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024A85-3C68-4A57-9F8F-E4101AD66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C0F1281-A1ED-4DBC-8946-67D338BFE5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6F6973-0AD2-432A-800A-91AA29A1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74BBFE-A7BC-4E5C-B1AB-589288F10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213339-77E9-49BA-9EDF-3D8D7588A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B5291-5214-4AAB-A657-FF174F44EA38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109770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8366BF-9919-47D7-9CBE-E3037B2A4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614D80A-6BC5-4FDC-AE21-B89A65C8E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7493BCD-E284-4273-933A-1F8CB83C7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AEAECF-B737-47F3-9929-1C011159D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F2043E-D6DD-40FE-880A-8F564B875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680C5-7818-4386-BAC4-CB0F1268AB6D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945631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489C2B7-A55B-44C5-98F3-0DDB03FC3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D2D05BF-96AD-49D2-A2AB-07E73939A8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5BF0D5-1EB8-4AFA-8F58-7D0E07A4B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92492-7844-46E4-8812-FACFAA693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B2C7D17-2445-4A34-99EF-9B6F61E4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BE8AFA-7D8C-4CFF-B41A-27562F71D9BC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047795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9AC9A1-A498-420D-B055-D9DAF95E8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0A3F8EE-F1AF-40D7-9937-DC22E4177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28E15F2-8651-4C66-AB5D-37E9C6949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480B65-3886-49F4-95AC-BADAC2369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9CAFB-F4D9-4013-A57D-38F0380EF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9C279-BA98-4641-B059-889DD163F258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1698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943D36-E920-4B85-93E1-F11FA54EA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2A2CB0-3539-4ABD-AAB2-798E1F16E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0A53BB-281F-4111-B34B-117854776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2F94D7-3CDB-4D98-9F34-BCD110C72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F381EC-2688-415C-9B09-4B8A3E696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B0653-6BCF-4221-8A8D-0227A09FFF8C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373659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9A1915-305D-4F33-8E23-5CE6D3375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94FB4C2-513A-48B8-8EC1-C562BBDC6B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0D98795-50F6-4AD1-BE10-E2618A2AF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CA12A27-F636-420D-9FEE-DE17E4D6A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0560C7D-C48D-4CA0-9A5B-E8FB158C6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71DC76-16F9-4405-9EB4-A41F40A2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45C61-D01A-40C0-8286-0C49BDC3965F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602643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D54586-ECD1-446E-B2EA-A97AB26C9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5745ED0-288E-40C8-B629-1F67307D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156FE3C-54B0-4005-87C5-48F9E1E37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C170609-27C7-45D9-8059-5279EDA48D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68A81E7-75E9-4947-B5C8-8354E2F0CD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CFDF520-35C4-42A6-8754-ADC8D777B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B17F807-6E28-420D-8CBA-A0DA4AFD4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4F2880F-DE24-46D8-8200-BC5492549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DE9A4-CC4D-48CA-A3D2-E20B733EE537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83532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088029-551D-4C58-BA4A-839E0F8C4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0DBAF38-444F-4B9C-B444-9AC150B3C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2C996E0-3A19-4E01-B5AE-3EF7FE308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28B65FF-A27B-4913-8882-B291ECA67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DFC00-3E13-4415-ADCA-B7B4FFF41EAA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98296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9CF89AF-1D3C-4A83-81DC-CF32E3FE4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0CB46C0-D95A-4E6C-AF5C-7A257234A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5D79484-FF5A-4D4F-A679-20DA0A533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12B66-685F-40CF-8E30-AC48D54DB31C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1137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87D081-8295-492C-AE3A-E5E4C4B3B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5E31E19-440B-4D99-B0B4-04257950D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8195FD-5CE7-4A76-83E0-0B7E35B36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FDB6ACA-0B4E-4F75-82AB-F54C23F45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13B3709-2D80-441F-B6D7-8FF1A8643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E9DE232-7191-45EB-A77F-4CF4B61B9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9EA19-1D69-4E47-A283-46AAB904444C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1125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4DB906-DB94-489D-86D9-3AE5DAC86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6004DDF-D6E5-4397-BEBF-9F947A517F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C3978C4-D939-4080-819A-DD2D910F1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25C6672-7561-4B4D-B3CC-2E006978A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73147F3-C895-4499-8912-19EE62AA9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015B1F-D08D-44A8-9077-D94443AE2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DDF74A-0FA5-4D12-A74E-8B4988E94213}" type="slidenum">
              <a:rPr lang="es-ES" altLang="en-US"/>
              <a:pPr/>
              <a:t>‹Nº›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447213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46BDCA6C-751E-4540-A923-F5148A4BAB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44A678E1-14C3-4B55-B76D-E94EAEB0A1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xmlns="" id="{D773F765-22E2-4449-AD21-E4CCF640FBD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xmlns="" id="{1F83D8FD-B69E-4BF0-8FC0-8437609E94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xmlns="" id="{0D1283A6-5AA4-42B5-853B-4B1E1EEF5E6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7E01783-64A1-49E7-ACBD-F4C673A756F4}" type="slidenum">
              <a:rPr lang="es-ES" altLang="en-US"/>
              <a:pPr/>
              <a:t>‹Nº›</a:t>
            </a:fld>
            <a:endParaRPr lang="es-E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hyperlink" Target="http://creativecommons.org/licenses/by-nc-sa/3.0/es/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://catedu.es/arasaac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hyperlink" Target="http://www.palao.es/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4">
            <a:extLst>
              <a:ext uri="{FF2B5EF4-FFF2-40B4-BE49-F238E27FC236}">
                <a16:creationId xmlns:a16="http://schemas.microsoft.com/office/drawing/2014/main" xmlns="" id="{84D2E18A-A5AE-448D-AA2A-E09BC1A75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88913"/>
            <a:ext cx="8785225" cy="625157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053" name="Picture 5" descr="Sol">
            <a:extLst>
              <a:ext uri="{FF2B5EF4-FFF2-40B4-BE49-F238E27FC236}">
                <a16:creationId xmlns:a16="http://schemas.microsoft.com/office/drawing/2014/main" xmlns="" id="{914C0C35-86FB-4C83-91BD-5D60F21E7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" t="2708" r="2708" b="7500"/>
          <a:stretch>
            <a:fillRect/>
          </a:stretch>
        </p:blipFill>
        <p:spPr bwMode="auto">
          <a:xfrm>
            <a:off x="3635375" y="2636838"/>
            <a:ext cx="1800225" cy="170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Line 6">
            <a:extLst>
              <a:ext uri="{FF2B5EF4-FFF2-40B4-BE49-F238E27FC236}">
                <a16:creationId xmlns:a16="http://schemas.microsoft.com/office/drawing/2014/main" xmlns="" id="{9415FD95-BE4E-4ED3-9C33-8E71181A50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9388" y="3573463"/>
            <a:ext cx="3455987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" name="Line 7">
            <a:extLst>
              <a:ext uri="{FF2B5EF4-FFF2-40B4-BE49-F238E27FC236}">
                <a16:creationId xmlns:a16="http://schemas.microsoft.com/office/drawing/2014/main" xmlns="" id="{1D4E3E6D-37E7-4CCA-AED5-472B36C7D72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5600" y="3573463"/>
            <a:ext cx="3529013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6" name="Line 8">
            <a:extLst>
              <a:ext uri="{FF2B5EF4-FFF2-40B4-BE49-F238E27FC236}">
                <a16:creationId xmlns:a16="http://schemas.microsoft.com/office/drawing/2014/main" xmlns="" id="{826826A1-58BB-4A47-86FA-F45BE2DDD30D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0563" y="188913"/>
            <a:ext cx="0" cy="2519362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7" name="Line 9">
            <a:extLst>
              <a:ext uri="{FF2B5EF4-FFF2-40B4-BE49-F238E27FC236}">
                <a16:creationId xmlns:a16="http://schemas.microsoft.com/office/drawing/2014/main" xmlns="" id="{59B1FC3D-F6FF-47FE-AF70-6225892282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0563" y="4365625"/>
            <a:ext cx="0" cy="2232025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58" name="Picture 10" descr="verano">
            <a:extLst>
              <a:ext uri="{FF2B5EF4-FFF2-40B4-BE49-F238E27FC236}">
                <a16:creationId xmlns:a16="http://schemas.microsoft.com/office/drawing/2014/main" xmlns="" id="{DAC8BE88-AF98-458C-BF4D-677AFB547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97200"/>
            <a:ext cx="1079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primavera">
            <a:extLst>
              <a:ext uri="{FF2B5EF4-FFF2-40B4-BE49-F238E27FC236}">
                <a16:creationId xmlns:a16="http://schemas.microsoft.com/office/drawing/2014/main" xmlns="" id="{0BEEA453-E66E-49DC-946D-9FBD651A1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404813"/>
            <a:ext cx="1150938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otoño">
            <a:extLst>
              <a:ext uri="{FF2B5EF4-FFF2-40B4-BE49-F238E27FC236}">
                <a16:creationId xmlns:a16="http://schemas.microsoft.com/office/drawing/2014/main" xmlns="" id="{46DBC417-0C3D-4708-8287-C0C9D3366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5084763"/>
            <a:ext cx="1079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invierno">
            <a:extLst>
              <a:ext uri="{FF2B5EF4-FFF2-40B4-BE49-F238E27FC236}">
                <a16:creationId xmlns:a16="http://schemas.microsoft.com/office/drawing/2014/main" xmlns="" id="{79F14F0C-A535-4842-A0CF-50D837A09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997200"/>
            <a:ext cx="1079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3" name="Text Box 15">
            <a:extLst>
              <a:ext uri="{FF2B5EF4-FFF2-40B4-BE49-F238E27FC236}">
                <a16:creationId xmlns:a16="http://schemas.microsoft.com/office/drawing/2014/main" xmlns="" id="{3CA2B8AA-60DF-444E-A535-32B86AC76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076700"/>
            <a:ext cx="1081087" cy="2746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en-US" sz="1200" b="1">
                <a:solidFill>
                  <a:schemeClr val="bg1"/>
                </a:solidFill>
              </a:rPr>
              <a:t>ESTATE</a:t>
            </a:r>
            <a:endParaRPr lang="es-ES" altLang="en-US" sz="1200" b="1">
              <a:solidFill>
                <a:schemeClr val="bg1"/>
              </a:solidFill>
            </a:endParaRPr>
          </a:p>
        </p:txBody>
      </p:sp>
      <p:sp>
        <p:nvSpPr>
          <p:cNvPr id="2066" name="Text Box 18">
            <a:extLst>
              <a:ext uri="{FF2B5EF4-FFF2-40B4-BE49-F238E27FC236}">
                <a16:creationId xmlns:a16="http://schemas.microsoft.com/office/drawing/2014/main" xmlns="" id="{A72660D5-DAB0-40AD-9CC8-5839556C5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6165850"/>
            <a:ext cx="1081088" cy="274638"/>
          </a:xfrm>
          <a:prstGeom prst="rect">
            <a:avLst/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en-US" sz="1200" b="1">
                <a:solidFill>
                  <a:schemeClr val="bg1"/>
                </a:solidFill>
              </a:rPr>
              <a:t>AUTUNNO</a:t>
            </a:r>
            <a:endParaRPr lang="es-ES" altLang="en-US" sz="1200" b="1">
              <a:solidFill>
                <a:schemeClr val="bg1"/>
              </a:solidFill>
            </a:endParaRPr>
          </a:p>
        </p:txBody>
      </p:sp>
      <p:sp>
        <p:nvSpPr>
          <p:cNvPr id="2067" name="Text Box 19">
            <a:extLst>
              <a:ext uri="{FF2B5EF4-FFF2-40B4-BE49-F238E27FC236}">
                <a16:creationId xmlns:a16="http://schemas.microsoft.com/office/drawing/2014/main" xmlns="" id="{75EB3CD9-6EE1-4CC1-9DE3-9CA83BEB8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25" y="4076700"/>
            <a:ext cx="1081088" cy="276999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altLang="en-US" sz="1200" b="1">
                <a:solidFill>
                  <a:schemeClr val="bg1"/>
                </a:solidFill>
              </a:rPr>
              <a:t>INVERNO</a:t>
            </a:r>
          </a:p>
        </p:txBody>
      </p:sp>
      <p:sp>
        <p:nvSpPr>
          <p:cNvPr id="2068" name="Text Box 20">
            <a:extLst>
              <a:ext uri="{FF2B5EF4-FFF2-40B4-BE49-F238E27FC236}">
                <a16:creationId xmlns:a16="http://schemas.microsoft.com/office/drawing/2014/main" xmlns="" id="{4A51C608-5D39-4226-9590-8FA12C706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1570038"/>
            <a:ext cx="1152525" cy="274637"/>
          </a:xfrm>
          <a:prstGeom prst="rect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n-US" sz="1200" b="1">
                <a:solidFill>
                  <a:schemeClr val="bg1"/>
                </a:solidFill>
              </a:rPr>
              <a:t>PRIMAVERA</a:t>
            </a:r>
          </a:p>
        </p:txBody>
      </p:sp>
      <p:pic>
        <p:nvPicPr>
          <p:cNvPr id="2069" name="Picture 21" descr="Junio">
            <a:extLst>
              <a:ext uri="{FF2B5EF4-FFF2-40B4-BE49-F238E27FC236}">
                <a16:creationId xmlns:a16="http://schemas.microsoft.com/office/drawing/2014/main" xmlns="" id="{3824FFA2-2424-4BD3-813B-C08B6B06C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349500"/>
            <a:ext cx="107950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Septiembre">
            <a:extLst>
              <a:ext uri="{FF2B5EF4-FFF2-40B4-BE49-F238E27FC236}">
                <a16:creationId xmlns:a16="http://schemas.microsoft.com/office/drawing/2014/main" xmlns="" id="{FB381B91-3124-4485-AB3A-631D650B5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5157788"/>
            <a:ext cx="1006475" cy="100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Diciembre">
            <a:extLst>
              <a:ext uri="{FF2B5EF4-FFF2-40B4-BE49-F238E27FC236}">
                <a16:creationId xmlns:a16="http://schemas.microsoft.com/office/drawing/2014/main" xmlns="" id="{EE978FB5-3E56-4957-9B09-6932AB6B0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644900"/>
            <a:ext cx="101917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Marzo">
            <a:extLst>
              <a:ext uri="{FF2B5EF4-FFF2-40B4-BE49-F238E27FC236}">
                <a16:creationId xmlns:a16="http://schemas.microsoft.com/office/drawing/2014/main" xmlns="" id="{41545F2C-EA9E-4911-B6C5-618DF393A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49275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frío">
            <a:extLst>
              <a:ext uri="{FF2B5EF4-FFF2-40B4-BE49-F238E27FC236}">
                <a16:creationId xmlns:a16="http://schemas.microsoft.com/office/drawing/2014/main" xmlns="" id="{43F5E59C-B048-4F25-BC7E-71CDC7014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8" y="2492375"/>
            <a:ext cx="97790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alor">
            <a:extLst>
              <a:ext uri="{FF2B5EF4-FFF2-40B4-BE49-F238E27FC236}">
                <a16:creationId xmlns:a16="http://schemas.microsoft.com/office/drawing/2014/main" xmlns="" id="{58BE9633-5F8B-4ACD-A425-05B4915DF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675063"/>
            <a:ext cx="1049337" cy="104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flores_1">
            <a:extLst>
              <a:ext uri="{FF2B5EF4-FFF2-40B4-BE49-F238E27FC236}">
                <a16:creationId xmlns:a16="http://schemas.microsoft.com/office/drawing/2014/main" xmlns="" id="{01E9B0CA-3996-49F6-BC44-51CE6B727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547688"/>
            <a:ext cx="1008062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hojas secas">
            <a:extLst>
              <a:ext uri="{FF2B5EF4-FFF2-40B4-BE49-F238E27FC236}">
                <a16:creationId xmlns:a16="http://schemas.microsoft.com/office/drawing/2014/main" xmlns="" id="{9643981C-AEAF-4596-9E9C-F4D17E8D0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5157788"/>
            <a:ext cx="10080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0" name="Rectangle 32">
            <a:extLst>
              <a:ext uri="{FF2B5EF4-FFF2-40B4-BE49-F238E27FC236}">
                <a16:creationId xmlns:a16="http://schemas.microsoft.com/office/drawing/2014/main" xmlns="" id="{570743A0-8445-44F5-B727-A3B4E9053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3122"/>
            <a:ext cx="9143999" cy="215444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pt-BR" altLang="en-US" sz="800" dirty="0">
                <a:solidFill>
                  <a:schemeClr val="bg1"/>
                </a:solidFill>
              </a:rPr>
              <a:t>Autor pictogramas: </a:t>
            </a:r>
            <a:r>
              <a:rPr lang="pt-BR" altLang="en-US" sz="800" dirty="0">
                <a:solidFill>
                  <a:schemeClr val="bg1"/>
                </a:solidFill>
                <a:hlinkClick r:id="rId15"/>
              </a:rPr>
              <a:t>Sergio </a:t>
            </a:r>
            <a:r>
              <a:rPr lang="pt-BR" altLang="en-US" sz="800" dirty="0" err="1">
                <a:solidFill>
                  <a:schemeClr val="bg1"/>
                </a:solidFill>
                <a:hlinkClick r:id="rId15"/>
              </a:rPr>
              <a:t>Palao</a:t>
            </a:r>
            <a:r>
              <a:rPr lang="pt-BR" altLang="en-US" sz="800" dirty="0">
                <a:solidFill>
                  <a:schemeClr val="bg1"/>
                </a:solidFill>
              </a:rPr>
              <a:t> </a:t>
            </a:r>
            <a:r>
              <a:rPr lang="pt-BR" altLang="en-US" sz="800" dirty="0" err="1">
                <a:solidFill>
                  <a:schemeClr val="bg1"/>
                </a:solidFill>
              </a:rPr>
              <a:t>Procedencia</a:t>
            </a:r>
            <a:r>
              <a:rPr lang="pt-BR" altLang="en-US" sz="800" dirty="0">
                <a:solidFill>
                  <a:schemeClr val="bg1"/>
                </a:solidFill>
              </a:rPr>
              <a:t>: </a:t>
            </a:r>
            <a:r>
              <a:rPr lang="pt-BR" altLang="en-US" sz="800" dirty="0">
                <a:solidFill>
                  <a:schemeClr val="bg1"/>
                </a:solidFill>
                <a:hlinkClick r:id="rId16"/>
              </a:rPr>
              <a:t>ARASAAC</a:t>
            </a:r>
            <a:r>
              <a:rPr lang="pt-BR" altLang="en-US" sz="800" dirty="0">
                <a:solidFill>
                  <a:schemeClr val="bg1"/>
                </a:solidFill>
              </a:rPr>
              <a:t> (</a:t>
            </a:r>
            <a:r>
              <a:rPr lang="pt-BR" altLang="en-US" sz="800" dirty="0">
                <a:solidFill>
                  <a:schemeClr val="bg1"/>
                </a:solidFill>
                <a:hlinkClick r:id="rId16"/>
              </a:rPr>
              <a:t>http://catedu.es/arasaac/)</a:t>
            </a:r>
            <a:r>
              <a:rPr lang="pt-BR" altLang="en-US" sz="800" dirty="0">
                <a:solidFill>
                  <a:schemeClr val="bg1"/>
                </a:solidFill>
              </a:rPr>
              <a:t> Licencia: </a:t>
            </a:r>
            <a:r>
              <a:rPr lang="pt-BR" altLang="en-US" sz="800" dirty="0">
                <a:solidFill>
                  <a:schemeClr val="bg1"/>
                </a:solidFill>
                <a:hlinkClick r:id="rId17"/>
              </a:rPr>
              <a:t>CC (BY-NC-SA)</a:t>
            </a:r>
            <a:r>
              <a:rPr lang="pt-BR" altLang="en-US" sz="800" dirty="0">
                <a:solidFill>
                  <a:schemeClr val="bg1"/>
                </a:solidFill>
              </a:rPr>
              <a:t> Autores: José Manuel Marcos, David Romero </a:t>
            </a:r>
            <a:r>
              <a:rPr lang="pt-BR" altLang="en-US" sz="800" dirty="0" err="1" smtClean="0">
                <a:solidFill>
                  <a:schemeClr val="bg1"/>
                </a:solidFill>
              </a:rPr>
              <a:t>Corral</a:t>
            </a:r>
            <a:r>
              <a:rPr lang="pt-BR" altLang="en-US" sz="800" dirty="0" smtClean="0">
                <a:solidFill>
                  <a:schemeClr val="bg1"/>
                </a:solidFill>
              </a:rPr>
              <a:t> </a:t>
            </a:r>
            <a:r>
              <a:rPr lang="pt-BR" sz="800" dirty="0" err="1">
                <a:solidFill>
                  <a:schemeClr val="bg1"/>
                </a:solidFill>
              </a:rPr>
              <a:t>Traducción</a:t>
            </a:r>
            <a:r>
              <a:rPr lang="pt-BR" sz="800" dirty="0">
                <a:solidFill>
                  <a:schemeClr val="bg1"/>
                </a:solidFill>
              </a:rPr>
              <a:t>: </a:t>
            </a:r>
            <a:r>
              <a:rPr lang="pt-BR" sz="800" dirty="0" err="1">
                <a:solidFill>
                  <a:schemeClr val="bg1"/>
                </a:solidFill>
              </a:rPr>
              <a:t>Nicoletta</a:t>
            </a:r>
            <a:r>
              <a:rPr lang="pt-BR" sz="800" dirty="0">
                <a:solidFill>
                  <a:schemeClr val="bg1"/>
                </a:solidFill>
              </a:rPr>
              <a:t> Di </a:t>
            </a:r>
            <a:r>
              <a:rPr lang="pt-BR" sz="800" dirty="0" err="1">
                <a:solidFill>
                  <a:schemeClr val="bg1"/>
                </a:solidFill>
              </a:rPr>
              <a:t>Puorto</a:t>
            </a:r>
            <a:endParaRPr lang="pt-BR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</Words>
  <Application>Microsoft Office PowerPoint</Application>
  <PresentationFormat>Presentación en pantalla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Diseño predeterminado</vt:lpstr>
      <vt:lpstr>Presentación de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JM</dc:creator>
  <cp:lastModifiedBy>JM MR</cp:lastModifiedBy>
  <cp:revision>7</cp:revision>
  <dcterms:created xsi:type="dcterms:W3CDTF">2013-11-05T06:45:25Z</dcterms:created>
  <dcterms:modified xsi:type="dcterms:W3CDTF">2019-04-14T05:52:12Z</dcterms:modified>
</cp:coreProperties>
</file>