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65" r:id="rId4"/>
    <p:sldId id="262" r:id="rId5"/>
    <p:sldId id="275" r:id="rId6"/>
    <p:sldId id="266" r:id="rId7"/>
    <p:sldId id="277" r:id="rId8"/>
    <p:sldId id="264" r:id="rId9"/>
    <p:sldId id="272" r:id="rId10"/>
    <p:sldId id="260" r:id="rId11"/>
    <p:sldId id="263" r:id="rId12"/>
    <p:sldId id="267" r:id="rId13"/>
    <p:sldId id="271" r:id="rId14"/>
    <p:sldId id="257" r:id="rId15"/>
    <p:sldId id="273" r:id="rId16"/>
    <p:sldId id="276" r:id="rId17"/>
    <p:sldId id="274" r:id="rId18"/>
  </p:sldIdLst>
  <p:sldSz cx="9906000" cy="6858000" type="A4"/>
  <p:notesSz cx="6881813" cy="100155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75" autoAdjust="0"/>
    <p:restoredTop sz="94660"/>
  </p:normalViewPr>
  <p:slideViewPr>
    <p:cSldViewPr snapToGrid="0">
      <p:cViewPr>
        <p:scale>
          <a:sx n="75" d="100"/>
          <a:sy n="75" d="100"/>
        </p:scale>
        <p:origin x="-1032" y="-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28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10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1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73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3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01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62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59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57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27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66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9C276-E504-45BD-A841-B5A271594263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91FD-BF5B-4A35-8433-37231F7612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96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hyperlink" Target="http://creativecommons.org/licenses/by-nc-sa/3.0/es/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atedu.es/arasaac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www.palao.es/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7.png"/><Relationship Id="rId18" Type="http://schemas.openxmlformats.org/officeDocument/2006/relationships/image" Target="../media/image21.png"/><Relationship Id="rId26" Type="http://schemas.openxmlformats.org/officeDocument/2006/relationships/hyperlink" Target="http://creativecommons.org/licenses/by-nc-sa/3.0/es/" TargetMode="External"/><Relationship Id="rId3" Type="http://schemas.openxmlformats.org/officeDocument/2006/relationships/image" Target="../media/image30.png"/><Relationship Id="rId21" Type="http://schemas.openxmlformats.org/officeDocument/2006/relationships/image" Target="../media/image42.png"/><Relationship Id="rId7" Type="http://schemas.openxmlformats.org/officeDocument/2006/relationships/image" Target="../media/image20.png"/><Relationship Id="rId12" Type="http://schemas.openxmlformats.org/officeDocument/2006/relationships/image" Target="../media/image36.png"/><Relationship Id="rId17" Type="http://schemas.openxmlformats.org/officeDocument/2006/relationships/image" Target="../media/image16.png"/><Relationship Id="rId25" Type="http://schemas.openxmlformats.org/officeDocument/2006/relationships/hyperlink" Target="http://catedu.es/arasaac/" TargetMode="External"/><Relationship Id="rId2" Type="http://schemas.openxmlformats.org/officeDocument/2006/relationships/image" Target="../media/image19.png"/><Relationship Id="rId16" Type="http://schemas.openxmlformats.org/officeDocument/2006/relationships/image" Target="../media/image39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5.png"/><Relationship Id="rId24" Type="http://schemas.openxmlformats.org/officeDocument/2006/relationships/hyperlink" Target="http://www.palao.es/" TargetMode="External"/><Relationship Id="rId5" Type="http://schemas.openxmlformats.org/officeDocument/2006/relationships/image" Target="../media/image32.png"/><Relationship Id="rId15" Type="http://schemas.openxmlformats.org/officeDocument/2006/relationships/image" Target="../media/image27.png"/><Relationship Id="rId23" Type="http://schemas.openxmlformats.org/officeDocument/2006/relationships/image" Target="../media/image44.png"/><Relationship Id="rId10" Type="http://schemas.openxmlformats.org/officeDocument/2006/relationships/image" Target="../media/image34.png"/><Relationship Id="rId19" Type="http://schemas.openxmlformats.org/officeDocument/2006/relationships/image" Target="../media/image40.png"/><Relationship Id="rId4" Type="http://schemas.openxmlformats.org/officeDocument/2006/relationships/image" Target="../media/image31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-nc-sa/3.0/es/" TargetMode="External"/><Relationship Id="rId5" Type="http://schemas.openxmlformats.org/officeDocument/2006/relationships/hyperlink" Target="http://catedu.es/arasaac/" TargetMode="External"/><Relationship Id="rId4" Type="http://schemas.openxmlformats.org/officeDocument/2006/relationships/hyperlink" Target="http://www.palao.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-nc-sa/3.0/es/" TargetMode="External"/><Relationship Id="rId5" Type="http://schemas.openxmlformats.org/officeDocument/2006/relationships/hyperlink" Target="http://catedu.es/arasaac/" TargetMode="External"/><Relationship Id="rId4" Type="http://schemas.openxmlformats.org/officeDocument/2006/relationships/hyperlink" Target="http://www.palao.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hyperlink" Target="http://creativecommons.org/licenses/by-nc-sa/3.0/es/" TargetMode="Externa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atedu.es/arasaac/" TargetMode="External"/><Relationship Id="rId5" Type="http://schemas.openxmlformats.org/officeDocument/2006/relationships/hyperlink" Target="http://www.palao.es/" TargetMode="Externa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://creativecommons.org/licenses/by-nc-sa/3.0/e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atedu.es/arasaac/" TargetMode="External"/><Relationship Id="rId5" Type="http://schemas.openxmlformats.org/officeDocument/2006/relationships/hyperlink" Target="http://www.palao.es/" TargetMode="Externa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lao.es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hyperlink" Target="http://creativecommons.org/licenses/by-nc-sa/3.0/es/" TargetMode="External"/><Relationship Id="rId4" Type="http://schemas.openxmlformats.org/officeDocument/2006/relationships/hyperlink" Target="http://catedu.es/arasaac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-nc-sa/3.0/es/" TargetMode="External"/><Relationship Id="rId5" Type="http://schemas.openxmlformats.org/officeDocument/2006/relationships/hyperlink" Target="http://catedu.es/arasaac/" TargetMode="External"/><Relationship Id="rId4" Type="http://schemas.openxmlformats.org/officeDocument/2006/relationships/hyperlink" Target="http://www.palao.es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5.png"/><Relationship Id="rId18" Type="http://schemas.openxmlformats.org/officeDocument/2006/relationships/hyperlink" Target="http://catedu.es/arasaac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2.jpeg"/><Relationship Id="rId12" Type="http://schemas.openxmlformats.org/officeDocument/2006/relationships/image" Target="../media/image7.png"/><Relationship Id="rId17" Type="http://schemas.openxmlformats.org/officeDocument/2006/relationships/hyperlink" Target="http://www.palao.es/" TargetMode="External"/><Relationship Id="rId2" Type="http://schemas.openxmlformats.org/officeDocument/2006/relationships/image" Target="../media/image45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8.png"/><Relationship Id="rId5" Type="http://schemas.openxmlformats.org/officeDocument/2006/relationships/image" Target="../media/image10.png"/><Relationship Id="rId15" Type="http://schemas.openxmlformats.org/officeDocument/2006/relationships/image" Target="../media/image46.png"/><Relationship Id="rId10" Type="http://schemas.openxmlformats.org/officeDocument/2006/relationships/image" Target="../media/image22.png"/><Relationship Id="rId19" Type="http://schemas.openxmlformats.org/officeDocument/2006/relationships/hyperlink" Target="http://creativecommons.org/licenses/by-nc-sa/3.0/es/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4.png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tedu.es/arasaac/" TargetMode="External"/><Relationship Id="rId2" Type="http://schemas.openxmlformats.org/officeDocument/2006/relationships/hyperlink" Target="http://www.palao.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-sa/3.0/e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4.png"/><Relationship Id="rId3" Type="http://schemas.openxmlformats.org/officeDocument/2006/relationships/image" Target="../media/image17.wmf"/><Relationship Id="rId7" Type="http://schemas.openxmlformats.org/officeDocument/2006/relationships/image" Target="../media/image21.png"/><Relationship Id="rId12" Type="http://schemas.openxmlformats.org/officeDocument/2006/relationships/image" Target="../media/image23.png"/><Relationship Id="rId2" Type="http://schemas.openxmlformats.org/officeDocument/2006/relationships/image" Target="../media/image16.png"/><Relationship Id="rId16" Type="http://schemas.openxmlformats.org/officeDocument/2006/relationships/hyperlink" Target="http://creativecommons.org/licenses/by-nc-sa/3.0/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hyperlink" Target="http://catedu.es/arasaac/" TargetMode="External"/><Relationship Id="rId10" Type="http://schemas.openxmlformats.org/officeDocument/2006/relationships/image" Target="../media/image2.jpeg"/><Relationship Id="rId4" Type="http://schemas.openxmlformats.org/officeDocument/2006/relationships/image" Target="../media/image18.png"/><Relationship Id="rId9" Type="http://schemas.openxmlformats.org/officeDocument/2006/relationships/image" Target="../media/image6.png"/><Relationship Id="rId14" Type="http://schemas.openxmlformats.org/officeDocument/2006/relationships/hyperlink" Target="http://www.palao.e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hyperlink" Target="http://creativecommons.org/licenses/by-nc-sa/3.0/e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2.jpeg"/><Relationship Id="rId12" Type="http://schemas.openxmlformats.org/officeDocument/2006/relationships/hyperlink" Target="http://catedu.es/arasaa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hyperlink" Target="http://www.palao.es/" TargetMode="External"/><Relationship Id="rId5" Type="http://schemas.openxmlformats.org/officeDocument/2006/relationships/image" Target="../media/image25.png"/><Relationship Id="rId10" Type="http://schemas.openxmlformats.org/officeDocument/2006/relationships/image" Target="../media/image24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catedu.es/arasaac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22.png"/><Relationship Id="rId12" Type="http://schemas.openxmlformats.org/officeDocument/2006/relationships/hyperlink" Target="http://www.palao.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6.png"/><Relationship Id="rId5" Type="http://schemas.openxmlformats.org/officeDocument/2006/relationships/image" Target="../media/image27.png"/><Relationship Id="rId10" Type="http://schemas.openxmlformats.org/officeDocument/2006/relationships/image" Target="../media/image9.png"/><Relationship Id="rId4" Type="http://schemas.openxmlformats.org/officeDocument/2006/relationships/image" Target="../media/image25.png"/><Relationship Id="rId9" Type="http://schemas.openxmlformats.org/officeDocument/2006/relationships/image" Target="../media/image7.png"/><Relationship Id="rId14" Type="http://schemas.openxmlformats.org/officeDocument/2006/relationships/hyperlink" Target="http://creativecommons.org/licenses/by-nc-sa/3.0/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atedu.es/arasaac/" TargetMode="External"/><Relationship Id="rId2" Type="http://schemas.openxmlformats.org/officeDocument/2006/relationships/hyperlink" Target="http://www.palao.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licenses/by-nc-sa/3.0/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-nc-sa/3.0/es/" TargetMode="External"/><Relationship Id="rId5" Type="http://schemas.openxmlformats.org/officeDocument/2006/relationships/hyperlink" Target="http://catedu.es/arasaac/" TargetMode="External"/><Relationship Id="rId4" Type="http://schemas.openxmlformats.org/officeDocument/2006/relationships/hyperlink" Target="http://www.palao.e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atedu.es/arasaac/" TargetMode="External"/><Relationship Id="rId2" Type="http://schemas.openxmlformats.org/officeDocument/2006/relationships/hyperlink" Target="http://www.palao.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licenses/by-nc-sa/3.0/e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tedu.es/arasaac/" TargetMode="External"/><Relationship Id="rId2" Type="http://schemas.openxmlformats.org/officeDocument/2006/relationships/hyperlink" Target="http://www.palao.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reativecommons.org/licenses/by-nc-sa/3.0/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228" y="5246086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6483377" y="3685131"/>
            <a:ext cx="751955" cy="76962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6"/>
          <p:cNvPicPr preferRelativeResize="0"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7938969" y="3183363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4579887" y="5197464"/>
            <a:ext cx="751955" cy="76962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o 109"/>
          <p:cNvGrpSpPr>
            <a:grpSpLocks/>
          </p:cNvGrpSpPr>
          <p:nvPr/>
        </p:nvGrpSpPr>
        <p:grpSpPr>
          <a:xfrm>
            <a:off x="4740112" y="2197785"/>
            <a:ext cx="751955" cy="769620"/>
            <a:chOff x="4752753" y="4635795"/>
            <a:chExt cx="3242931" cy="1565754"/>
          </a:xfrm>
        </p:grpSpPr>
        <p:pic>
          <p:nvPicPr>
            <p:cNvPr id="13" name="Imagen 110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4" name="Rectángulo 111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5" name="Imagen 4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5000459" y="3745863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n 11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7610672" y="4174830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n 63"/>
          <p:cNvPicPr>
            <a:picLocks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5893434" y="4944450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n 26"/>
          <p:cNvPicPr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905" y="5246086"/>
            <a:ext cx="751955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n 49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8729891" y="3952983"/>
            <a:ext cx="769620" cy="76962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73"/>
          <p:cNvPicPr preferRelativeResize="0">
            <a:picLocks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7039824" y="2260285"/>
            <a:ext cx="738225" cy="71392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grpSp>
        <p:nvGrpSpPr>
          <p:cNvPr id="24" name="23 Grupo"/>
          <p:cNvGrpSpPr/>
          <p:nvPr/>
        </p:nvGrpSpPr>
        <p:grpSpPr>
          <a:xfrm>
            <a:off x="8690924" y="2160137"/>
            <a:ext cx="750468" cy="769620"/>
            <a:chOff x="1227928" y="2405935"/>
            <a:chExt cx="1077865" cy="1080000"/>
          </a:xfrm>
        </p:grpSpPr>
        <p:sp>
          <p:nvSpPr>
            <p:cNvPr id="25" name="24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27" name="26 Grupo"/>
          <p:cNvGrpSpPr/>
          <p:nvPr/>
        </p:nvGrpSpPr>
        <p:grpSpPr>
          <a:xfrm>
            <a:off x="5828031" y="2685059"/>
            <a:ext cx="750468" cy="769620"/>
            <a:chOff x="5398714" y="4838371"/>
            <a:chExt cx="1077865" cy="1080000"/>
          </a:xfrm>
        </p:grpSpPr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29" name="28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1210327" y="298074"/>
            <a:ext cx="7364773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CONTAMOS, SUMAMOS Y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COCINAMOS PIZZA</a:t>
            </a:r>
            <a:endParaRPr lang="pt-BR" altLang="es-E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8" y="1829517"/>
            <a:ext cx="4402089" cy="4402089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783"/>
            <a:ext cx="1121132" cy="1121132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924" y="517530"/>
            <a:ext cx="1007638" cy="100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2824545" y="435776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n 2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4591259" y="435776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n 3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6"/>
          <a:stretch/>
        </p:blipFill>
        <p:spPr>
          <a:xfrm>
            <a:off x="3707902" y="435776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n 4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27"/>
          <a:stretch/>
        </p:blipFill>
        <p:spPr>
          <a:xfrm>
            <a:off x="1057831" y="420921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n 5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0"/>
          <a:stretch/>
        </p:blipFill>
        <p:spPr>
          <a:xfrm>
            <a:off x="1941188" y="435776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0" name="Grupo 9"/>
          <p:cNvGrpSpPr>
            <a:grpSpLocks/>
          </p:cNvGrpSpPr>
          <p:nvPr/>
        </p:nvGrpSpPr>
        <p:grpSpPr>
          <a:xfrm>
            <a:off x="174474" y="420921"/>
            <a:ext cx="828000" cy="828000"/>
            <a:chOff x="615483" y="342057"/>
            <a:chExt cx="2695575" cy="2695575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83" y="342057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Rectángulo 8"/>
            <p:cNvSpPr/>
            <p:nvPr/>
          </p:nvSpPr>
          <p:spPr>
            <a:xfrm>
              <a:off x="615483" y="342057"/>
              <a:ext cx="549929" cy="64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" name="Grupo 14"/>
          <p:cNvGrpSpPr>
            <a:grpSpLocks/>
          </p:cNvGrpSpPr>
          <p:nvPr/>
        </p:nvGrpSpPr>
        <p:grpSpPr>
          <a:xfrm>
            <a:off x="7241330" y="453299"/>
            <a:ext cx="828000" cy="828000"/>
            <a:chOff x="3605212" y="2081212"/>
            <a:chExt cx="2695575" cy="2695575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212" y="2081212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3" name="Rectángulo 12"/>
            <p:cNvSpPr/>
            <p:nvPr/>
          </p:nvSpPr>
          <p:spPr>
            <a:xfrm>
              <a:off x="3605212" y="2099141"/>
              <a:ext cx="518553" cy="5006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" name="Grupo 15"/>
          <p:cNvGrpSpPr>
            <a:grpSpLocks/>
          </p:cNvGrpSpPr>
          <p:nvPr/>
        </p:nvGrpSpPr>
        <p:grpSpPr>
          <a:xfrm>
            <a:off x="8124687" y="449480"/>
            <a:ext cx="828000" cy="828000"/>
            <a:chOff x="6840286" y="1900519"/>
            <a:chExt cx="2695575" cy="2698126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5" b="-1"/>
            <a:stretch/>
          </p:blipFill>
          <p:spPr>
            <a:xfrm>
              <a:off x="6840286" y="1900519"/>
              <a:ext cx="2695575" cy="26981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876143" y="2036733"/>
              <a:ext cx="474916" cy="437523"/>
            </a:xfrm>
            <a:prstGeom prst="rect">
              <a:avLst/>
            </a:prstGeom>
          </p:spPr>
        </p:pic>
      </p:grpSp>
      <p:grpSp>
        <p:nvGrpSpPr>
          <p:cNvPr id="21" name="Grupo 20"/>
          <p:cNvGrpSpPr>
            <a:grpSpLocks/>
          </p:cNvGrpSpPr>
          <p:nvPr/>
        </p:nvGrpSpPr>
        <p:grpSpPr>
          <a:xfrm>
            <a:off x="5474616" y="435776"/>
            <a:ext cx="828000" cy="828000"/>
            <a:chOff x="1061711" y="4027768"/>
            <a:chExt cx="1352269" cy="1352269"/>
          </a:xfrm>
        </p:grpSpPr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1711" y="4027768"/>
              <a:ext cx="1352269" cy="135226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9" name="Rectángulo 18"/>
            <p:cNvSpPr/>
            <p:nvPr/>
          </p:nvSpPr>
          <p:spPr>
            <a:xfrm>
              <a:off x="1107467" y="4045552"/>
              <a:ext cx="313299" cy="2927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" name="Grupo 21"/>
          <p:cNvGrpSpPr>
            <a:grpSpLocks/>
          </p:cNvGrpSpPr>
          <p:nvPr/>
        </p:nvGrpSpPr>
        <p:grpSpPr>
          <a:xfrm>
            <a:off x="6357973" y="449480"/>
            <a:ext cx="828000" cy="828000"/>
            <a:chOff x="3200442" y="4769224"/>
            <a:chExt cx="1594437" cy="1594437"/>
          </a:xfrm>
        </p:grpSpPr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0442" y="4769224"/>
              <a:ext cx="1594437" cy="159443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0" name="Rectángulo 19"/>
            <p:cNvSpPr/>
            <p:nvPr/>
          </p:nvSpPr>
          <p:spPr>
            <a:xfrm>
              <a:off x="3200443" y="4769224"/>
              <a:ext cx="404770" cy="3227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3" name="Imagen 22"/>
          <p:cNvPicPr preferRelativeResize="0">
            <a:picLocks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7" t="24725" r="7369" b="4570"/>
          <a:stretch/>
        </p:blipFill>
        <p:spPr>
          <a:xfrm>
            <a:off x="3583808" y="1339310"/>
            <a:ext cx="828000" cy="828000"/>
          </a:xfrm>
          <a:prstGeom prst="rect">
            <a:avLst/>
          </a:prstGeom>
        </p:spPr>
      </p:pic>
      <p:pic>
        <p:nvPicPr>
          <p:cNvPr id="24" name="Imagen 23"/>
          <p:cNvPicPr preferRelativeResize="0">
            <a:picLocks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3" t="23956" r="5483" b="4685"/>
          <a:stretch/>
        </p:blipFill>
        <p:spPr>
          <a:xfrm>
            <a:off x="949901" y="1341262"/>
            <a:ext cx="828000" cy="828000"/>
          </a:xfrm>
          <a:prstGeom prst="rect">
            <a:avLst/>
          </a:prstGeom>
        </p:spPr>
      </p:pic>
      <p:pic>
        <p:nvPicPr>
          <p:cNvPr id="25" name="Imagen 24"/>
          <p:cNvPicPr preferRelativeResize="0">
            <a:picLocks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t="21798" r="3741" b="4121"/>
          <a:stretch/>
        </p:blipFill>
        <p:spPr>
          <a:xfrm>
            <a:off x="144345" y="1340015"/>
            <a:ext cx="828000" cy="828000"/>
          </a:xfrm>
          <a:prstGeom prst="rect">
            <a:avLst/>
          </a:prstGeom>
        </p:spPr>
      </p:pic>
      <p:pic>
        <p:nvPicPr>
          <p:cNvPr id="26" name="Imagen 25"/>
          <p:cNvPicPr preferRelativeResize="0">
            <a:picLocks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8" t="23615" r="6500" b="5086"/>
          <a:stretch/>
        </p:blipFill>
        <p:spPr>
          <a:xfrm>
            <a:off x="4446336" y="1315716"/>
            <a:ext cx="828000" cy="828000"/>
          </a:xfrm>
          <a:prstGeom prst="rect">
            <a:avLst/>
          </a:prstGeom>
        </p:spPr>
      </p:pic>
      <p:pic>
        <p:nvPicPr>
          <p:cNvPr id="27" name="Imagen 26"/>
          <p:cNvPicPr preferRelativeResize="0">
            <a:picLocks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7" t="22358" r="6639" b="5639"/>
          <a:stretch/>
        </p:blipFill>
        <p:spPr>
          <a:xfrm>
            <a:off x="1833133" y="1315716"/>
            <a:ext cx="828000" cy="828000"/>
          </a:xfrm>
          <a:prstGeom prst="rect">
            <a:avLst/>
          </a:prstGeom>
        </p:spPr>
      </p:pic>
      <p:pic>
        <p:nvPicPr>
          <p:cNvPr id="28" name="Imagen 27"/>
          <p:cNvPicPr preferRelativeResize="0">
            <a:picLocks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1" t="23529" r="7268" b="4820"/>
          <a:stretch/>
        </p:blipFill>
        <p:spPr>
          <a:xfrm>
            <a:off x="2700576" y="1339310"/>
            <a:ext cx="828000" cy="828000"/>
          </a:xfrm>
          <a:prstGeom prst="rect">
            <a:avLst/>
          </a:prstGeom>
        </p:spPr>
      </p:pic>
      <p:pic>
        <p:nvPicPr>
          <p:cNvPr id="29" name="Imagen 28"/>
          <p:cNvPicPr preferRelativeResize="0">
            <a:picLocks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8" t="24725" r="7473" b="4118"/>
          <a:stretch/>
        </p:blipFill>
        <p:spPr>
          <a:xfrm>
            <a:off x="7054624" y="1339310"/>
            <a:ext cx="828000" cy="828000"/>
          </a:xfrm>
          <a:prstGeom prst="rect">
            <a:avLst/>
          </a:prstGeom>
        </p:spPr>
      </p:pic>
      <p:pic>
        <p:nvPicPr>
          <p:cNvPr id="30" name="Imagen 29"/>
          <p:cNvPicPr preferRelativeResize="0">
            <a:picLocks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6" t="23220" r="6351" b="4472"/>
          <a:stretch/>
        </p:blipFill>
        <p:spPr>
          <a:xfrm>
            <a:off x="5329568" y="1341262"/>
            <a:ext cx="828000" cy="828000"/>
          </a:xfrm>
          <a:prstGeom prst="rect">
            <a:avLst/>
          </a:prstGeom>
        </p:spPr>
      </p:pic>
      <p:pic>
        <p:nvPicPr>
          <p:cNvPr id="31" name="Imagen 30"/>
          <p:cNvPicPr preferRelativeResize="0">
            <a:picLocks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8" t="22926" r="6352" b="4472"/>
          <a:stretch/>
        </p:blipFill>
        <p:spPr>
          <a:xfrm>
            <a:off x="7937856" y="1339310"/>
            <a:ext cx="828000" cy="828000"/>
          </a:xfrm>
          <a:prstGeom prst="rect">
            <a:avLst/>
          </a:prstGeom>
        </p:spPr>
      </p:pic>
      <p:pic>
        <p:nvPicPr>
          <p:cNvPr id="32" name="Imagen 31"/>
          <p:cNvPicPr preferRelativeResize="0">
            <a:picLocks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8" t="23895" r="5229" b="3976"/>
          <a:stretch/>
        </p:blipFill>
        <p:spPr>
          <a:xfrm>
            <a:off x="6192096" y="1339310"/>
            <a:ext cx="828000" cy="828000"/>
          </a:xfrm>
          <a:prstGeom prst="rect">
            <a:avLst/>
          </a:prstGeom>
        </p:spPr>
      </p:pic>
      <p:pic>
        <p:nvPicPr>
          <p:cNvPr id="33" name="Imagen 32"/>
          <p:cNvPicPr preferRelativeResize="0">
            <a:picLocks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22926" r="12804" b="11614"/>
          <a:stretch/>
        </p:blipFill>
        <p:spPr>
          <a:xfrm>
            <a:off x="9008044" y="451965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n 33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2817673" y="2275813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n 34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4584387" y="2275813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n 35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6"/>
          <a:stretch/>
        </p:blipFill>
        <p:spPr>
          <a:xfrm>
            <a:off x="3701030" y="2275813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n 36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27"/>
          <a:stretch/>
        </p:blipFill>
        <p:spPr>
          <a:xfrm>
            <a:off x="1050959" y="2260958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n 37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0"/>
          <a:stretch/>
        </p:blipFill>
        <p:spPr>
          <a:xfrm>
            <a:off x="1934316" y="2275813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9" name="Grupo 38"/>
          <p:cNvGrpSpPr>
            <a:grpSpLocks/>
          </p:cNvGrpSpPr>
          <p:nvPr/>
        </p:nvGrpSpPr>
        <p:grpSpPr>
          <a:xfrm>
            <a:off x="167602" y="2260958"/>
            <a:ext cx="828000" cy="828000"/>
            <a:chOff x="615483" y="342057"/>
            <a:chExt cx="2695575" cy="2695575"/>
          </a:xfrm>
        </p:grpSpPr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83" y="342057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1" name="Rectángulo 40"/>
            <p:cNvSpPr/>
            <p:nvPr/>
          </p:nvSpPr>
          <p:spPr>
            <a:xfrm>
              <a:off x="615483" y="342057"/>
              <a:ext cx="549929" cy="64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2" name="Grupo 41"/>
          <p:cNvGrpSpPr>
            <a:grpSpLocks/>
          </p:cNvGrpSpPr>
          <p:nvPr/>
        </p:nvGrpSpPr>
        <p:grpSpPr>
          <a:xfrm>
            <a:off x="7234458" y="2293336"/>
            <a:ext cx="828000" cy="828000"/>
            <a:chOff x="3605212" y="2081212"/>
            <a:chExt cx="2695575" cy="2695575"/>
          </a:xfrm>
        </p:grpSpPr>
        <p:pic>
          <p:nvPicPr>
            <p:cNvPr id="43" name="Imagen 4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212" y="2081212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ctángulo 43"/>
            <p:cNvSpPr/>
            <p:nvPr/>
          </p:nvSpPr>
          <p:spPr>
            <a:xfrm>
              <a:off x="3605212" y="2099141"/>
              <a:ext cx="518553" cy="5006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5" name="Grupo 44"/>
          <p:cNvGrpSpPr>
            <a:grpSpLocks/>
          </p:cNvGrpSpPr>
          <p:nvPr/>
        </p:nvGrpSpPr>
        <p:grpSpPr>
          <a:xfrm>
            <a:off x="8117815" y="2289517"/>
            <a:ext cx="828000" cy="828000"/>
            <a:chOff x="6840286" y="1900519"/>
            <a:chExt cx="2695575" cy="2698126"/>
          </a:xfrm>
        </p:grpSpPr>
        <p:pic>
          <p:nvPicPr>
            <p:cNvPr id="46" name="Imagen 45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5" b="-1"/>
            <a:stretch/>
          </p:blipFill>
          <p:spPr>
            <a:xfrm>
              <a:off x="6840286" y="1900519"/>
              <a:ext cx="2695575" cy="26981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7" name="Imagen 4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876143" y="2036733"/>
              <a:ext cx="474916" cy="437523"/>
            </a:xfrm>
            <a:prstGeom prst="rect">
              <a:avLst/>
            </a:prstGeom>
          </p:spPr>
        </p:pic>
      </p:grpSp>
      <p:grpSp>
        <p:nvGrpSpPr>
          <p:cNvPr id="48" name="Grupo 47"/>
          <p:cNvGrpSpPr>
            <a:grpSpLocks/>
          </p:cNvGrpSpPr>
          <p:nvPr/>
        </p:nvGrpSpPr>
        <p:grpSpPr>
          <a:xfrm>
            <a:off x="5467744" y="2275813"/>
            <a:ext cx="828000" cy="828000"/>
            <a:chOff x="1061711" y="4027768"/>
            <a:chExt cx="1352269" cy="1352269"/>
          </a:xfrm>
        </p:grpSpPr>
        <p:pic>
          <p:nvPicPr>
            <p:cNvPr id="49" name="Imagen 4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1711" y="4027768"/>
              <a:ext cx="1352269" cy="135226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0" name="Rectángulo 49"/>
            <p:cNvSpPr/>
            <p:nvPr/>
          </p:nvSpPr>
          <p:spPr>
            <a:xfrm>
              <a:off x="1107467" y="4045552"/>
              <a:ext cx="313299" cy="2927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1" name="Grupo 50"/>
          <p:cNvGrpSpPr>
            <a:grpSpLocks/>
          </p:cNvGrpSpPr>
          <p:nvPr/>
        </p:nvGrpSpPr>
        <p:grpSpPr>
          <a:xfrm>
            <a:off x="6351101" y="2289517"/>
            <a:ext cx="828000" cy="828000"/>
            <a:chOff x="3200442" y="4769224"/>
            <a:chExt cx="1594437" cy="1594437"/>
          </a:xfrm>
        </p:grpSpPr>
        <p:pic>
          <p:nvPicPr>
            <p:cNvPr id="52" name="Imagen 5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0442" y="4769224"/>
              <a:ext cx="1594437" cy="159443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3" name="Rectángulo 52"/>
            <p:cNvSpPr/>
            <p:nvPr/>
          </p:nvSpPr>
          <p:spPr>
            <a:xfrm>
              <a:off x="3200443" y="4769224"/>
              <a:ext cx="404770" cy="3227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54" name="Imagen 53"/>
          <p:cNvPicPr preferRelativeResize="0">
            <a:picLocks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7" t="24725" r="7369" b="4570"/>
          <a:stretch/>
        </p:blipFill>
        <p:spPr>
          <a:xfrm>
            <a:off x="3576936" y="3179347"/>
            <a:ext cx="828000" cy="828000"/>
          </a:xfrm>
          <a:prstGeom prst="rect">
            <a:avLst/>
          </a:prstGeom>
        </p:spPr>
      </p:pic>
      <p:pic>
        <p:nvPicPr>
          <p:cNvPr id="55" name="Imagen 54"/>
          <p:cNvPicPr preferRelativeResize="0">
            <a:picLocks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3" t="23956" r="5483" b="4685"/>
          <a:stretch/>
        </p:blipFill>
        <p:spPr>
          <a:xfrm>
            <a:off x="943029" y="3181299"/>
            <a:ext cx="828000" cy="828000"/>
          </a:xfrm>
          <a:prstGeom prst="rect">
            <a:avLst/>
          </a:prstGeom>
        </p:spPr>
      </p:pic>
      <p:pic>
        <p:nvPicPr>
          <p:cNvPr id="56" name="Imagen 55"/>
          <p:cNvPicPr preferRelativeResize="0">
            <a:picLocks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t="21798" r="3741" b="4121"/>
          <a:stretch/>
        </p:blipFill>
        <p:spPr>
          <a:xfrm>
            <a:off x="137473" y="3180052"/>
            <a:ext cx="828000" cy="828000"/>
          </a:xfrm>
          <a:prstGeom prst="rect">
            <a:avLst/>
          </a:prstGeom>
        </p:spPr>
      </p:pic>
      <p:pic>
        <p:nvPicPr>
          <p:cNvPr id="57" name="Imagen 56"/>
          <p:cNvPicPr preferRelativeResize="0">
            <a:picLocks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8" t="23615" r="6500" b="5086"/>
          <a:stretch/>
        </p:blipFill>
        <p:spPr>
          <a:xfrm>
            <a:off x="4439464" y="3155753"/>
            <a:ext cx="828000" cy="828000"/>
          </a:xfrm>
          <a:prstGeom prst="rect">
            <a:avLst/>
          </a:prstGeom>
        </p:spPr>
      </p:pic>
      <p:pic>
        <p:nvPicPr>
          <p:cNvPr id="58" name="Imagen 57"/>
          <p:cNvPicPr preferRelativeResize="0">
            <a:picLocks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7" t="22358" r="6639" b="5639"/>
          <a:stretch/>
        </p:blipFill>
        <p:spPr>
          <a:xfrm>
            <a:off x="1826261" y="3155753"/>
            <a:ext cx="828000" cy="828000"/>
          </a:xfrm>
          <a:prstGeom prst="rect">
            <a:avLst/>
          </a:prstGeom>
        </p:spPr>
      </p:pic>
      <p:pic>
        <p:nvPicPr>
          <p:cNvPr id="59" name="Imagen 58"/>
          <p:cNvPicPr preferRelativeResize="0">
            <a:picLocks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1" t="23529" r="7268" b="4820"/>
          <a:stretch/>
        </p:blipFill>
        <p:spPr>
          <a:xfrm>
            <a:off x="2693704" y="3179347"/>
            <a:ext cx="828000" cy="828000"/>
          </a:xfrm>
          <a:prstGeom prst="rect">
            <a:avLst/>
          </a:prstGeom>
        </p:spPr>
      </p:pic>
      <p:pic>
        <p:nvPicPr>
          <p:cNvPr id="60" name="Imagen 59"/>
          <p:cNvPicPr preferRelativeResize="0">
            <a:picLocks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8" t="24725" r="7473" b="4118"/>
          <a:stretch/>
        </p:blipFill>
        <p:spPr>
          <a:xfrm>
            <a:off x="7047752" y="3179347"/>
            <a:ext cx="828000" cy="828000"/>
          </a:xfrm>
          <a:prstGeom prst="rect">
            <a:avLst/>
          </a:prstGeom>
        </p:spPr>
      </p:pic>
      <p:pic>
        <p:nvPicPr>
          <p:cNvPr id="61" name="Imagen 60"/>
          <p:cNvPicPr preferRelativeResize="0">
            <a:picLocks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6" t="23220" r="6351" b="4472"/>
          <a:stretch/>
        </p:blipFill>
        <p:spPr>
          <a:xfrm>
            <a:off x="5322696" y="3181299"/>
            <a:ext cx="828000" cy="828000"/>
          </a:xfrm>
          <a:prstGeom prst="rect">
            <a:avLst/>
          </a:prstGeom>
        </p:spPr>
      </p:pic>
      <p:pic>
        <p:nvPicPr>
          <p:cNvPr id="62" name="Imagen 61"/>
          <p:cNvPicPr preferRelativeResize="0">
            <a:picLocks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8" t="22926" r="6352" b="4472"/>
          <a:stretch/>
        </p:blipFill>
        <p:spPr>
          <a:xfrm>
            <a:off x="7930984" y="3179347"/>
            <a:ext cx="828000" cy="828000"/>
          </a:xfrm>
          <a:prstGeom prst="rect">
            <a:avLst/>
          </a:prstGeom>
        </p:spPr>
      </p:pic>
      <p:pic>
        <p:nvPicPr>
          <p:cNvPr id="63" name="Imagen 62"/>
          <p:cNvPicPr preferRelativeResize="0">
            <a:picLocks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8" t="23895" r="5229" b="3976"/>
          <a:stretch/>
        </p:blipFill>
        <p:spPr>
          <a:xfrm>
            <a:off x="6185224" y="3179347"/>
            <a:ext cx="828000" cy="828000"/>
          </a:xfrm>
          <a:prstGeom prst="rect">
            <a:avLst/>
          </a:prstGeom>
        </p:spPr>
      </p:pic>
      <p:pic>
        <p:nvPicPr>
          <p:cNvPr id="64" name="Imagen 63"/>
          <p:cNvPicPr preferRelativeResize="0">
            <a:picLocks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22926" r="12804" b="11614"/>
          <a:stretch/>
        </p:blipFill>
        <p:spPr>
          <a:xfrm>
            <a:off x="9001172" y="2292002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Imagen 64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2824545" y="4182645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Imagen 65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4591259" y="4182645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Imagen 66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6"/>
          <a:stretch/>
        </p:blipFill>
        <p:spPr>
          <a:xfrm>
            <a:off x="3707902" y="4182645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Imagen 67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27"/>
          <a:stretch/>
        </p:blipFill>
        <p:spPr>
          <a:xfrm>
            <a:off x="1057831" y="4167790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Imagen 68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0"/>
          <a:stretch/>
        </p:blipFill>
        <p:spPr>
          <a:xfrm>
            <a:off x="1941188" y="4182645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70" name="Grupo 69"/>
          <p:cNvGrpSpPr>
            <a:grpSpLocks/>
          </p:cNvGrpSpPr>
          <p:nvPr/>
        </p:nvGrpSpPr>
        <p:grpSpPr>
          <a:xfrm>
            <a:off x="174474" y="4167790"/>
            <a:ext cx="828000" cy="828000"/>
            <a:chOff x="615483" y="342057"/>
            <a:chExt cx="2695575" cy="2695575"/>
          </a:xfrm>
        </p:grpSpPr>
        <p:pic>
          <p:nvPicPr>
            <p:cNvPr id="71" name="Imagen 7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83" y="342057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2" name="Rectángulo 71"/>
            <p:cNvSpPr/>
            <p:nvPr/>
          </p:nvSpPr>
          <p:spPr>
            <a:xfrm>
              <a:off x="615483" y="342057"/>
              <a:ext cx="549929" cy="64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3" name="Grupo 72"/>
          <p:cNvGrpSpPr>
            <a:grpSpLocks/>
          </p:cNvGrpSpPr>
          <p:nvPr/>
        </p:nvGrpSpPr>
        <p:grpSpPr>
          <a:xfrm>
            <a:off x="7241330" y="4200168"/>
            <a:ext cx="828000" cy="828000"/>
            <a:chOff x="3605212" y="2081212"/>
            <a:chExt cx="2695575" cy="2695575"/>
          </a:xfrm>
        </p:grpSpPr>
        <p:pic>
          <p:nvPicPr>
            <p:cNvPr id="74" name="Imagen 7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212" y="2081212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5" name="Rectángulo 74"/>
            <p:cNvSpPr/>
            <p:nvPr/>
          </p:nvSpPr>
          <p:spPr>
            <a:xfrm>
              <a:off x="3605212" y="2099141"/>
              <a:ext cx="518553" cy="5006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6" name="Grupo 75"/>
          <p:cNvGrpSpPr>
            <a:grpSpLocks/>
          </p:cNvGrpSpPr>
          <p:nvPr/>
        </p:nvGrpSpPr>
        <p:grpSpPr>
          <a:xfrm>
            <a:off x="8124687" y="4196349"/>
            <a:ext cx="828000" cy="828000"/>
            <a:chOff x="6840286" y="1900519"/>
            <a:chExt cx="2695575" cy="2698126"/>
          </a:xfrm>
        </p:grpSpPr>
        <p:pic>
          <p:nvPicPr>
            <p:cNvPr id="77" name="Imagen 76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5" b="-1"/>
            <a:stretch/>
          </p:blipFill>
          <p:spPr>
            <a:xfrm>
              <a:off x="6840286" y="1900519"/>
              <a:ext cx="2695575" cy="26981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8" name="Imagen 77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876143" y="2036733"/>
              <a:ext cx="474916" cy="437523"/>
            </a:xfrm>
            <a:prstGeom prst="rect">
              <a:avLst/>
            </a:prstGeom>
          </p:spPr>
        </p:pic>
      </p:grpSp>
      <p:grpSp>
        <p:nvGrpSpPr>
          <p:cNvPr id="79" name="Grupo 78"/>
          <p:cNvGrpSpPr>
            <a:grpSpLocks/>
          </p:cNvGrpSpPr>
          <p:nvPr/>
        </p:nvGrpSpPr>
        <p:grpSpPr>
          <a:xfrm>
            <a:off x="5474616" y="4182645"/>
            <a:ext cx="828000" cy="828000"/>
            <a:chOff x="1061711" y="4027768"/>
            <a:chExt cx="1352269" cy="1352269"/>
          </a:xfrm>
        </p:grpSpPr>
        <p:pic>
          <p:nvPicPr>
            <p:cNvPr id="80" name="Imagen 7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1711" y="4027768"/>
              <a:ext cx="1352269" cy="135226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1" name="Rectángulo 80"/>
            <p:cNvSpPr/>
            <p:nvPr/>
          </p:nvSpPr>
          <p:spPr>
            <a:xfrm>
              <a:off x="1107467" y="4045552"/>
              <a:ext cx="313299" cy="2927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2" name="Grupo 81"/>
          <p:cNvGrpSpPr>
            <a:grpSpLocks/>
          </p:cNvGrpSpPr>
          <p:nvPr/>
        </p:nvGrpSpPr>
        <p:grpSpPr>
          <a:xfrm>
            <a:off x="6357973" y="4196349"/>
            <a:ext cx="828000" cy="828000"/>
            <a:chOff x="3200442" y="4769224"/>
            <a:chExt cx="1594437" cy="1594437"/>
          </a:xfrm>
        </p:grpSpPr>
        <p:pic>
          <p:nvPicPr>
            <p:cNvPr id="83" name="Imagen 8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0442" y="4769224"/>
              <a:ext cx="1594437" cy="159443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4" name="Rectángulo 83"/>
            <p:cNvSpPr/>
            <p:nvPr/>
          </p:nvSpPr>
          <p:spPr>
            <a:xfrm>
              <a:off x="3200443" y="4769224"/>
              <a:ext cx="404770" cy="3227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85" name="Imagen 84"/>
          <p:cNvPicPr preferRelativeResize="0">
            <a:picLocks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7" t="24725" r="7369" b="4570"/>
          <a:stretch/>
        </p:blipFill>
        <p:spPr>
          <a:xfrm>
            <a:off x="3583808" y="5086179"/>
            <a:ext cx="828000" cy="828000"/>
          </a:xfrm>
          <a:prstGeom prst="rect">
            <a:avLst/>
          </a:prstGeom>
        </p:spPr>
      </p:pic>
      <p:pic>
        <p:nvPicPr>
          <p:cNvPr id="86" name="Imagen 85"/>
          <p:cNvPicPr preferRelativeResize="0">
            <a:picLocks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3" t="23956" r="5483" b="4685"/>
          <a:stretch/>
        </p:blipFill>
        <p:spPr>
          <a:xfrm>
            <a:off x="949901" y="5088131"/>
            <a:ext cx="828000" cy="828000"/>
          </a:xfrm>
          <a:prstGeom prst="rect">
            <a:avLst/>
          </a:prstGeom>
        </p:spPr>
      </p:pic>
      <p:pic>
        <p:nvPicPr>
          <p:cNvPr id="87" name="Imagen 86"/>
          <p:cNvPicPr preferRelativeResize="0">
            <a:picLocks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t="21798" r="3741" b="4121"/>
          <a:stretch/>
        </p:blipFill>
        <p:spPr>
          <a:xfrm>
            <a:off x="144345" y="5086884"/>
            <a:ext cx="828000" cy="828000"/>
          </a:xfrm>
          <a:prstGeom prst="rect">
            <a:avLst/>
          </a:prstGeom>
        </p:spPr>
      </p:pic>
      <p:pic>
        <p:nvPicPr>
          <p:cNvPr id="88" name="Imagen 87"/>
          <p:cNvPicPr preferRelativeResize="0">
            <a:picLocks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8" t="23615" r="6500" b="5086"/>
          <a:stretch/>
        </p:blipFill>
        <p:spPr>
          <a:xfrm>
            <a:off x="4446336" y="5062585"/>
            <a:ext cx="828000" cy="828000"/>
          </a:xfrm>
          <a:prstGeom prst="rect">
            <a:avLst/>
          </a:prstGeom>
        </p:spPr>
      </p:pic>
      <p:pic>
        <p:nvPicPr>
          <p:cNvPr id="89" name="Imagen 88"/>
          <p:cNvPicPr preferRelativeResize="0">
            <a:picLocks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7" t="22358" r="6639" b="5639"/>
          <a:stretch/>
        </p:blipFill>
        <p:spPr>
          <a:xfrm>
            <a:off x="1833133" y="5062585"/>
            <a:ext cx="828000" cy="828000"/>
          </a:xfrm>
          <a:prstGeom prst="rect">
            <a:avLst/>
          </a:prstGeom>
        </p:spPr>
      </p:pic>
      <p:pic>
        <p:nvPicPr>
          <p:cNvPr id="90" name="Imagen 89"/>
          <p:cNvPicPr preferRelativeResize="0">
            <a:picLocks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1" t="23529" r="7268" b="4820"/>
          <a:stretch/>
        </p:blipFill>
        <p:spPr>
          <a:xfrm>
            <a:off x="2700576" y="5086179"/>
            <a:ext cx="828000" cy="828000"/>
          </a:xfrm>
          <a:prstGeom prst="rect">
            <a:avLst/>
          </a:prstGeom>
        </p:spPr>
      </p:pic>
      <p:pic>
        <p:nvPicPr>
          <p:cNvPr id="91" name="Imagen 90"/>
          <p:cNvPicPr preferRelativeResize="0">
            <a:picLocks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8" t="24725" r="7473" b="4118"/>
          <a:stretch/>
        </p:blipFill>
        <p:spPr>
          <a:xfrm>
            <a:off x="7054624" y="5086179"/>
            <a:ext cx="828000" cy="828000"/>
          </a:xfrm>
          <a:prstGeom prst="rect">
            <a:avLst/>
          </a:prstGeom>
        </p:spPr>
      </p:pic>
      <p:pic>
        <p:nvPicPr>
          <p:cNvPr id="92" name="Imagen 91"/>
          <p:cNvPicPr preferRelativeResize="0">
            <a:picLocks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6" t="23220" r="6351" b="4472"/>
          <a:stretch/>
        </p:blipFill>
        <p:spPr>
          <a:xfrm>
            <a:off x="5329568" y="5088131"/>
            <a:ext cx="828000" cy="828000"/>
          </a:xfrm>
          <a:prstGeom prst="rect">
            <a:avLst/>
          </a:prstGeom>
        </p:spPr>
      </p:pic>
      <p:pic>
        <p:nvPicPr>
          <p:cNvPr id="93" name="Imagen 92"/>
          <p:cNvPicPr preferRelativeResize="0">
            <a:picLocks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8" t="22926" r="6352" b="4472"/>
          <a:stretch/>
        </p:blipFill>
        <p:spPr>
          <a:xfrm>
            <a:off x="7937856" y="5086179"/>
            <a:ext cx="828000" cy="828000"/>
          </a:xfrm>
          <a:prstGeom prst="rect">
            <a:avLst/>
          </a:prstGeom>
        </p:spPr>
      </p:pic>
      <p:pic>
        <p:nvPicPr>
          <p:cNvPr id="94" name="Imagen 93"/>
          <p:cNvPicPr preferRelativeResize="0">
            <a:picLocks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8" t="23895" r="5229" b="3976"/>
          <a:stretch/>
        </p:blipFill>
        <p:spPr>
          <a:xfrm>
            <a:off x="6192096" y="5086179"/>
            <a:ext cx="828000" cy="828000"/>
          </a:xfrm>
          <a:prstGeom prst="rect">
            <a:avLst/>
          </a:prstGeom>
        </p:spPr>
      </p:pic>
      <p:pic>
        <p:nvPicPr>
          <p:cNvPr id="95" name="Imagen 94"/>
          <p:cNvPicPr preferRelativeResize="0">
            <a:picLocks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22926" r="12804" b="11614"/>
          <a:stretch/>
        </p:blipFill>
        <p:spPr>
          <a:xfrm>
            <a:off x="9008044" y="4198834"/>
            <a:ext cx="828000" cy="82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03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179916" y="74161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1319733" y="8830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2479464" y="74161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agen 26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678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n 27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94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n 28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402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n 29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219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n 30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12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n 31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054" y="569283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n 3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424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n 3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4" y="56421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n 56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066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8" name="Imagen 57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282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9" name="Imagen 58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90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0" name="Imagen 59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607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1" name="Imagen 60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900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2" name="Imagen 61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812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3" name="Imagen 6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32" y="46221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3644326" y="8830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4784143" y="102453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5943874" y="8830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7129901" y="8830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8269718" y="102453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176981" y="1236780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1316798" y="125092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2476529" y="1236780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3641391" y="125092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4781208" y="1265072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5940939" y="125092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7126966" y="125092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8266783" y="1265072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Rectangle 5"/>
          <p:cNvSpPr>
            <a:spLocks noChangeArrowheads="1"/>
          </p:cNvSpPr>
          <p:nvPr/>
        </p:nvSpPr>
        <p:spPr bwMode="auto">
          <a:xfrm rot="16200000">
            <a:off x="6479243" y="3222117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9" name="Imagen 78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204863" y="241947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0" name="Imagen 79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1356172" y="241354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1" name="Imagen 80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2499552" y="24235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2" name="Imagen 81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3650861" y="24176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3" name="Imagen 82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4794241" y="242860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4" name="Imagen 83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5945550" y="242267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5" name="Imagen 84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7088930" y="243271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6" name="Imagen 85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8240239" y="242677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7" name="Imagen 86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236798" y="355743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8" name="Imagen 87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1388107" y="355150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89" name="Imagen 88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2531487" y="35615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90" name="Imagen 89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3682796" y="355561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91" name="Imagen 90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4826176" y="356656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92" name="Imagen 91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5977485" y="356063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93" name="Imagen 92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7120865" y="357067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94" name="Imagen 93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64" t="55078" r="-2627" b="562"/>
          <a:stretch/>
        </p:blipFill>
        <p:spPr>
          <a:xfrm>
            <a:off x="8272174" y="356473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486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8570869" y="80905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7386784" y="113004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/>
          <p:cNvGrpSpPr>
            <a:grpSpLocks/>
          </p:cNvGrpSpPr>
          <p:nvPr/>
        </p:nvGrpSpPr>
        <p:grpSpPr>
          <a:xfrm>
            <a:off x="7623221" y="5664047"/>
            <a:ext cx="1080000" cy="1080000"/>
            <a:chOff x="4752753" y="4635795"/>
            <a:chExt cx="3242931" cy="1565754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2" name="Rectángulo 11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5" name="Grupo 24"/>
          <p:cNvGrpSpPr>
            <a:grpSpLocks/>
          </p:cNvGrpSpPr>
          <p:nvPr/>
        </p:nvGrpSpPr>
        <p:grpSpPr>
          <a:xfrm>
            <a:off x="6379121" y="5669230"/>
            <a:ext cx="1080000" cy="1080000"/>
            <a:chOff x="4752753" y="4635795"/>
            <a:chExt cx="3242931" cy="1565754"/>
          </a:xfrm>
        </p:grpSpPr>
        <p:pic>
          <p:nvPicPr>
            <p:cNvPr id="26" name="Imagen 2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27" name="Rectángulo 26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8" name="Grupo 27"/>
          <p:cNvGrpSpPr>
            <a:grpSpLocks/>
          </p:cNvGrpSpPr>
          <p:nvPr/>
        </p:nvGrpSpPr>
        <p:grpSpPr>
          <a:xfrm>
            <a:off x="5107498" y="5664047"/>
            <a:ext cx="1080000" cy="1080000"/>
            <a:chOff x="4752753" y="4635795"/>
            <a:chExt cx="3242931" cy="1565754"/>
          </a:xfrm>
        </p:grpSpPr>
        <p:pic>
          <p:nvPicPr>
            <p:cNvPr id="29" name="Imagen 2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30" name="Rectángulo 29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1" name="Grupo 30"/>
          <p:cNvGrpSpPr>
            <a:grpSpLocks/>
          </p:cNvGrpSpPr>
          <p:nvPr/>
        </p:nvGrpSpPr>
        <p:grpSpPr>
          <a:xfrm>
            <a:off x="3835875" y="5667630"/>
            <a:ext cx="1080000" cy="1080000"/>
            <a:chOff x="4752753" y="4635795"/>
            <a:chExt cx="3242931" cy="1565754"/>
          </a:xfrm>
        </p:grpSpPr>
        <p:pic>
          <p:nvPicPr>
            <p:cNvPr id="32" name="Imagen 3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33" name="Rectángulo 32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4" name="Grupo 33"/>
          <p:cNvGrpSpPr>
            <a:grpSpLocks/>
          </p:cNvGrpSpPr>
          <p:nvPr/>
        </p:nvGrpSpPr>
        <p:grpSpPr>
          <a:xfrm>
            <a:off x="2586390" y="5664047"/>
            <a:ext cx="1080000" cy="1080000"/>
            <a:chOff x="4752753" y="4635795"/>
            <a:chExt cx="3242931" cy="1565754"/>
          </a:xfrm>
        </p:grpSpPr>
        <p:pic>
          <p:nvPicPr>
            <p:cNvPr id="35" name="Imagen 3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36" name="Rectángulo 35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7" name="Grupo 36"/>
          <p:cNvGrpSpPr>
            <a:grpSpLocks/>
          </p:cNvGrpSpPr>
          <p:nvPr/>
        </p:nvGrpSpPr>
        <p:grpSpPr>
          <a:xfrm>
            <a:off x="1331357" y="5664047"/>
            <a:ext cx="1080000" cy="1080000"/>
            <a:chOff x="4752753" y="4635795"/>
            <a:chExt cx="3242931" cy="1565754"/>
          </a:xfrm>
        </p:grpSpPr>
        <p:pic>
          <p:nvPicPr>
            <p:cNvPr id="38" name="Imagen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39" name="Rectángulo 38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0" name="Grupo 39"/>
          <p:cNvGrpSpPr>
            <a:grpSpLocks/>
          </p:cNvGrpSpPr>
          <p:nvPr/>
        </p:nvGrpSpPr>
        <p:grpSpPr>
          <a:xfrm>
            <a:off x="70667" y="5664047"/>
            <a:ext cx="1080000" cy="1080000"/>
            <a:chOff x="4752753" y="4635795"/>
            <a:chExt cx="3242931" cy="1565754"/>
          </a:xfrm>
        </p:grpSpPr>
        <p:pic>
          <p:nvPicPr>
            <p:cNvPr id="41" name="Imagen 4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42" name="Rectángulo 41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43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6164169" y="80905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4980084" y="113004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3757469" y="80905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2573384" y="113004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1350769" y="80905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166684" y="113004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8466784" y="1207809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7282699" y="1239908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6060084" y="1207809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4875999" y="1239908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3653384" y="1207809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2469299" y="1239908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1246684" y="1207809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62599" y="1239908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8466784" y="238723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7282699" y="241933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6060084" y="238723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4875999" y="241933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3653384" y="238723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2469299" y="241933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1246684" y="2387237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62599" y="2419336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5" name="Grupo 64"/>
          <p:cNvGrpSpPr>
            <a:grpSpLocks/>
          </p:cNvGrpSpPr>
          <p:nvPr/>
        </p:nvGrpSpPr>
        <p:grpSpPr>
          <a:xfrm>
            <a:off x="7636277" y="4566199"/>
            <a:ext cx="1080000" cy="1080000"/>
            <a:chOff x="4752753" y="4635795"/>
            <a:chExt cx="3242931" cy="1565754"/>
          </a:xfrm>
        </p:grpSpPr>
        <p:pic>
          <p:nvPicPr>
            <p:cNvPr id="66" name="Imagen 6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67" name="Rectángulo 66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1" name="Grupo 70"/>
          <p:cNvGrpSpPr>
            <a:grpSpLocks/>
          </p:cNvGrpSpPr>
          <p:nvPr/>
        </p:nvGrpSpPr>
        <p:grpSpPr>
          <a:xfrm>
            <a:off x="6392177" y="4571382"/>
            <a:ext cx="1080000" cy="1080000"/>
            <a:chOff x="4752753" y="4635795"/>
            <a:chExt cx="3242931" cy="1565754"/>
          </a:xfrm>
        </p:grpSpPr>
        <p:pic>
          <p:nvPicPr>
            <p:cNvPr id="72" name="Imagen 7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73" name="Rectángulo 72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4" name="Grupo 73"/>
          <p:cNvGrpSpPr>
            <a:grpSpLocks/>
          </p:cNvGrpSpPr>
          <p:nvPr/>
        </p:nvGrpSpPr>
        <p:grpSpPr>
          <a:xfrm>
            <a:off x="5120554" y="4566199"/>
            <a:ext cx="1080000" cy="1080000"/>
            <a:chOff x="4752753" y="4635795"/>
            <a:chExt cx="3242931" cy="1565754"/>
          </a:xfrm>
        </p:grpSpPr>
        <p:pic>
          <p:nvPicPr>
            <p:cNvPr id="75" name="Imagen 7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76" name="Rectángulo 75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7" name="Grupo 76"/>
          <p:cNvGrpSpPr>
            <a:grpSpLocks/>
          </p:cNvGrpSpPr>
          <p:nvPr/>
        </p:nvGrpSpPr>
        <p:grpSpPr>
          <a:xfrm>
            <a:off x="3848931" y="4569782"/>
            <a:ext cx="1080000" cy="1080000"/>
            <a:chOff x="4752753" y="4635795"/>
            <a:chExt cx="3242931" cy="1565754"/>
          </a:xfrm>
        </p:grpSpPr>
        <p:pic>
          <p:nvPicPr>
            <p:cNvPr id="78" name="Imagen 7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79" name="Rectángulo 78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0" name="Grupo 79"/>
          <p:cNvGrpSpPr>
            <a:grpSpLocks/>
          </p:cNvGrpSpPr>
          <p:nvPr/>
        </p:nvGrpSpPr>
        <p:grpSpPr>
          <a:xfrm>
            <a:off x="2599446" y="4566199"/>
            <a:ext cx="1080000" cy="1080000"/>
            <a:chOff x="4752753" y="4635795"/>
            <a:chExt cx="3242931" cy="1565754"/>
          </a:xfrm>
        </p:grpSpPr>
        <p:pic>
          <p:nvPicPr>
            <p:cNvPr id="81" name="Imagen 8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82" name="Rectángulo 81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3" name="Grupo 82"/>
          <p:cNvGrpSpPr>
            <a:grpSpLocks/>
          </p:cNvGrpSpPr>
          <p:nvPr/>
        </p:nvGrpSpPr>
        <p:grpSpPr>
          <a:xfrm>
            <a:off x="1344413" y="4566199"/>
            <a:ext cx="1080000" cy="1080000"/>
            <a:chOff x="4752753" y="4635795"/>
            <a:chExt cx="3242931" cy="1565754"/>
          </a:xfrm>
        </p:grpSpPr>
        <p:pic>
          <p:nvPicPr>
            <p:cNvPr id="84" name="Imagen 8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85" name="Rectángulo 84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6" name="Grupo 85"/>
          <p:cNvGrpSpPr>
            <a:grpSpLocks/>
          </p:cNvGrpSpPr>
          <p:nvPr/>
        </p:nvGrpSpPr>
        <p:grpSpPr>
          <a:xfrm>
            <a:off x="83723" y="4566199"/>
            <a:ext cx="1080000" cy="1080000"/>
            <a:chOff x="4752753" y="4635795"/>
            <a:chExt cx="3242931" cy="1565754"/>
          </a:xfrm>
        </p:grpSpPr>
        <p:pic>
          <p:nvPicPr>
            <p:cNvPr id="87" name="Imagen 8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88" name="Rectángulo 87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9" name="Grupo 88"/>
          <p:cNvGrpSpPr>
            <a:grpSpLocks/>
          </p:cNvGrpSpPr>
          <p:nvPr/>
        </p:nvGrpSpPr>
        <p:grpSpPr>
          <a:xfrm>
            <a:off x="8068277" y="3517184"/>
            <a:ext cx="1080000" cy="1080000"/>
            <a:chOff x="4752753" y="4635795"/>
            <a:chExt cx="3242931" cy="1565754"/>
          </a:xfrm>
        </p:grpSpPr>
        <p:pic>
          <p:nvPicPr>
            <p:cNvPr id="90" name="Imagen 8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91" name="Rectángulo 90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5" name="Grupo 94"/>
          <p:cNvGrpSpPr>
            <a:grpSpLocks/>
          </p:cNvGrpSpPr>
          <p:nvPr/>
        </p:nvGrpSpPr>
        <p:grpSpPr>
          <a:xfrm>
            <a:off x="6824177" y="3522367"/>
            <a:ext cx="1080000" cy="1080000"/>
            <a:chOff x="4752753" y="4635795"/>
            <a:chExt cx="3242931" cy="1565754"/>
          </a:xfrm>
        </p:grpSpPr>
        <p:pic>
          <p:nvPicPr>
            <p:cNvPr id="96" name="Imagen 9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97" name="Rectángulo 96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8" name="Grupo 97"/>
          <p:cNvGrpSpPr>
            <a:grpSpLocks/>
          </p:cNvGrpSpPr>
          <p:nvPr/>
        </p:nvGrpSpPr>
        <p:grpSpPr>
          <a:xfrm>
            <a:off x="5552554" y="3517184"/>
            <a:ext cx="1080000" cy="1080000"/>
            <a:chOff x="4752753" y="4635795"/>
            <a:chExt cx="3242931" cy="1565754"/>
          </a:xfrm>
        </p:grpSpPr>
        <p:pic>
          <p:nvPicPr>
            <p:cNvPr id="99" name="Imagen 9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00" name="Rectángulo 99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1" name="Grupo 100"/>
          <p:cNvGrpSpPr>
            <a:grpSpLocks/>
          </p:cNvGrpSpPr>
          <p:nvPr/>
        </p:nvGrpSpPr>
        <p:grpSpPr>
          <a:xfrm>
            <a:off x="4280931" y="3520767"/>
            <a:ext cx="1080000" cy="1080000"/>
            <a:chOff x="4752753" y="4635795"/>
            <a:chExt cx="3242931" cy="1565754"/>
          </a:xfrm>
        </p:grpSpPr>
        <p:pic>
          <p:nvPicPr>
            <p:cNvPr id="102" name="Imagen 10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03" name="Rectángulo 102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4" name="Grupo 103"/>
          <p:cNvGrpSpPr>
            <a:grpSpLocks/>
          </p:cNvGrpSpPr>
          <p:nvPr/>
        </p:nvGrpSpPr>
        <p:grpSpPr>
          <a:xfrm>
            <a:off x="3031446" y="3517184"/>
            <a:ext cx="1080000" cy="1080000"/>
            <a:chOff x="4752753" y="4635795"/>
            <a:chExt cx="3242931" cy="1565754"/>
          </a:xfrm>
        </p:grpSpPr>
        <p:pic>
          <p:nvPicPr>
            <p:cNvPr id="105" name="Imagen 10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06" name="Rectángulo 105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7" name="Grupo 106"/>
          <p:cNvGrpSpPr>
            <a:grpSpLocks/>
          </p:cNvGrpSpPr>
          <p:nvPr/>
        </p:nvGrpSpPr>
        <p:grpSpPr>
          <a:xfrm>
            <a:off x="1776413" y="3517184"/>
            <a:ext cx="1080000" cy="1080000"/>
            <a:chOff x="4752753" y="4635795"/>
            <a:chExt cx="3242931" cy="1565754"/>
          </a:xfrm>
        </p:grpSpPr>
        <p:pic>
          <p:nvPicPr>
            <p:cNvPr id="108" name="Imagen 10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09" name="Rectángulo 108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0" name="Grupo 109"/>
          <p:cNvGrpSpPr>
            <a:grpSpLocks/>
          </p:cNvGrpSpPr>
          <p:nvPr/>
        </p:nvGrpSpPr>
        <p:grpSpPr>
          <a:xfrm>
            <a:off x="515723" y="3517184"/>
            <a:ext cx="1080000" cy="1080000"/>
            <a:chOff x="4752753" y="4635795"/>
            <a:chExt cx="3242931" cy="1565754"/>
          </a:xfrm>
        </p:grpSpPr>
        <p:pic>
          <p:nvPicPr>
            <p:cNvPr id="111" name="Imagen 1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noFill/>
            </a:ln>
          </p:spPr>
        </p:pic>
        <p:sp>
          <p:nvSpPr>
            <p:cNvPr id="112" name="Rectángulo 111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13" name="Rectangle 5"/>
          <p:cNvSpPr>
            <a:spLocks noChangeArrowheads="1"/>
          </p:cNvSpPr>
          <p:nvPr/>
        </p:nvSpPr>
        <p:spPr bwMode="auto">
          <a:xfrm rot="16200000">
            <a:off x="6479243" y="3222117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4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127 Grupo"/>
          <p:cNvGrpSpPr/>
          <p:nvPr/>
        </p:nvGrpSpPr>
        <p:grpSpPr>
          <a:xfrm>
            <a:off x="599936" y="5683128"/>
            <a:ext cx="1080000" cy="1143500"/>
            <a:chOff x="41136" y="4705039"/>
            <a:chExt cx="1080000" cy="1143500"/>
          </a:xfrm>
        </p:grpSpPr>
        <p:pic>
          <p:nvPicPr>
            <p:cNvPr id="129" name="12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30" name="129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1762236" y="5702178"/>
            <a:ext cx="1080000" cy="1143500"/>
            <a:chOff x="41136" y="4705039"/>
            <a:chExt cx="1080000" cy="1143500"/>
          </a:xfrm>
        </p:grpSpPr>
        <p:pic>
          <p:nvPicPr>
            <p:cNvPr id="132" name="131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33" name="132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4" name="133 Grupo"/>
          <p:cNvGrpSpPr/>
          <p:nvPr/>
        </p:nvGrpSpPr>
        <p:grpSpPr>
          <a:xfrm>
            <a:off x="2894568" y="5727517"/>
            <a:ext cx="1080000" cy="1143500"/>
            <a:chOff x="41136" y="4705039"/>
            <a:chExt cx="1080000" cy="1143500"/>
          </a:xfrm>
        </p:grpSpPr>
        <p:pic>
          <p:nvPicPr>
            <p:cNvPr id="135" name="134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36" name="135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4031468" y="5746567"/>
            <a:ext cx="1080000" cy="1143500"/>
            <a:chOff x="41136" y="4705039"/>
            <a:chExt cx="1080000" cy="1143500"/>
          </a:xfrm>
        </p:grpSpPr>
        <p:pic>
          <p:nvPicPr>
            <p:cNvPr id="138" name="13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39" name="138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5236436" y="5721228"/>
            <a:ext cx="1080000" cy="1143500"/>
            <a:chOff x="41136" y="4705039"/>
            <a:chExt cx="1080000" cy="1143500"/>
          </a:xfrm>
        </p:grpSpPr>
        <p:pic>
          <p:nvPicPr>
            <p:cNvPr id="141" name="140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42" name="141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6373336" y="5752978"/>
            <a:ext cx="1080000" cy="1143500"/>
            <a:chOff x="41136" y="4705039"/>
            <a:chExt cx="1080000" cy="1143500"/>
          </a:xfrm>
        </p:grpSpPr>
        <p:pic>
          <p:nvPicPr>
            <p:cNvPr id="144" name="14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45" name="144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7641332" y="5708528"/>
            <a:ext cx="1080000" cy="1143500"/>
            <a:chOff x="41136" y="4705039"/>
            <a:chExt cx="1080000" cy="1143500"/>
          </a:xfrm>
        </p:grpSpPr>
        <p:pic>
          <p:nvPicPr>
            <p:cNvPr id="147" name="146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48" name="147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" name="Imagen 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3701575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n 21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2485221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n 2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1268867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n 23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52513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5" name="Imagen 2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6134283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n 2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4917929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n 36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8566991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n 37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7350637" y="3786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9" name="Imagen 38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3701575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0" name="Imagen 39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2485221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1" name="Imagen 40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1268867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2" name="Imagen 41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52513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3" name="Imagen 4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6134283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4" name="Imagen 43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4917929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5" name="Imagen 4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8566991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6" name="Imagen 4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7350637" y="122498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6" y="24000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632" y="356946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136" y="356946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6" y="354718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736" y="240006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336" y="237039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936" y="240737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536" y="238509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136" y="238509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736" y="240737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336" y="238803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032" y="356946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632" y="354718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232" y="354718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832" y="356946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432" y="35501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79" name="Rectangle 5"/>
          <p:cNvSpPr>
            <a:spLocks noChangeArrowheads="1"/>
          </p:cNvSpPr>
          <p:nvPr/>
        </p:nvSpPr>
        <p:spPr bwMode="auto">
          <a:xfrm rot="16200000">
            <a:off x="6479243" y="3222117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41136" y="4641539"/>
            <a:ext cx="1080000" cy="1143500"/>
            <a:chOff x="41136" y="4705039"/>
            <a:chExt cx="1080000" cy="1143500"/>
          </a:xfrm>
        </p:grpSpPr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81" name="80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1178036" y="4647889"/>
            <a:ext cx="1080000" cy="1143500"/>
            <a:chOff x="41136" y="4705039"/>
            <a:chExt cx="1080000" cy="1143500"/>
          </a:xfrm>
        </p:grpSpPr>
        <p:pic>
          <p:nvPicPr>
            <p:cNvPr id="84" name="8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85" name="84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2297668" y="4660528"/>
            <a:ext cx="1080000" cy="1143500"/>
            <a:chOff x="41136" y="4705039"/>
            <a:chExt cx="1080000" cy="1143500"/>
          </a:xfrm>
        </p:grpSpPr>
        <p:pic>
          <p:nvPicPr>
            <p:cNvPr id="87" name="86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88" name="87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3434568" y="4666878"/>
            <a:ext cx="1080000" cy="1143500"/>
            <a:chOff x="41136" y="4705039"/>
            <a:chExt cx="1080000" cy="1143500"/>
          </a:xfrm>
        </p:grpSpPr>
        <p:pic>
          <p:nvPicPr>
            <p:cNvPr id="90" name="89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91" name="90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4639536" y="4654239"/>
            <a:ext cx="1080000" cy="1143500"/>
            <a:chOff x="41136" y="4705039"/>
            <a:chExt cx="1080000" cy="1143500"/>
          </a:xfrm>
        </p:grpSpPr>
        <p:pic>
          <p:nvPicPr>
            <p:cNvPr id="93" name="9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94" name="93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5776436" y="4660589"/>
            <a:ext cx="1080000" cy="1143500"/>
            <a:chOff x="41136" y="4705039"/>
            <a:chExt cx="1080000" cy="1143500"/>
          </a:xfrm>
        </p:grpSpPr>
        <p:pic>
          <p:nvPicPr>
            <p:cNvPr id="96" name="9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97" name="96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7044432" y="4666939"/>
            <a:ext cx="1080000" cy="1143500"/>
            <a:chOff x="41136" y="4705039"/>
            <a:chExt cx="1080000" cy="1143500"/>
          </a:xfrm>
        </p:grpSpPr>
        <p:pic>
          <p:nvPicPr>
            <p:cNvPr id="99" name="9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00" name="99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8181332" y="4660589"/>
            <a:ext cx="1080000" cy="1143500"/>
            <a:chOff x="41136" y="4705039"/>
            <a:chExt cx="1080000" cy="1143500"/>
          </a:xfrm>
        </p:grpSpPr>
        <p:pic>
          <p:nvPicPr>
            <p:cNvPr id="102" name="101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103" name="102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575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126964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n 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66804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n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126964" y="236339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n 26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3496746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n 27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2368183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n 28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1247573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n 29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4625309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n 30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7995091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n 31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6866528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n 3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5745918" y="5284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n 3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126964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n 3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3496746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6" name="Imagen 35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2368183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7" name="Imagen 36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1247573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8" name="Imagen 37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4625309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9" name="Imagen 38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7995091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0" name="Imagen 39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6866528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1" name="Imagen 40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5745918" y="1197508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2" name="Imagen 4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1288183" y="236339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3" name="Imagen 42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2437441" y="23421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4" name="Imagen 43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3598660" y="23421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5" name="Imagen 44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4759879" y="236339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6" name="Imagen 45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5921098" y="2363390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7" name="Imagen 46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7070356" y="23421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8" name="Imagen 47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8231575" y="23421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49" name="Imagen 48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66804" y="35292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0" name="Imagen 49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1228023" y="35292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n 50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2377281" y="350805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2" name="Imagen 5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3538500" y="350805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3" name="Imagen 52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4699719" y="35292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n 53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5860938" y="35292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5" name="Imagen 54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7010196" y="350805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n 55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8171415" y="3508054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n 56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1206964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8" name="Imagen 57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2327573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9" name="Imagen 58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3467733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0" name="Imagen 59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4607893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1" name="Imagen 60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5748053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2" name="Imagen 61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6868662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3" name="Imagen 62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8008822" y="5729872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4" name="Imagen 63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606804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5" name="Imagen 64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1746964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6" name="Imagen 6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2867573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7" name="Imagen 66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4007733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8" name="Imagen 67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5147893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9" name="Imagen 68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6288053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70" name="Imagen 69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7408662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71" name="Imagen 70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8548822" y="4647026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72" name="Rectangle 5"/>
          <p:cNvSpPr>
            <a:spLocks noChangeArrowheads="1"/>
          </p:cNvSpPr>
          <p:nvPr/>
        </p:nvSpPr>
        <p:spPr bwMode="auto">
          <a:xfrm rot="16200000">
            <a:off x="6479243" y="3222117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278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1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n 1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80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n 1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249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n 18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818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1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87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n 21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956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5" name="Imagen 24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525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n 25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094" y="55767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n 2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1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n 2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80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n 28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249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n 2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818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n 3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87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n 31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956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3" name="Imagen 3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525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n 3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094" y="1230851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 rot="16200000">
            <a:off x="6356310" y="3205348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Imagen 15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1247540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50" name="Imagen 4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88111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1" name="Imagen 5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1237680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2" name="Imagen 5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2387249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3" name="Imagen 5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3536818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4" name="Imagen 5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4686387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5" name="Imagen 5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5835956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n 5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6985525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n 5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8135094" y="2405935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88111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1237680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2387249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3536818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4686387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5835956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6985525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5" name="Imagen 6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" t="9120" r="-3438" b="-9120"/>
          <a:stretch/>
        </p:blipFill>
        <p:spPr>
          <a:xfrm>
            <a:off x="8135094" y="3581019"/>
            <a:ext cx="1080000" cy="108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66" name="Imagen 65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88111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67" name="Imagen 66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2387249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68" name="Imagen 67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4686387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69" name="Imagen 68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3526958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0" name="Imagen 69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5826096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1" name="Imagen 70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8144954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2" name="Imagen 71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6985525" y="475610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4" name="Imagen 73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721344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5" name="Imagen 74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3097297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6" name="Imagen 75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1937868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7" name="Imagen 76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4237006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8" name="Imagen 77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6536144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79" name="Imagen 78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5376715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pic>
        <p:nvPicPr>
          <p:cNvPr id="80" name="Imagen 79"/>
          <p:cNvPicPr preferRelativeResize="0"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4" t="72261" r="-4492" b="7451"/>
          <a:stretch/>
        </p:blipFill>
        <p:spPr>
          <a:xfrm>
            <a:off x="7675853" y="5757943"/>
            <a:ext cx="1060280" cy="10018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082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352509" y="148667"/>
            <a:ext cx="1077865" cy="1080000"/>
            <a:chOff x="5398714" y="4838371"/>
            <a:chExt cx="1077865" cy="1080000"/>
          </a:xfrm>
        </p:grpSpPr>
        <p:pic>
          <p:nvPicPr>
            <p:cNvPr id="7" name="6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23" name="122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1515234" y="3780297"/>
            <a:ext cx="1077865" cy="1080000"/>
            <a:chOff x="1227928" y="2405935"/>
            <a:chExt cx="1077865" cy="1080000"/>
          </a:xfrm>
        </p:grpSpPr>
        <p:sp>
          <p:nvSpPr>
            <p:cNvPr id="4" name="3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50" name="49 Grupo"/>
          <p:cNvGrpSpPr/>
          <p:nvPr/>
        </p:nvGrpSpPr>
        <p:grpSpPr>
          <a:xfrm>
            <a:off x="365209" y="3775170"/>
            <a:ext cx="1077865" cy="1080000"/>
            <a:chOff x="1227928" y="2405935"/>
            <a:chExt cx="1077865" cy="1080000"/>
          </a:xfrm>
        </p:grpSpPr>
        <p:sp>
          <p:nvSpPr>
            <p:cNvPr id="51" name="50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52" name="51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53" name="52 Grupo"/>
          <p:cNvGrpSpPr/>
          <p:nvPr/>
        </p:nvGrpSpPr>
        <p:grpSpPr>
          <a:xfrm>
            <a:off x="3789654" y="3785424"/>
            <a:ext cx="1077865" cy="1080000"/>
            <a:chOff x="1227928" y="2405935"/>
            <a:chExt cx="1077865" cy="1080000"/>
          </a:xfrm>
        </p:grpSpPr>
        <p:sp>
          <p:nvSpPr>
            <p:cNvPr id="54" name="53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1" name="70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72" name="71 Grupo"/>
          <p:cNvGrpSpPr/>
          <p:nvPr/>
        </p:nvGrpSpPr>
        <p:grpSpPr>
          <a:xfrm>
            <a:off x="2639629" y="3780297"/>
            <a:ext cx="1077865" cy="1080000"/>
            <a:chOff x="1227928" y="2405935"/>
            <a:chExt cx="1077865" cy="1080000"/>
          </a:xfrm>
        </p:grpSpPr>
        <p:sp>
          <p:nvSpPr>
            <p:cNvPr id="81" name="80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83" name="82 Grupo"/>
          <p:cNvGrpSpPr/>
          <p:nvPr/>
        </p:nvGrpSpPr>
        <p:grpSpPr>
          <a:xfrm>
            <a:off x="6110317" y="3785424"/>
            <a:ext cx="1077865" cy="1080000"/>
            <a:chOff x="1227928" y="2405935"/>
            <a:chExt cx="1077865" cy="1080000"/>
          </a:xfrm>
        </p:grpSpPr>
        <p:sp>
          <p:nvSpPr>
            <p:cNvPr id="84" name="83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5" name="8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86" name="85 Grupo"/>
          <p:cNvGrpSpPr/>
          <p:nvPr/>
        </p:nvGrpSpPr>
        <p:grpSpPr>
          <a:xfrm>
            <a:off x="4960292" y="3780297"/>
            <a:ext cx="1077865" cy="1080000"/>
            <a:chOff x="1227928" y="2405935"/>
            <a:chExt cx="1077865" cy="1080000"/>
          </a:xfrm>
        </p:grpSpPr>
        <p:sp>
          <p:nvSpPr>
            <p:cNvPr id="87" name="86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8" name="87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89" name="88 Grupo"/>
          <p:cNvGrpSpPr/>
          <p:nvPr/>
        </p:nvGrpSpPr>
        <p:grpSpPr>
          <a:xfrm>
            <a:off x="8405016" y="3785424"/>
            <a:ext cx="1077865" cy="1080000"/>
            <a:chOff x="1227928" y="2405935"/>
            <a:chExt cx="1077865" cy="1080000"/>
          </a:xfrm>
        </p:grpSpPr>
        <p:sp>
          <p:nvSpPr>
            <p:cNvPr id="90" name="89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1" name="90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92" name="91 Grupo"/>
          <p:cNvGrpSpPr/>
          <p:nvPr/>
        </p:nvGrpSpPr>
        <p:grpSpPr>
          <a:xfrm>
            <a:off x="7254991" y="3780297"/>
            <a:ext cx="1077865" cy="1080000"/>
            <a:chOff x="1227928" y="2405935"/>
            <a:chExt cx="1077865" cy="1080000"/>
          </a:xfrm>
        </p:grpSpPr>
        <p:sp>
          <p:nvSpPr>
            <p:cNvPr id="93" name="92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4" name="9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95" name="94 Grupo"/>
          <p:cNvGrpSpPr/>
          <p:nvPr/>
        </p:nvGrpSpPr>
        <p:grpSpPr>
          <a:xfrm>
            <a:off x="1548884" y="4989572"/>
            <a:ext cx="1077865" cy="1080000"/>
            <a:chOff x="1227928" y="2405935"/>
            <a:chExt cx="1077865" cy="1080000"/>
          </a:xfrm>
        </p:grpSpPr>
        <p:sp>
          <p:nvSpPr>
            <p:cNvPr id="96" name="95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7" name="96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98" name="97 Grupo"/>
          <p:cNvGrpSpPr/>
          <p:nvPr/>
        </p:nvGrpSpPr>
        <p:grpSpPr>
          <a:xfrm>
            <a:off x="398859" y="4984445"/>
            <a:ext cx="1077865" cy="1080000"/>
            <a:chOff x="1227928" y="2405935"/>
            <a:chExt cx="1077865" cy="1080000"/>
          </a:xfrm>
        </p:grpSpPr>
        <p:sp>
          <p:nvSpPr>
            <p:cNvPr id="99" name="98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00" name="9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01" name="100 Grupo"/>
          <p:cNvGrpSpPr/>
          <p:nvPr/>
        </p:nvGrpSpPr>
        <p:grpSpPr>
          <a:xfrm>
            <a:off x="3823304" y="4994699"/>
            <a:ext cx="1077865" cy="1080000"/>
            <a:chOff x="1227928" y="2405935"/>
            <a:chExt cx="1077865" cy="1080000"/>
          </a:xfrm>
        </p:grpSpPr>
        <p:sp>
          <p:nvSpPr>
            <p:cNvPr id="102" name="101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03" name="10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04" name="103 Grupo"/>
          <p:cNvGrpSpPr/>
          <p:nvPr/>
        </p:nvGrpSpPr>
        <p:grpSpPr>
          <a:xfrm>
            <a:off x="2673279" y="4989572"/>
            <a:ext cx="1077865" cy="1080000"/>
            <a:chOff x="1227928" y="2405935"/>
            <a:chExt cx="1077865" cy="1080000"/>
          </a:xfrm>
        </p:grpSpPr>
        <p:sp>
          <p:nvSpPr>
            <p:cNvPr id="105" name="104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06" name="10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07" name="106 Grupo"/>
          <p:cNvGrpSpPr/>
          <p:nvPr/>
        </p:nvGrpSpPr>
        <p:grpSpPr>
          <a:xfrm>
            <a:off x="6143967" y="4994699"/>
            <a:ext cx="1077865" cy="1080000"/>
            <a:chOff x="1227928" y="2405935"/>
            <a:chExt cx="1077865" cy="1080000"/>
          </a:xfrm>
        </p:grpSpPr>
        <p:sp>
          <p:nvSpPr>
            <p:cNvPr id="108" name="107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09" name="10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10" name="109 Grupo"/>
          <p:cNvGrpSpPr/>
          <p:nvPr/>
        </p:nvGrpSpPr>
        <p:grpSpPr>
          <a:xfrm>
            <a:off x="4993942" y="4989572"/>
            <a:ext cx="1077865" cy="1080000"/>
            <a:chOff x="1227928" y="2405935"/>
            <a:chExt cx="1077865" cy="1080000"/>
          </a:xfrm>
        </p:grpSpPr>
        <p:sp>
          <p:nvSpPr>
            <p:cNvPr id="111" name="110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12" name="111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13" name="112 Grupo"/>
          <p:cNvGrpSpPr/>
          <p:nvPr/>
        </p:nvGrpSpPr>
        <p:grpSpPr>
          <a:xfrm>
            <a:off x="8438666" y="4994699"/>
            <a:ext cx="1077865" cy="1080000"/>
            <a:chOff x="1227928" y="2405935"/>
            <a:chExt cx="1077865" cy="1080000"/>
          </a:xfrm>
        </p:grpSpPr>
        <p:sp>
          <p:nvSpPr>
            <p:cNvPr id="114" name="113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15" name="11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16" name="115 Grupo"/>
          <p:cNvGrpSpPr/>
          <p:nvPr/>
        </p:nvGrpSpPr>
        <p:grpSpPr>
          <a:xfrm>
            <a:off x="7288641" y="4989572"/>
            <a:ext cx="1077865" cy="1080000"/>
            <a:chOff x="1227928" y="2405935"/>
            <a:chExt cx="1077865" cy="1080000"/>
          </a:xfrm>
        </p:grpSpPr>
        <p:sp>
          <p:nvSpPr>
            <p:cNvPr id="117" name="116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18" name="117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25" name="124 Grupo"/>
          <p:cNvGrpSpPr/>
          <p:nvPr/>
        </p:nvGrpSpPr>
        <p:grpSpPr>
          <a:xfrm>
            <a:off x="1506574" y="164572"/>
            <a:ext cx="1077865" cy="1080000"/>
            <a:chOff x="5398714" y="4838371"/>
            <a:chExt cx="1077865" cy="1080000"/>
          </a:xfrm>
        </p:grpSpPr>
        <p:pic>
          <p:nvPicPr>
            <p:cNvPr id="126" name="12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27" name="126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2656599" y="148666"/>
            <a:ext cx="1077865" cy="1080000"/>
            <a:chOff x="5398714" y="4838371"/>
            <a:chExt cx="1077865" cy="1080000"/>
          </a:xfrm>
        </p:grpSpPr>
        <p:pic>
          <p:nvPicPr>
            <p:cNvPr id="129" name="12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30" name="129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3810664" y="164571"/>
            <a:ext cx="1077865" cy="1080000"/>
            <a:chOff x="5398714" y="4838371"/>
            <a:chExt cx="1077865" cy="1080000"/>
          </a:xfrm>
        </p:grpSpPr>
        <p:pic>
          <p:nvPicPr>
            <p:cNvPr id="132" name="131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33" name="132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4" name="133 Grupo"/>
          <p:cNvGrpSpPr/>
          <p:nvPr/>
        </p:nvGrpSpPr>
        <p:grpSpPr>
          <a:xfrm>
            <a:off x="4937133" y="177270"/>
            <a:ext cx="1077865" cy="1080000"/>
            <a:chOff x="5398714" y="4838371"/>
            <a:chExt cx="1077865" cy="1080000"/>
          </a:xfrm>
        </p:grpSpPr>
        <p:pic>
          <p:nvPicPr>
            <p:cNvPr id="135" name="134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36" name="135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6091198" y="193175"/>
            <a:ext cx="1077865" cy="1080000"/>
            <a:chOff x="5398714" y="4838371"/>
            <a:chExt cx="1077865" cy="1080000"/>
          </a:xfrm>
        </p:grpSpPr>
        <p:pic>
          <p:nvPicPr>
            <p:cNvPr id="138" name="13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39" name="138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7241223" y="177269"/>
            <a:ext cx="1077865" cy="1080000"/>
            <a:chOff x="5398714" y="4838371"/>
            <a:chExt cx="1077865" cy="1080000"/>
          </a:xfrm>
        </p:grpSpPr>
        <p:pic>
          <p:nvPicPr>
            <p:cNvPr id="141" name="140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42" name="141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8395288" y="193174"/>
            <a:ext cx="1077865" cy="1080000"/>
            <a:chOff x="5398714" y="4838371"/>
            <a:chExt cx="1077865" cy="1080000"/>
          </a:xfrm>
        </p:grpSpPr>
        <p:pic>
          <p:nvPicPr>
            <p:cNvPr id="144" name="14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45" name="144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365209" y="1329767"/>
            <a:ext cx="1077865" cy="1080000"/>
            <a:chOff x="5398714" y="4838371"/>
            <a:chExt cx="1077865" cy="1080000"/>
          </a:xfrm>
        </p:grpSpPr>
        <p:pic>
          <p:nvPicPr>
            <p:cNvPr id="147" name="146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48" name="147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9" name="148 Grupo"/>
          <p:cNvGrpSpPr/>
          <p:nvPr/>
        </p:nvGrpSpPr>
        <p:grpSpPr>
          <a:xfrm>
            <a:off x="1519274" y="1345672"/>
            <a:ext cx="1077865" cy="1080000"/>
            <a:chOff x="5398714" y="4838371"/>
            <a:chExt cx="1077865" cy="1080000"/>
          </a:xfrm>
        </p:grpSpPr>
        <p:pic>
          <p:nvPicPr>
            <p:cNvPr id="150" name="149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51" name="150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2" name="151 Grupo"/>
          <p:cNvGrpSpPr/>
          <p:nvPr/>
        </p:nvGrpSpPr>
        <p:grpSpPr>
          <a:xfrm>
            <a:off x="2669299" y="1329766"/>
            <a:ext cx="1077865" cy="1080000"/>
            <a:chOff x="5398714" y="4838371"/>
            <a:chExt cx="1077865" cy="1080000"/>
          </a:xfrm>
        </p:grpSpPr>
        <p:pic>
          <p:nvPicPr>
            <p:cNvPr id="153" name="15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54" name="153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5" name="154 Grupo"/>
          <p:cNvGrpSpPr/>
          <p:nvPr/>
        </p:nvGrpSpPr>
        <p:grpSpPr>
          <a:xfrm>
            <a:off x="3823364" y="1345671"/>
            <a:ext cx="1077865" cy="1080000"/>
            <a:chOff x="5398714" y="4838371"/>
            <a:chExt cx="1077865" cy="1080000"/>
          </a:xfrm>
        </p:grpSpPr>
        <p:pic>
          <p:nvPicPr>
            <p:cNvPr id="156" name="15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57" name="156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8" name="157 Grupo"/>
          <p:cNvGrpSpPr/>
          <p:nvPr/>
        </p:nvGrpSpPr>
        <p:grpSpPr>
          <a:xfrm>
            <a:off x="4949833" y="1358370"/>
            <a:ext cx="1077865" cy="1080000"/>
            <a:chOff x="5398714" y="4838371"/>
            <a:chExt cx="1077865" cy="1080000"/>
          </a:xfrm>
        </p:grpSpPr>
        <p:pic>
          <p:nvPicPr>
            <p:cNvPr id="159" name="15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60" name="159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1" name="160 Grupo"/>
          <p:cNvGrpSpPr/>
          <p:nvPr/>
        </p:nvGrpSpPr>
        <p:grpSpPr>
          <a:xfrm>
            <a:off x="6103898" y="1374275"/>
            <a:ext cx="1077865" cy="1080000"/>
            <a:chOff x="5398714" y="4838371"/>
            <a:chExt cx="1077865" cy="1080000"/>
          </a:xfrm>
        </p:grpSpPr>
        <p:pic>
          <p:nvPicPr>
            <p:cNvPr id="162" name="161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63" name="162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4" name="163 Grupo"/>
          <p:cNvGrpSpPr/>
          <p:nvPr/>
        </p:nvGrpSpPr>
        <p:grpSpPr>
          <a:xfrm>
            <a:off x="7253923" y="1358369"/>
            <a:ext cx="1077865" cy="1080000"/>
            <a:chOff x="5398714" y="4838371"/>
            <a:chExt cx="1077865" cy="1080000"/>
          </a:xfrm>
        </p:grpSpPr>
        <p:pic>
          <p:nvPicPr>
            <p:cNvPr id="165" name="164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66" name="165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7" name="166 Grupo"/>
          <p:cNvGrpSpPr/>
          <p:nvPr/>
        </p:nvGrpSpPr>
        <p:grpSpPr>
          <a:xfrm>
            <a:off x="8407988" y="1374274"/>
            <a:ext cx="1077865" cy="1080000"/>
            <a:chOff x="5398714" y="4838371"/>
            <a:chExt cx="1077865" cy="1080000"/>
          </a:xfrm>
        </p:grpSpPr>
        <p:pic>
          <p:nvPicPr>
            <p:cNvPr id="168" name="16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69" name="168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365209" y="2596839"/>
            <a:ext cx="1077865" cy="1080000"/>
            <a:chOff x="5398714" y="4838371"/>
            <a:chExt cx="1077865" cy="1080000"/>
          </a:xfrm>
        </p:grpSpPr>
        <p:pic>
          <p:nvPicPr>
            <p:cNvPr id="124" name="12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73" name="172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74" name="173 Grupo"/>
          <p:cNvGrpSpPr/>
          <p:nvPr/>
        </p:nvGrpSpPr>
        <p:grpSpPr>
          <a:xfrm>
            <a:off x="1519274" y="2612744"/>
            <a:ext cx="1077865" cy="1080000"/>
            <a:chOff x="5398714" y="4838371"/>
            <a:chExt cx="1077865" cy="1080000"/>
          </a:xfrm>
        </p:grpSpPr>
        <p:pic>
          <p:nvPicPr>
            <p:cNvPr id="175" name="174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76" name="175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77" name="176 Grupo"/>
          <p:cNvGrpSpPr/>
          <p:nvPr/>
        </p:nvGrpSpPr>
        <p:grpSpPr>
          <a:xfrm>
            <a:off x="2669299" y="2596838"/>
            <a:ext cx="1077865" cy="1080000"/>
            <a:chOff x="5398714" y="4838371"/>
            <a:chExt cx="1077865" cy="1080000"/>
          </a:xfrm>
        </p:grpSpPr>
        <p:pic>
          <p:nvPicPr>
            <p:cNvPr id="178" name="17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79" name="178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0" name="179 Grupo"/>
          <p:cNvGrpSpPr/>
          <p:nvPr/>
        </p:nvGrpSpPr>
        <p:grpSpPr>
          <a:xfrm>
            <a:off x="3823364" y="2612743"/>
            <a:ext cx="1077865" cy="1080000"/>
            <a:chOff x="5398714" y="4838371"/>
            <a:chExt cx="1077865" cy="1080000"/>
          </a:xfrm>
        </p:grpSpPr>
        <p:pic>
          <p:nvPicPr>
            <p:cNvPr id="181" name="180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82" name="181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3" name="182 Grupo"/>
          <p:cNvGrpSpPr/>
          <p:nvPr/>
        </p:nvGrpSpPr>
        <p:grpSpPr>
          <a:xfrm>
            <a:off x="4949833" y="2625442"/>
            <a:ext cx="1077865" cy="1080000"/>
            <a:chOff x="5398714" y="4838371"/>
            <a:chExt cx="1077865" cy="1080000"/>
          </a:xfrm>
        </p:grpSpPr>
        <p:pic>
          <p:nvPicPr>
            <p:cNvPr id="184" name="183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85" name="184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6" name="185 Grupo"/>
          <p:cNvGrpSpPr/>
          <p:nvPr/>
        </p:nvGrpSpPr>
        <p:grpSpPr>
          <a:xfrm>
            <a:off x="6103898" y="2641347"/>
            <a:ext cx="1077865" cy="1080000"/>
            <a:chOff x="5398714" y="4838371"/>
            <a:chExt cx="1077865" cy="1080000"/>
          </a:xfrm>
        </p:grpSpPr>
        <p:pic>
          <p:nvPicPr>
            <p:cNvPr id="187" name="186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88" name="187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9" name="188 Grupo"/>
          <p:cNvGrpSpPr/>
          <p:nvPr/>
        </p:nvGrpSpPr>
        <p:grpSpPr>
          <a:xfrm>
            <a:off x="7253923" y="2625441"/>
            <a:ext cx="1077865" cy="1080000"/>
            <a:chOff x="5398714" y="4838371"/>
            <a:chExt cx="1077865" cy="1080000"/>
          </a:xfrm>
        </p:grpSpPr>
        <p:pic>
          <p:nvPicPr>
            <p:cNvPr id="190" name="189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91" name="190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92" name="191 Grupo"/>
          <p:cNvGrpSpPr/>
          <p:nvPr/>
        </p:nvGrpSpPr>
        <p:grpSpPr>
          <a:xfrm>
            <a:off x="8407988" y="2641346"/>
            <a:ext cx="1077865" cy="1080000"/>
            <a:chOff x="5398714" y="4838371"/>
            <a:chExt cx="1077865" cy="1080000"/>
          </a:xfrm>
        </p:grpSpPr>
        <p:pic>
          <p:nvPicPr>
            <p:cNvPr id="193" name="19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194" name="193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5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0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224 Grupo"/>
          <p:cNvGrpSpPr/>
          <p:nvPr/>
        </p:nvGrpSpPr>
        <p:grpSpPr>
          <a:xfrm>
            <a:off x="4624478" y="2596993"/>
            <a:ext cx="1080000" cy="1143500"/>
            <a:chOff x="41136" y="4705039"/>
            <a:chExt cx="1080000" cy="1143500"/>
          </a:xfrm>
        </p:grpSpPr>
        <p:pic>
          <p:nvPicPr>
            <p:cNvPr id="226" name="22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36" y="4705039"/>
              <a:ext cx="1080000" cy="1080000"/>
            </a:xfrm>
            <a:prstGeom prst="rect">
              <a:avLst/>
            </a:prstGeom>
          </p:spPr>
        </p:pic>
        <p:sp>
          <p:nvSpPr>
            <p:cNvPr id="227" name="226 Elipse"/>
            <p:cNvSpPr/>
            <p:nvPr/>
          </p:nvSpPr>
          <p:spPr>
            <a:xfrm>
              <a:off x="43271" y="4768539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090642" y="917363"/>
            <a:ext cx="1132196" cy="1082984"/>
            <a:chOff x="1455642" y="91863"/>
            <a:chExt cx="1132196" cy="1082984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8" t="9120" r="-3438" b="-9120"/>
            <a:stretch/>
          </p:blipFill>
          <p:spPr>
            <a:xfrm>
              <a:off x="1507838" y="91863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9" name="Grupo 8"/>
            <p:cNvGrpSpPr/>
            <p:nvPr/>
          </p:nvGrpSpPr>
          <p:grpSpPr>
            <a:xfrm>
              <a:off x="1455642" y="94847"/>
              <a:ext cx="1080000" cy="1080000"/>
              <a:chOff x="48128" y="79831"/>
              <a:chExt cx="1080000" cy="1080000"/>
            </a:xfrm>
          </p:grpSpPr>
          <p:cxnSp>
            <p:nvCxnSpPr>
              <p:cNvPr id="4" name="Conector recto 3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ector recto 72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Grupo 9"/>
          <p:cNvGrpSpPr/>
          <p:nvPr/>
        </p:nvGrpSpPr>
        <p:grpSpPr>
          <a:xfrm>
            <a:off x="765075" y="917363"/>
            <a:ext cx="1098257" cy="1122064"/>
            <a:chOff x="130075" y="91863"/>
            <a:chExt cx="1098257" cy="1122064"/>
          </a:xfrm>
        </p:grpSpPr>
        <p:pic>
          <p:nvPicPr>
            <p:cNvPr id="3" name="Imagen 2"/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332" y="91863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81" name="Grupo 80"/>
            <p:cNvGrpSpPr/>
            <p:nvPr/>
          </p:nvGrpSpPr>
          <p:grpSpPr>
            <a:xfrm>
              <a:off x="130075" y="133927"/>
              <a:ext cx="1080000" cy="1080000"/>
              <a:chOff x="48128" y="79831"/>
              <a:chExt cx="1080000" cy="1080000"/>
            </a:xfrm>
          </p:grpSpPr>
          <p:cxnSp>
            <p:nvCxnSpPr>
              <p:cNvPr id="82" name="Conector recto 81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ector recto 82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o 11"/>
          <p:cNvGrpSpPr/>
          <p:nvPr/>
        </p:nvGrpSpPr>
        <p:grpSpPr>
          <a:xfrm>
            <a:off x="3456451" y="917363"/>
            <a:ext cx="1080000" cy="1080000"/>
            <a:chOff x="2821451" y="91863"/>
            <a:chExt cx="1080000" cy="1080000"/>
          </a:xfrm>
        </p:grpSpPr>
        <p:pic>
          <p:nvPicPr>
            <p:cNvPr id="74" name="Imagen 73"/>
            <p:cNvPicPr preferRelativeResize="0">
              <a:picLocks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44" t="72261" r="-4492" b="7451"/>
            <a:stretch/>
          </p:blipFill>
          <p:spPr>
            <a:xfrm>
              <a:off x="2831311" y="133927"/>
              <a:ext cx="1060280" cy="10018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</p:pic>
        <p:grpSp>
          <p:nvGrpSpPr>
            <p:cNvPr id="84" name="Grupo 83"/>
            <p:cNvGrpSpPr/>
            <p:nvPr/>
          </p:nvGrpSpPr>
          <p:grpSpPr>
            <a:xfrm>
              <a:off x="2821451" y="91863"/>
              <a:ext cx="1080000" cy="1080000"/>
              <a:chOff x="48128" y="79831"/>
              <a:chExt cx="1080000" cy="1080000"/>
            </a:xfrm>
          </p:grpSpPr>
          <p:cxnSp>
            <p:nvCxnSpPr>
              <p:cNvPr id="85" name="Conector recto 84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ector recto 85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upo 14"/>
          <p:cNvGrpSpPr/>
          <p:nvPr/>
        </p:nvGrpSpPr>
        <p:grpSpPr>
          <a:xfrm>
            <a:off x="6558055" y="959427"/>
            <a:ext cx="1080000" cy="1080000"/>
            <a:chOff x="5923055" y="133927"/>
            <a:chExt cx="1080000" cy="1080000"/>
          </a:xfrm>
        </p:grpSpPr>
        <p:pic>
          <p:nvPicPr>
            <p:cNvPr id="89" name="Imagen 88"/>
            <p:cNvPicPr preferRelativeResize="0">
              <a:picLocks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64" t="55078" r="-2627" b="562"/>
            <a:stretch/>
          </p:blipFill>
          <p:spPr>
            <a:xfrm>
              <a:off x="5923055" y="133927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90" name="Grupo 89"/>
            <p:cNvGrpSpPr/>
            <p:nvPr/>
          </p:nvGrpSpPr>
          <p:grpSpPr>
            <a:xfrm>
              <a:off x="5923055" y="133927"/>
              <a:ext cx="1080000" cy="1080000"/>
              <a:chOff x="48128" y="79831"/>
              <a:chExt cx="1080000" cy="1080000"/>
            </a:xfrm>
          </p:grpSpPr>
          <p:cxnSp>
            <p:nvCxnSpPr>
              <p:cNvPr id="91" name="Conector recto 90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ector recto 91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o 12"/>
          <p:cNvGrpSpPr/>
          <p:nvPr/>
        </p:nvGrpSpPr>
        <p:grpSpPr>
          <a:xfrm>
            <a:off x="5007253" y="920347"/>
            <a:ext cx="1114495" cy="1119080"/>
            <a:chOff x="4372253" y="94847"/>
            <a:chExt cx="1114495" cy="1119080"/>
          </a:xfrm>
        </p:grpSpPr>
        <p:pic>
          <p:nvPicPr>
            <p:cNvPr id="87" name="Picture 4" descr="Resultado de imagen de dibujosingredientes  pizza gratuitos"/>
            <p:cNvPicPr>
              <a:picLocks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61" t="260" r="41528" b="91073"/>
            <a:stretch/>
          </p:blipFill>
          <p:spPr bwMode="auto">
            <a:xfrm>
              <a:off x="4372253" y="133927"/>
              <a:ext cx="1080000" cy="108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3" name="Grupo 92"/>
            <p:cNvGrpSpPr/>
            <p:nvPr/>
          </p:nvGrpSpPr>
          <p:grpSpPr>
            <a:xfrm>
              <a:off x="4406748" y="94847"/>
              <a:ext cx="1080000" cy="1080000"/>
              <a:chOff x="48128" y="79831"/>
              <a:chExt cx="1080000" cy="1080000"/>
            </a:xfrm>
          </p:grpSpPr>
          <p:cxnSp>
            <p:nvCxnSpPr>
              <p:cNvPr id="94" name="Conector recto 93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ector recto 94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upo 20"/>
          <p:cNvGrpSpPr/>
          <p:nvPr/>
        </p:nvGrpSpPr>
        <p:grpSpPr>
          <a:xfrm>
            <a:off x="8143023" y="953616"/>
            <a:ext cx="1088151" cy="1085811"/>
            <a:chOff x="7508023" y="128116"/>
            <a:chExt cx="1088151" cy="1085811"/>
          </a:xfrm>
        </p:grpSpPr>
        <p:pic>
          <p:nvPicPr>
            <p:cNvPr id="88" name="Imagen 87"/>
            <p:cNvPicPr>
              <a:picLocks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6174" y="133927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96" name="Grupo 95"/>
            <p:cNvGrpSpPr/>
            <p:nvPr/>
          </p:nvGrpSpPr>
          <p:grpSpPr>
            <a:xfrm>
              <a:off x="7508023" y="128116"/>
              <a:ext cx="1080000" cy="1080000"/>
              <a:chOff x="48128" y="79831"/>
              <a:chExt cx="1080000" cy="1080000"/>
            </a:xfrm>
          </p:grpSpPr>
          <p:cxnSp>
            <p:nvCxnSpPr>
              <p:cNvPr id="97" name="Conector recto 96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ector recto 97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upo 23"/>
          <p:cNvGrpSpPr/>
          <p:nvPr/>
        </p:nvGrpSpPr>
        <p:grpSpPr>
          <a:xfrm>
            <a:off x="2780011" y="2699681"/>
            <a:ext cx="1145753" cy="1080000"/>
            <a:chOff x="1751311" y="1874181"/>
            <a:chExt cx="1145753" cy="1080000"/>
          </a:xfrm>
        </p:grpSpPr>
        <p:grpSp>
          <p:nvGrpSpPr>
            <p:cNvPr id="100" name="Grupo 99"/>
            <p:cNvGrpSpPr>
              <a:grpSpLocks/>
            </p:cNvGrpSpPr>
            <p:nvPr/>
          </p:nvGrpSpPr>
          <p:grpSpPr>
            <a:xfrm>
              <a:off x="1751311" y="1874181"/>
              <a:ext cx="1080000" cy="1080000"/>
              <a:chOff x="4752753" y="4635795"/>
              <a:chExt cx="3242931" cy="1565754"/>
            </a:xfrm>
          </p:grpSpPr>
          <p:pic>
            <p:nvPicPr>
              <p:cNvPr id="101" name="Imagen 100"/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22" t="59748" r="6770" b="6094"/>
              <a:stretch/>
            </p:blipFill>
            <p:spPr>
              <a:xfrm>
                <a:off x="4763902" y="4776787"/>
                <a:ext cx="3231782" cy="1424762"/>
              </a:xfrm>
              <a:prstGeom prst="roundRect">
                <a:avLst/>
              </a:prstGeom>
              <a:ln>
                <a:noFill/>
              </a:ln>
            </p:spPr>
          </p:pic>
          <p:sp>
            <p:nvSpPr>
              <p:cNvPr id="102" name="Rectángulo 101"/>
              <p:cNvSpPr/>
              <p:nvPr/>
            </p:nvSpPr>
            <p:spPr>
              <a:xfrm>
                <a:off x="4752753" y="4635795"/>
                <a:ext cx="1297173" cy="3189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103" name="Grupo 102"/>
            <p:cNvGrpSpPr/>
            <p:nvPr/>
          </p:nvGrpSpPr>
          <p:grpSpPr>
            <a:xfrm>
              <a:off x="1817064" y="1874181"/>
              <a:ext cx="1080000" cy="1080000"/>
              <a:chOff x="48128" y="79831"/>
              <a:chExt cx="1080000" cy="1080000"/>
            </a:xfrm>
          </p:grpSpPr>
          <p:cxnSp>
            <p:nvCxnSpPr>
              <p:cNvPr id="104" name="Conector recto 103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ector recto 104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upo 22"/>
          <p:cNvGrpSpPr/>
          <p:nvPr/>
        </p:nvGrpSpPr>
        <p:grpSpPr>
          <a:xfrm>
            <a:off x="1210971" y="2699681"/>
            <a:ext cx="1089452" cy="1081536"/>
            <a:chOff x="182271" y="1874181"/>
            <a:chExt cx="1089452" cy="1081536"/>
          </a:xfrm>
        </p:grpSpPr>
        <p:pic>
          <p:nvPicPr>
            <p:cNvPr id="99" name="Picture 4" descr="Resultado de imagen de dibujosingredientes  pizza gratuitos"/>
            <p:cNvPicPr>
              <a:picLocks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7" t="42417" r="81462" b="45817"/>
            <a:stretch/>
          </p:blipFill>
          <p:spPr bwMode="auto">
            <a:xfrm>
              <a:off x="191723" y="1874181"/>
              <a:ext cx="1080000" cy="108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6" name="Grupo 105"/>
            <p:cNvGrpSpPr/>
            <p:nvPr/>
          </p:nvGrpSpPr>
          <p:grpSpPr>
            <a:xfrm>
              <a:off x="182271" y="1875717"/>
              <a:ext cx="1080000" cy="1080000"/>
              <a:chOff x="48128" y="79831"/>
              <a:chExt cx="1080000" cy="1080000"/>
            </a:xfrm>
          </p:grpSpPr>
          <p:cxnSp>
            <p:nvCxnSpPr>
              <p:cNvPr id="107" name="Conector recto 106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ector recto 107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upo 35"/>
          <p:cNvGrpSpPr/>
          <p:nvPr/>
        </p:nvGrpSpPr>
        <p:grpSpPr>
          <a:xfrm>
            <a:off x="6138464" y="2660493"/>
            <a:ext cx="1105665" cy="1105074"/>
            <a:chOff x="5109764" y="1834993"/>
            <a:chExt cx="1105665" cy="1105074"/>
          </a:xfrm>
        </p:grpSpPr>
        <p:pic>
          <p:nvPicPr>
            <p:cNvPr id="109" name="Imagen 108"/>
            <p:cNvPicPr>
              <a:picLocks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5" t="8780" r="5554" b="6809"/>
            <a:stretch/>
          </p:blipFill>
          <p:spPr>
            <a:xfrm>
              <a:off x="5135429" y="1860067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112" name="Grupo 111"/>
            <p:cNvGrpSpPr/>
            <p:nvPr/>
          </p:nvGrpSpPr>
          <p:grpSpPr>
            <a:xfrm>
              <a:off x="5109764" y="1834993"/>
              <a:ext cx="1080000" cy="1080000"/>
              <a:chOff x="48128" y="79831"/>
              <a:chExt cx="1080000" cy="1080000"/>
            </a:xfrm>
          </p:grpSpPr>
          <p:cxnSp>
            <p:nvCxnSpPr>
              <p:cNvPr id="113" name="Conector recto 112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ector recto 113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5" name="Grupo 114"/>
          <p:cNvGrpSpPr/>
          <p:nvPr/>
        </p:nvGrpSpPr>
        <p:grpSpPr>
          <a:xfrm>
            <a:off x="4615386" y="2702557"/>
            <a:ext cx="1080000" cy="1080000"/>
            <a:chOff x="48128" y="79831"/>
            <a:chExt cx="1080000" cy="1080000"/>
          </a:xfrm>
        </p:grpSpPr>
        <p:cxnSp>
          <p:nvCxnSpPr>
            <p:cNvPr id="116" name="Conector recto 115"/>
            <p:cNvCxnSpPr/>
            <p:nvPr/>
          </p:nvCxnSpPr>
          <p:spPr>
            <a:xfrm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ector recto 116"/>
            <p:cNvCxnSpPr/>
            <p:nvPr/>
          </p:nvCxnSpPr>
          <p:spPr>
            <a:xfrm flipH="1"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o 36"/>
          <p:cNvGrpSpPr/>
          <p:nvPr/>
        </p:nvGrpSpPr>
        <p:grpSpPr>
          <a:xfrm>
            <a:off x="7737460" y="2685567"/>
            <a:ext cx="1080000" cy="1094114"/>
            <a:chOff x="6708760" y="1860067"/>
            <a:chExt cx="1080000" cy="1094114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8760" y="1860067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118" name="Grupo 117"/>
            <p:cNvGrpSpPr/>
            <p:nvPr/>
          </p:nvGrpSpPr>
          <p:grpSpPr>
            <a:xfrm>
              <a:off x="6708760" y="1874181"/>
              <a:ext cx="1080000" cy="1080000"/>
              <a:chOff x="48128" y="79831"/>
              <a:chExt cx="1080000" cy="1080000"/>
            </a:xfrm>
          </p:grpSpPr>
          <p:cxnSp>
            <p:nvCxnSpPr>
              <p:cNvPr id="119" name="Conector recto 118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ector recto 119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upo 37"/>
          <p:cNvGrpSpPr/>
          <p:nvPr/>
        </p:nvGrpSpPr>
        <p:grpSpPr>
          <a:xfrm>
            <a:off x="1279092" y="4403151"/>
            <a:ext cx="1101929" cy="1122064"/>
            <a:chOff x="250392" y="3577651"/>
            <a:chExt cx="1101929" cy="1122064"/>
          </a:xfrm>
        </p:grpSpPr>
        <p:pic>
          <p:nvPicPr>
            <p:cNvPr id="123" name="Imagen 122"/>
            <p:cNvPicPr>
              <a:picLocks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10" t="56734" r="28043" b="26383"/>
            <a:stretch/>
          </p:blipFill>
          <p:spPr>
            <a:xfrm>
              <a:off x="272321" y="3619715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127" name="Grupo 126"/>
            <p:cNvGrpSpPr/>
            <p:nvPr/>
          </p:nvGrpSpPr>
          <p:grpSpPr>
            <a:xfrm>
              <a:off x="250392" y="3577651"/>
              <a:ext cx="1080000" cy="1080000"/>
              <a:chOff x="48128" y="79831"/>
              <a:chExt cx="1080000" cy="1080000"/>
            </a:xfrm>
          </p:grpSpPr>
          <p:cxnSp>
            <p:nvCxnSpPr>
              <p:cNvPr id="128" name="Conector recto 127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ector recto 128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upo 39"/>
          <p:cNvGrpSpPr/>
          <p:nvPr/>
        </p:nvGrpSpPr>
        <p:grpSpPr>
          <a:xfrm>
            <a:off x="4683507" y="4404491"/>
            <a:ext cx="1137423" cy="1120724"/>
            <a:chOff x="3654807" y="3578991"/>
            <a:chExt cx="1137423" cy="1120724"/>
          </a:xfrm>
        </p:grpSpPr>
        <p:pic>
          <p:nvPicPr>
            <p:cNvPr id="121" name="Imagen 120"/>
            <p:cNvPicPr>
              <a:picLocks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86" t="57077" r="48522" b="14764"/>
            <a:stretch/>
          </p:blipFill>
          <p:spPr>
            <a:xfrm>
              <a:off x="3712230" y="3619715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130" name="Grupo 129"/>
            <p:cNvGrpSpPr/>
            <p:nvPr/>
          </p:nvGrpSpPr>
          <p:grpSpPr>
            <a:xfrm>
              <a:off x="3654807" y="3578991"/>
              <a:ext cx="1080000" cy="1080000"/>
              <a:chOff x="48128" y="79831"/>
              <a:chExt cx="1080000" cy="1080000"/>
            </a:xfrm>
          </p:grpSpPr>
          <p:cxnSp>
            <p:nvCxnSpPr>
              <p:cNvPr id="131" name="Conector recto 130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ector recto 131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upo 38"/>
          <p:cNvGrpSpPr/>
          <p:nvPr/>
        </p:nvGrpSpPr>
        <p:grpSpPr>
          <a:xfrm>
            <a:off x="3094399" y="4445215"/>
            <a:ext cx="1101929" cy="1081473"/>
            <a:chOff x="2065699" y="3619715"/>
            <a:chExt cx="1101929" cy="1081473"/>
          </a:xfrm>
        </p:grpSpPr>
        <p:pic>
          <p:nvPicPr>
            <p:cNvPr id="122" name="Imagen 121"/>
            <p:cNvPicPr>
              <a:picLocks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13" t="9430" r="-4109" b="36873"/>
            <a:stretch/>
          </p:blipFill>
          <p:spPr>
            <a:xfrm>
              <a:off x="2087628" y="3619715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133" name="Grupo 132"/>
            <p:cNvGrpSpPr/>
            <p:nvPr/>
          </p:nvGrpSpPr>
          <p:grpSpPr>
            <a:xfrm>
              <a:off x="2065699" y="3621188"/>
              <a:ext cx="1080000" cy="1080000"/>
              <a:chOff x="48128" y="79831"/>
              <a:chExt cx="1080000" cy="1080000"/>
            </a:xfrm>
          </p:grpSpPr>
          <p:cxnSp>
            <p:nvCxnSpPr>
              <p:cNvPr id="134" name="Conector recto 133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ector recto 134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74 Grupo"/>
          <p:cNvGrpSpPr/>
          <p:nvPr/>
        </p:nvGrpSpPr>
        <p:grpSpPr>
          <a:xfrm>
            <a:off x="7670209" y="4403151"/>
            <a:ext cx="1077865" cy="1080000"/>
            <a:chOff x="5398714" y="4838371"/>
            <a:chExt cx="1077865" cy="1080000"/>
          </a:xfrm>
        </p:grpSpPr>
        <p:pic>
          <p:nvPicPr>
            <p:cNvPr id="76" name="75 Imagen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7142" y="4933532"/>
              <a:ext cx="889677" cy="889677"/>
            </a:xfrm>
            <a:prstGeom prst="rect">
              <a:avLst/>
            </a:prstGeom>
          </p:spPr>
        </p:pic>
        <p:sp>
          <p:nvSpPr>
            <p:cNvPr id="77" name="76 Elipse"/>
            <p:cNvSpPr/>
            <p:nvPr/>
          </p:nvSpPr>
          <p:spPr>
            <a:xfrm>
              <a:off x="5398714" y="4838371"/>
              <a:ext cx="1077865" cy="1080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185651" y="4384704"/>
            <a:ext cx="1077865" cy="1080000"/>
            <a:chOff x="1227928" y="2405935"/>
            <a:chExt cx="1077865" cy="1080000"/>
          </a:xfrm>
        </p:grpSpPr>
        <p:sp>
          <p:nvSpPr>
            <p:cNvPr id="79" name="78 Elipse"/>
            <p:cNvSpPr/>
            <p:nvPr/>
          </p:nvSpPr>
          <p:spPr>
            <a:xfrm>
              <a:off x="1227928" y="2405935"/>
              <a:ext cx="1077865" cy="1080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0" name="79 Imagen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792" y="2559807"/>
              <a:ext cx="762002" cy="762002"/>
            </a:xfrm>
            <a:prstGeom prst="rect">
              <a:avLst/>
            </a:prstGeom>
          </p:spPr>
        </p:pic>
      </p:grpSp>
      <p:grpSp>
        <p:nvGrpSpPr>
          <p:cNvPr id="124" name="Grupo 74"/>
          <p:cNvGrpSpPr/>
          <p:nvPr/>
        </p:nvGrpSpPr>
        <p:grpSpPr>
          <a:xfrm>
            <a:off x="7776079" y="4379577"/>
            <a:ext cx="1080000" cy="1080000"/>
            <a:chOff x="48128" y="79831"/>
            <a:chExt cx="1080000" cy="1080000"/>
          </a:xfrm>
        </p:grpSpPr>
        <p:cxnSp>
          <p:nvCxnSpPr>
            <p:cNvPr id="125" name="Conector recto 75"/>
            <p:cNvCxnSpPr/>
            <p:nvPr/>
          </p:nvCxnSpPr>
          <p:spPr>
            <a:xfrm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76"/>
            <p:cNvCxnSpPr/>
            <p:nvPr/>
          </p:nvCxnSpPr>
          <p:spPr>
            <a:xfrm flipH="1"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upo 77"/>
          <p:cNvGrpSpPr/>
          <p:nvPr/>
        </p:nvGrpSpPr>
        <p:grpSpPr>
          <a:xfrm>
            <a:off x="6183516" y="4403151"/>
            <a:ext cx="1080000" cy="1080000"/>
            <a:chOff x="48128" y="79831"/>
            <a:chExt cx="1080000" cy="1080000"/>
          </a:xfrm>
        </p:grpSpPr>
        <p:cxnSp>
          <p:nvCxnSpPr>
            <p:cNvPr id="137" name="Conector recto 78"/>
            <p:cNvCxnSpPr/>
            <p:nvPr/>
          </p:nvCxnSpPr>
          <p:spPr>
            <a:xfrm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79"/>
            <p:cNvCxnSpPr/>
            <p:nvPr/>
          </p:nvCxnSpPr>
          <p:spPr>
            <a:xfrm flipH="1">
              <a:off x="48128" y="79831"/>
              <a:ext cx="1080000" cy="1080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7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9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0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447505" y="0"/>
            <a:ext cx="6840000" cy="6840000"/>
          </a:xfrm>
          <a:prstGeom prst="ellipse">
            <a:avLst/>
          </a:prstGeom>
          <a:solidFill>
            <a:srgbClr val="DEB652"/>
          </a:solidFill>
          <a:ln>
            <a:solidFill>
              <a:srgbClr val="DEB6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1681505" y="234000"/>
            <a:ext cx="6372000" cy="6372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6356310" y="3205348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079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66257" y="657141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597489" y="943759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1493346" y="3496180"/>
            <a:ext cx="204260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125761" y="2241029"/>
            <a:ext cx="2489021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597489" y="4751331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Imagen 15"/>
          <p:cNvPicPr preferRelativeResize="0"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7" t="19893"/>
          <a:stretch/>
        </p:blipFill>
        <p:spPr>
          <a:xfrm>
            <a:off x="1575646" y="3565234"/>
            <a:ext cx="824654" cy="864000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2644636" y="812803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4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661657" y="4625182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8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4916915" y="660934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>
            <a:off x="6148147" y="947552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5044004" y="3499973"/>
            <a:ext cx="204260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5676419" y="2244822"/>
            <a:ext cx="2489021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>
            <a:off x="6148147" y="4755124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6195294" y="816596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7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212315" y="4628975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4</a:t>
            </a:r>
          </a:p>
        </p:txBody>
      </p:sp>
      <p:pic>
        <p:nvPicPr>
          <p:cNvPr id="34" name="Imagen 3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" t="15425" r="5069" b="15294"/>
          <a:stretch/>
        </p:blipFill>
        <p:spPr>
          <a:xfrm>
            <a:off x="3661270" y="4843051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296" y="1053085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38" name="Imagen 37"/>
          <p:cNvPicPr>
            <a:picLocks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9"/>
          <a:stretch/>
        </p:blipFill>
        <p:spPr>
          <a:xfrm>
            <a:off x="2302794" y="2350355"/>
            <a:ext cx="792000" cy="792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9" name="Grupo 38"/>
          <p:cNvGrpSpPr>
            <a:grpSpLocks/>
          </p:cNvGrpSpPr>
          <p:nvPr/>
        </p:nvGrpSpPr>
        <p:grpSpPr>
          <a:xfrm>
            <a:off x="5816315" y="2360479"/>
            <a:ext cx="792000" cy="792000"/>
            <a:chOff x="615483" y="342057"/>
            <a:chExt cx="2695575" cy="2695575"/>
          </a:xfrm>
        </p:grpSpPr>
        <p:pic>
          <p:nvPicPr>
            <p:cNvPr id="40" name="Imagen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83" y="342057"/>
              <a:ext cx="2695575" cy="2695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1" name="Rectángulo 40"/>
            <p:cNvSpPr/>
            <p:nvPr/>
          </p:nvSpPr>
          <p:spPr>
            <a:xfrm>
              <a:off x="615483" y="342057"/>
              <a:ext cx="549929" cy="64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42" name="Imagen 41"/>
          <p:cNvPicPr preferRelativeResize="0"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5" t="21478" r="5228" b="2063"/>
          <a:stretch/>
        </p:blipFill>
        <p:spPr>
          <a:xfrm>
            <a:off x="5090841" y="3565234"/>
            <a:ext cx="864000" cy="864000"/>
          </a:xfrm>
          <a:prstGeom prst="rect">
            <a:avLst/>
          </a:prstGeom>
        </p:spPr>
      </p:pic>
      <p:pic>
        <p:nvPicPr>
          <p:cNvPr id="43" name="Imagen 42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315" y="3609299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44" name="Imagen 4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" t="15425" r="5069" b="15294"/>
          <a:stretch/>
        </p:blipFill>
        <p:spPr>
          <a:xfrm>
            <a:off x="7090987" y="1053085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45" name="Imagen 44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3" t="9430" r="-4109" b="36873"/>
          <a:stretch/>
        </p:blipFill>
        <p:spPr>
          <a:xfrm>
            <a:off x="7177723" y="2360479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48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2680257" y="3597020"/>
            <a:ext cx="792000" cy="792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48"/>
          <p:cNvPicPr>
            <a:picLocks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7090987" y="4836243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326" y="974099"/>
            <a:ext cx="925397" cy="925397"/>
          </a:xfrm>
          <a:prstGeom prst="rect">
            <a:avLst/>
          </a:prstGeom>
        </p:spPr>
      </p:pic>
      <p:pic>
        <p:nvPicPr>
          <p:cNvPr id="32" name="31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296" y="2297398"/>
            <a:ext cx="842213" cy="842213"/>
          </a:xfrm>
          <a:prstGeom prst="rect">
            <a:avLst/>
          </a:prstGeom>
        </p:spPr>
      </p:pic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1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54488" y="623716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685720" y="910334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1581577" y="3462755"/>
            <a:ext cx="204260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213992" y="2207604"/>
            <a:ext cx="2489021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685720" y="4717906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330" y="4827232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grpSp>
        <p:nvGrpSpPr>
          <p:cNvPr id="9" name="Grupo 8"/>
          <p:cNvGrpSpPr>
            <a:grpSpLocks/>
          </p:cNvGrpSpPr>
          <p:nvPr/>
        </p:nvGrpSpPr>
        <p:grpSpPr>
          <a:xfrm>
            <a:off x="3748483" y="2316930"/>
            <a:ext cx="792000" cy="792000"/>
            <a:chOff x="4752753" y="4635795"/>
            <a:chExt cx="3242931" cy="1565754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11" name="Rectángulo 10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2" name="Imagen 11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8780" r="5554" b="6809"/>
          <a:stretch/>
        </p:blipFill>
        <p:spPr>
          <a:xfrm>
            <a:off x="3624183" y="1011597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212" y="2327054"/>
            <a:ext cx="792000" cy="792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ángulo 15"/>
          <p:cNvSpPr/>
          <p:nvPr/>
        </p:nvSpPr>
        <p:spPr>
          <a:xfrm>
            <a:off x="2402212" y="2332322"/>
            <a:ext cx="152359" cy="147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/>
          <p:cNvPicPr preferRelativeResize="0"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7" t="19893"/>
          <a:stretch/>
        </p:blipFill>
        <p:spPr>
          <a:xfrm>
            <a:off x="1709506" y="3581104"/>
            <a:ext cx="692706" cy="728912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2732867" y="779378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3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749888" y="4591757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8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5005146" y="627509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6236378" y="914127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5132235" y="3466548"/>
            <a:ext cx="204260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>
            <a:off x="5764650" y="2211397"/>
            <a:ext cx="2489021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/>
          <p:cNvSpPr/>
          <p:nvPr/>
        </p:nvSpPr>
        <p:spPr>
          <a:xfrm>
            <a:off x="6236378" y="4721699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6283525" y="783171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2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300546" y="4595550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6</a:t>
            </a:r>
          </a:p>
        </p:txBody>
      </p:sp>
      <p:grpSp>
        <p:nvGrpSpPr>
          <p:cNvPr id="37" name="Grupo 36"/>
          <p:cNvGrpSpPr>
            <a:grpSpLocks/>
          </p:cNvGrpSpPr>
          <p:nvPr/>
        </p:nvGrpSpPr>
        <p:grpSpPr>
          <a:xfrm>
            <a:off x="7321304" y="2388248"/>
            <a:ext cx="792000" cy="792000"/>
            <a:chOff x="4752753" y="4635795"/>
            <a:chExt cx="3242931" cy="1565754"/>
          </a:xfrm>
        </p:grpSpPr>
        <p:pic>
          <p:nvPicPr>
            <p:cNvPr id="38" name="Imagen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39" name="Rectángulo 38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41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7" t="42417" r="81462" b="45817"/>
          <a:stretch/>
        </p:blipFill>
        <p:spPr bwMode="auto">
          <a:xfrm>
            <a:off x="7235551" y="1014103"/>
            <a:ext cx="792000" cy="792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Resultado de imagen de dibujosingredientes  pizza gratuitos"/>
          <p:cNvPicPr>
            <a:picLocks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1" t="260" r="41528" b="91073"/>
          <a:stretch/>
        </p:blipFill>
        <p:spPr bwMode="auto">
          <a:xfrm>
            <a:off x="7244062" y="4795921"/>
            <a:ext cx="792000" cy="792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n 42"/>
          <p:cNvPicPr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0"/>
          <a:stretch/>
        </p:blipFill>
        <p:spPr>
          <a:xfrm>
            <a:off x="6054104" y="2316930"/>
            <a:ext cx="792000" cy="79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4" name="Imagen 43"/>
          <p:cNvPicPr preferRelativeResize="0"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t="21798"/>
          <a:stretch/>
        </p:blipFill>
        <p:spPr>
          <a:xfrm>
            <a:off x="5250882" y="3539874"/>
            <a:ext cx="864000" cy="86400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194" y="3563950"/>
            <a:ext cx="842213" cy="842213"/>
          </a:xfrm>
          <a:prstGeom prst="rect">
            <a:avLst/>
          </a:prstGeom>
        </p:spPr>
      </p:pic>
      <p:pic>
        <p:nvPicPr>
          <p:cNvPr id="45" name="44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838" y="3550767"/>
            <a:ext cx="842213" cy="842213"/>
          </a:xfrm>
          <a:prstGeom prst="rect">
            <a:avLst/>
          </a:prstGeom>
        </p:spPr>
      </p:pic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49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9703" y="630400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746551" y="744510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1536792" y="3322140"/>
            <a:ext cx="204260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169207" y="2045839"/>
            <a:ext cx="2489021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763572" y="4586270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545" y="4833916"/>
            <a:ext cx="792000" cy="792000"/>
          </a:xfrm>
          <a:prstGeom prst="ellipse">
            <a:avLst/>
          </a:prstGeom>
          <a:ln>
            <a:solidFill>
              <a:schemeClr val="bg1"/>
            </a:solidFill>
          </a:ln>
        </p:spPr>
      </p:pic>
      <p:grpSp>
        <p:nvGrpSpPr>
          <p:cNvPr id="9" name="Grupo 8"/>
          <p:cNvGrpSpPr>
            <a:grpSpLocks/>
          </p:cNvGrpSpPr>
          <p:nvPr/>
        </p:nvGrpSpPr>
        <p:grpSpPr>
          <a:xfrm>
            <a:off x="3716851" y="2218081"/>
            <a:ext cx="792000" cy="792000"/>
            <a:chOff x="4752753" y="4635795"/>
            <a:chExt cx="3242931" cy="1565754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2" t="59748" r="6770" b="6094"/>
            <a:stretch/>
          </p:blipFill>
          <p:spPr>
            <a:xfrm>
              <a:off x="4763902" y="4776787"/>
              <a:ext cx="3231782" cy="1424762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11" name="Rectángulo 10"/>
            <p:cNvSpPr/>
            <p:nvPr/>
          </p:nvSpPr>
          <p:spPr>
            <a:xfrm>
              <a:off x="4752753" y="4635795"/>
              <a:ext cx="1297173" cy="3189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" name="Grupo 13"/>
          <p:cNvGrpSpPr>
            <a:grpSpLocks/>
          </p:cNvGrpSpPr>
          <p:nvPr/>
        </p:nvGrpSpPr>
        <p:grpSpPr>
          <a:xfrm>
            <a:off x="2280821" y="2153723"/>
            <a:ext cx="792000" cy="792000"/>
            <a:chOff x="3605212" y="2081212"/>
            <a:chExt cx="2695575" cy="2695575"/>
          </a:xfrm>
        </p:grpSpPr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212" y="2081212"/>
              <a:ext cx="2695575" cy="269557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16" name="Rectángulo 15"/>
            <p:cNvSpPr/>
            <p:nvPr/>
          </p:nvSpPr>
          <p:spPr>
            <a:xfrm>
              <a:off x="3605212" y="2099141"/>
              <a:ext cx="518553" cy="5006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2705103" y="4598441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8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4960361" y="634193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6191593" y="920811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5087450" y="3473232"/>
            <a:ext cx="204260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>
            <a:off x="5719865" y="2218081"/>
            <a:ext cx="2489021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/>
          <p:cNvSpPr/>
          <p:nvPr/>
        </p:nvSpPr>
        <p:spPr>
          <a:xfrm>
            <a:off x="6191593" y="4728383"/>
            <a:ext cx="1876926" cy="101065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6238740" y="789855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4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255761" y="4602234"/>
            <a:ext cx="86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/>
              <a:t>7</a:t>
            </a:r>
          </a:p>
        </p:txBody>
      </p:sp>
      <p:pic>
        <p:nvPicPr>
          <p:cNvPr id="44" name="Imagen 43"/>
          <p:cNvPicPr preferRelativeResize="0">
            <a:picLocks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t="21798"/>
          <a:stretch/>
        </p:blipFill>
        <p:spPr>
          <a:xfrm>
            <a:off x="5206097" y="3546558"/>
            <a:ext cx="864000" cy="864000"/>
          </a:xfrm>
          <a:prstGeom prst="rect">
            <a:avLst/>
          </a:prstGeom>
        </p:spPr>
      </p:pic>
      <p:grpSp>
        <p:nvGrpSpPr>
          <p:cNvPr id="45" name="Grupo 44"/>
          <p:cNvGrpSpPr/>
          <p:nvPr/>
        </p:nvGrpSpPr>
        <p:grpSpPr>
          <a:xfrm>
            <a:off x="3453801" y="868875"/>
            <a:ext cx="900000" cy="900000"/>
            <a:chOff x="182271" y="1874181"/>
            <a:chExt cx="1089452" cy="1081536"/>
          </a:xfrm>
        </p:grpSpPr>
        <p:pic>
          <p:nvPicPr>
            <p:cNvPr id="46" name="Picture 4" descr="Resultado de imagen de dibujosingredientes  pizza gratuitos"/>
            <p:cNvPicPr>
              <a:picLocks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7" t="42417" r="81462" b="45817"/>
            <a:stretch/>
          </p:blipFill>
          <p:spPr bwMode="auto">
            <a:xfrm>
              <a:off x="191723" y="1874181"/>
              <a:ext cx="1080000" cy="108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7" name="Grupo 46"/>
            <p:cNvGrpSpPr/>
            <p:nvPr/>
          </p:nvGrpSpPr>
          <p:grpSpPr>
            <a:xfrm>
              <a:off x="182271" y="1875717"/>
              <a:ext cx="1080000" cy="1080000"/>
              <a:chOff x="48128" y="79831"/>
              <a:chExt cx="1080000" cy="1080000"/>
            </a:xfrm>
          </p:grpSpPr>
          <p:cxnSp>
            <p:nvCxnSpPr>
              <p:cNvPr id="48" name="Conector recto 47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Grupo 49"/>
          <p:cNvGrpSpPr/>
          <p:nvPr/>
        </p:nvGrpSpPr>
        <p:grpSpPr>
          <a:xfrm>
            <a:off x="2538044" y="3460968"/>
            <a:ext cx="900000" cy="900000"/>
            <a:chOff x="5109764" y="1834993"/>
            <a:chExt cx="1105665" cy="1105074"/>
          </a:xfrm>
        </p:grpSpPr>
        <p:pic>
          <p:nvPicPr>
            <p:cNvPr id="51" name="Imagen 50"/>
            <p:cNvPicPr>
              <a:picLocks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5" t="8780" r="5554" b="6809"/>
            <a:stretch/>
          </p:blipFill>
          <p:spPr>
            <a:xfrm>
              <a:off x="5135429" y="1860067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52" name="Grupo 51"/>
            <p:cNvGrpSpPr/>
            <p:nvPr/>
          </p:nvGrpSpPr>
          <p:grpSpPr>
            <a:xfrm>
              <a:off x="5109764" y="1834993"/>
              <a:ext cx="1080000" cy="1080000"/>
              <a:chOff x="48128" y="79831"/>
              <a:chExt cx="1080000" cy="1080000"/>
            </a:xfrm>
          </p:grpSpPr>
          <p:cxnSp>
            <p:nvCxnSpPr>
              <p:cNvPr id="53" name="Conector recto 52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53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5" name="Imagen 54"/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6" t="57077" r="48522" b="14764"/>
          <a:stretch/>
        </p:blipFill>
        <p:spPr>
          <a:xfrm>
            <a:off x="7103916" y="976137"/>
            <a:ext cx="900000" cy="90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n 55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0" t="56734" r="28043" b="26383"/>
          <a:stretch/>
        </p:blipFill>
        <p:spPr>
          <a:xfrm>
            <a:off x="6188744" y="3562071"/>
            <a:ext cx="900000" cy="900000"/>
          </a:xfrm>
          <a:prstGeom prst="ellipse">
            <a:avLst/>
          </a:prstGeom>
          <a:ln>
            <a:solidFill>
              <a:schemeClr val="tx1"/>
            </a:solidFill>
          </a:ln>
        </p:spPr>
      </p:pic>
      <p:grpSp>
        <p:nvGrpSpPr>
          <p:cNvPr id="57" name="Grupo 56"/>
          <p:cNvGrpSpPr/>
          <p:nvPr/>
        </p:nvGrpSpPr>
        <p:grpSpPr>
          <a:xfrm>
            <a:off x="7016392" y="4812622"/>
            <a:ext cx="900000" cy="900000"/>
            <a:chOff x="1455642" y="91863"/>
            <a:chExt cx="1132196" cy="1082984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8" t="9120" r="-3438" b="-9120"/>
            <a:stretch/>
          </p:blipFill>
          <p:spPr>
            <a:xfrm>
              <a:off x="1507838" y="91863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59" name="Grupo 58"/>
            <p:cNvGrpSpPr/>
            <p:nvPr/>
          </p:nvGrpSpPr>
          <p:grpSpPr>
            <a:xfrm>
              <a:off x="1455642" y="94847"/>
              <a:ext cx="1080000" cy="1080000"/>
              <a:chOff x="48128" y="79831"/>
              <a:chExt cx="1080000" cy="1080000"/>
            </a:xfrm>
          </p:grpSpPr>
          <p:cxnSp>
            <p:nvCxnSpPr>
              <p:cNvPr id="60" name="Conector recto 59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ctor recto 60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upo 61"/>
          <p:cNvGrpSpPr/>
          <p:nvPr/>
        </p:nvGrpSpPr>
        <p:grpSpPr>
          <a:xfrm>
            <a:off x="6834786" y="2279193"/>
            <a:ext cx="900000" cy="900000"/>
            <a:chOff x="2065699" y="3619715"/>
            <a:chExt cx="1101929" cy="1081473"/>
          </a:xfrm>
        </p:grpSpPr>
        <p:pic>
          <p:nvPicPr>
            <p:cNvPr id="63" name="Imagen 62"/>
            <p:cNvPicPr>
              <a:picLocks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13" t="9430" r="-4109" b="36873"/>
            <a:stretch/>
          </p:blipFill>
          <p:spPr>
            <a:xfrm>
              <a:off x="2087628" y="3619715"/>
              <a:ext cx="1080000" cy="1080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64" name="Grupo 63"/>
            <p:cNvGrpSpPr/>
            <p:nvPr/>
          </p:nvGrpSpPr>
          <p:grpSpPr>
            <a:xfrm>
              <a:off x="2065699" y="3621188"/>
              <a:ext cx="1080000" cy="1080000"/>
              <a:chOff x="48128" y="79831"/>
              <a:chExt cx="1080000" cy="1080000"/>
            </a:xfrm>
          </p:grpSpPr>
          <p:cxnSp>
            <p:nvCxnSpPr>
              <p:cNvPr id="65" name="Conector recto 64"/>
              <p:cNvCxnSpPr/>
              <p:nvPr/>
            </p:nvCxnSpPr>
            <p:spPr>
              <a:xfrm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ector recto 65"/>
              <p:cNvCxnSpPr/>
              <p:nvPr/>
            </p:nvCxnSpPr>
            <p:spPr>
              <a:xfrm flipH="1">
                <a:off x="48128" y="79831"/>
                <a:ext cx="1080000" cy="1080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4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7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38603" y="630264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593902" y="760470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1439137" y="3313406"/>
            <a:ext cx="204260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1625266" y="2059258"/>
            <a:ext cx="2489021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670505" y="4581835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/>
          <p:cNvSpPr/>
          <p:nvPr/>
        </p:nvSpPr>
        <p:spPr>
          <a:xfrm>
            <a:off x="5137891" y="630264"/>
            <a:ext cx="3420000" cy="52200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Rectángulo 31"/>
          <p:cNvSpPr/>
          <p:nvPr/>
        </p:nvSpPr>
        <p:spPr>
          <a:xfrm>
            <a:off x="6393190" y="760470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32"/>
          <p:cNvSpPr/>
          <p:nvPr/>
        </p:nvSpPr>
        <p:spPr>
          <a:xfrm>
            <a:off x="5238425" y="3313406"/>
            <a:ext cx="204260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Rectángulo 46"/>
          <p:cNvSpPr/>
          <p:nvPr/>
        </p:nvSpPr>
        <p:spPr>
          <a:xfrm>
            <a:off x="5424554" y="2059258"/>
            <a:ext cx="2489021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Rectángulo 47"/>
          <p:cNvSpPr/>
          <p:nvPr/>
        </p:nvSpPr>
        <p:spPr>
          <a:xfrm>
            <a:off x="6469793" y="4581835"/>
            <a:ext cx="1876926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9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785938" y="3747633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4266838" y="3724777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2514238" y="3747633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11702716" y="3617495"/>
            <a:ext cx="12032" cy="179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8082963" y="3404824"/>
            <a:ext cx="1296000" cy="129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/>
          <p:cNvSpPr/>
          <p:nvPr/>
        </p:nvSpPr>
        <p:spPr>
          <a:xfrm>
            <a:off x="5851385" y="1852266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/>
          <p:cNvSpPr/>
          <p:nvPr/>
        </p:nvSpPr>
        <p:spPr>
          <a:xfrm>
            <a:off x="695938" y="184834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Elipse 24"/>
          <p:cNvSpPr/>
          <p:nvPr/>
        </p:nvSpPr>
        <p:spPr>
          <a:xfrm>
            <a:off x="2382914" y="1852266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lipse 25"/>
          <p:cNvSpPr/>
          <p:nvPr/>
        </p:nvSpPr>
        <p:spPr>
          <a:xfrm>
            <a:off x="4137638" y="184834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088" y="3914426"/>
            <a:ext cx="577350" cy="577350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288" y="3888427"/>
            <a:ext cx="577350" cy="577350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069" y="3896504"/>
            <a:ext cx="577350" cy="577350"/>
          </a:xfrm>
          <a:prstGeom prst="rect">
            <a:avLst/>
          </a:prstGeom>
        </p:spPr>
      </p:pic>
      <p:sp>
        <p:nvSpPr>
          <p:cNvPr id="30" name="Rectángulo 10"/>
          <p:cNvSpPr/>
          <p:nvPr/>
        </p:nvSpPr>
        <p:spPr>
          <a:xfrm>
            <a:off x="6031385" y="3724777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75501" y="3852765"/>
            <a:ext cx="644024" cy="644024"/>
          </a:xfrm>
          <a:prstGeom prst="rect">
            <a:avLst/>
          </a:prstGeom>
        </p:spPr>
      </p:pic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5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61314" y="432020"/>
            <a:ext cx="3948886" cy="560048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7732963" y="264776"/>
            <a:ext cx="1080000" cy="10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7732963" y="3826001"/>
            <a:ext cx="1080000" cy="10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7732963" y="2626226"/>
            <a:ext cx="1080000" cy="10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7732963" y="1451851"/>
            <a:ext cx="1080000" cy="10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 flipH="1">
            <a:off x="7522994" y="5030537"/>
            <a:ext cx="14999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6595136" y="2608051"/>
            <a:ext cx="830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dirty="0"/>
              <a:t>+</a:t>
            </a:r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11702716" y="3617495"/>
            <a:ext cx="12032" cy="179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21"/>
          <p:cNvSpPr/>
          <p:nvPr/>
        </p:nvSpPr>
        <p:spPr>
          <a:xfrm>
            <a:off x="7663431" y="5183945"/>
            <a:ext cx="1296000" cy="129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99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4953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95500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066047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036594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007141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977688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948235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ángulo 8"/>
          <p:cNvSpPr/>
          <p:nvPr/>
        </p:nvSpPr>
        <p:spPr>
          <a:xfrm>
            <a:off x="7918782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25680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8889329" y="485274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124953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095500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066047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036594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5007141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5977688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6948235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918782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225680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8889329" y="1491916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1124953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2095500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3066047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4036594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5007141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5977688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6948235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7918782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225680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8889329" y="249855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1124953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2095500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Rectángulo 33"/>
          <p:cNvSpPr/>
          <p:nvPr/>
        </p:nvSpPr>
        <p:spPr>
          <a:xfrm>
            <a:off x="3066047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4036594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5007141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5977688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6948235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7918782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25680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8889329" y="3416968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1124953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2095500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3066047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4036594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46" name="Rectángulo 45"/>
          <p:cNvSpPr/>
          <p:nvPr/>
        </p:nvSpPr>
        <p:spPr>
          <a:xfrm>
            <a:off x="5007141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5977688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8" name="Rectángulo 47"/>
          <p:cNvSpPr/>
          <p:nvPr/>
        </p:nvSpPr>
        <p:spPr>
          <a:xfrm>
            <a:off x="6948235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49" name="Rectángulo 48"/>
          <p:cNvSpPr/>
          <p:nvPr/>
        </p:nvSpPr>
        <p:spPr>
          <a:xfrm>
            <a:off x="7918782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225680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8889329" y="4423610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52" name="Rectángulo 51"/>
          <p:cNvSpPr/>
          <p:nvPr/>
        </p:nvSpPr>
        <p:spPr>
          <a:xfrm>
            <a:off x="1124953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2095500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3066047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55" name="Rectángulo 54"/>
          <p:cNvSpPr/>
          <p:nvPr/>
        </p:nvSpPr>
        <p:spPr>
          <a:xfrm>
            <a:off x="4036594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5007141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57" name="Rectángulo 56"/>
          <p:cNvSpPr/>
          <p:nvPr/>
        </p:nvSpPr>
        <p:spPr>
          <a:xfrm>
            <a:off x="5977688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58" name="Rectángulo 57"/>
          <p:cNvSpPr/>
          <p:nvPr/>
        </p:nvSpPr>
        <p:spPr>
          <a:xfrm>
            <a:off x="6948235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59" name="Rectángulo 58"/>
          <p:cNvSpPr/>
          <p:nvPr/>
        </p:nvSpPr>
        <p:spPr>
          <a:xfrm>
            <a:off x="7918782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60" name="Rectángulo 59"/>
          <p:cNvSpPr/>
          <p:nvPr/>
        </p:nvSpPr>
        <p:spPr>
          <a:xfrm>
            <a:off x="225680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1" name="Rectángulo 60"/>
          <p:cNvSpPr/>
          <p:nvPr/>
        </p:nvSpPr>
        <p:spPr>
          <a:xfrm>
            <a:off x="8889329" y="5430252"/>
            <a:ext cx="828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1483136" y="6561693"/>
            <a:ext cx="6699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pictogramas: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Sergio Palao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ARASAAC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http://catedu.es/arasaac/)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Licencia: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CC (BY-NC-SA)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s-E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Autora:: Rut Segura Guajardo</a:t>
            </a:r>
            <a:endParaRPr lang="pt-BR" altLang="es-ES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63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6760</TotalTime>
  <Words>129</Words>
  <Application>Microsoft Office PowerPoint</Application>
  <PresentationFormat>A4 (210 x 297 mm)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Rut y Maria</dc:creator>
  <cp:lastModifiedBy>JMMR</cp:lastModifiedBy>
  <cp:revision>29</cp:revision>
  <cp:lastPrinted>2017-03-02T13:21:57Z</cp:lastPrinted>
  <dcterms:created xsi:type="dcterms:W3CDTF">2017-02-28T19:13:16Z</dcterms:created>
  <dcterms:modified xsi:type="dcterms:W3CDTF">2017-03-06T07:04:15Z</dcterms:modified>
</cp:coreProperties>
</file>