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7104063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8114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72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8260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0568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878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163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2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512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1427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981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94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32136-6F2A-4DD7-A56E-433F2C404A5F}" type="datetimeFigureOut">
              <a:rPr lang="es-ES" smtClean="0"/>
              <a:t>22/11/2018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EF36E-D3C3-40D1-B97B-75CCDC7CF8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005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59097">
            <a:off x="6109500" y="1809556"/>
            <a:ext cx="1308003" cy="130800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86747">
            <a:off x="2850638" y="4737488"/>
            <a:ext cx="1724471" cy="172447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1492">
            <a:off x="5891730" y="3576197"/>
            <a:ext cx="1439807" cy="143980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70515">
            <a:off x="4782800" y="5014194"/>
            <a:ext cx="1454993" cy="145499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82670">
            <a:off x="1590863" y="3519040"/>
            <a:ext cx="1629410" cy="162941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6544">
            <a:off x="2912741" y="435527"/>
            <a:ext cx="1522800" cy="15228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4747">
            <a:off x="1836179" y="1827252"/>
            <a:ext cx="1396718" cy="139671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3822">
            <a:off x="4779431" y="399833"/>
            <a:ext cx="1461733" cy="1461733"/>
          </a:xfrm>
          <a:prstGeom prst="rect">
            <a:avLst/>
          </a:prstGeom>
        </p:spPr>
      </p:pic>
      <p:cxnSp>
        <p:nvCxnSpPr>
          <p:cNvPr id="6" name="Conector recto 5"/>
          <p:cNvCxnSpPr>
            <a:stCxn id="4" idx="0"/>
            <a:endCxn id="4" idx="4"/>
          </p:cNvCxnSpPr>
          <p:nvPr/>
        </p:nvCxnSpPr>
        <p:spPr>
          <a:xfrm>
            <a:off x="4599296" y="150126"/>
            <a:ext cx="0" cy="655092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stCxn id="4" idx="7"/>
            <a:endCxn id="4" idx="3"/>
          </p:cNvCxnSpPr>
          <p:nvPr/>
        </p:nvCxnSpPr>
        <p:spPr>
          <a:xfrm flipH="1">
            <a:off x="2341096" y="1109487"/>
            <a:ext cx="4516399" cy="463220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/>
          <p:cNvCxnSpPr>
            <a:stCxn id="4" idx="2"/>
            <a:endCxn id="4" idx="6"/>
          </p:cNvCxnSpPr>
          <p:nvPr/>
        </p:nvCxnSpPr>
        <p:spPr>
          <a:xfrm>
            <a:off x="1405719" y="3425589"/>
            <a:ext cx="638715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lipse 3"/>
          <p:cNvSpPr/>
          <p:nvPr/>
        </p:nvSpPr>
        <p:spPr>
          <a:xfrm>
            <a:off x="1405719" y="150126"/>
            <a:ext cx="6387153" cy="6550926"/>
          </a:xfrm>
          <a:prstGeom prst="ellips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2" name="Conector recto 11"/>
          <p:cNvCxnSpPr>
            <a:stCxn id="4" idx="1"/>
          </p:cNvCxnSpPr>
          <p:nvPr/>
        </p:nvCxnSpPr>
        <p:spPr>
          <a:xfrm>
            <a:off x="2341096" y="1109487"/>
            <a:ext cx="4516399" cy="46731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uadroTexto 14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1806922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46" y="4915461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353" y="4916063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57" y="4916665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46" y="2721083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57" y="2709646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58" y="521131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353" y="521131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652" y="525501"/>
            <a:ext cx="1522800" cy="15228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3" name="CuadroTexto 12"/>
          <p:cNvSpPr txBox="1"/>
          <p:nvPr/>
        </p:nvSpPr>
        <p:spPr>
          <a:xfrm>
            <a:off x="40942" y="40942"/>
            <a:ext cx="523220" cy="68170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100" b="1" dirty="0"/>
              <a:t>Autor pictogramas:</a:t>
            </a:r>
            <a:r>
              <a:rPr lang="pt-BR" sz="1100" dirty="0"/>
              <a:t> Sergio </a:t>
            </a:r>
            <a:r>
              <a:rPr lang="pt-BR" sz="1100" dirty="0" err="1"/>
              <a:t>Palao</a:t>
            </a:r>
            <a:r>
              <a:rPr lang="pt-BR" sz="1100" dirty="0"/>
              <a:t> </a:t>
            </a:r>
            <a:r>
              <a:rPr lang="pt-BR" sz="1100" b="1" dirty="0" err="1"/>
              <a:t>Procedencia</a:t>
            </a:r>
            <a:r>
              <a:rPr lang="pt-BR" sz="1100" b="1" dirty="0"/>
              <a:t>:</a:t>
            </a:r>
            <a:r>
              <a:rPr lang="pt-BR" sz="1100" dirty="0"/>
              <a:t> ARASAAC (http://arasaac.org) </a:t>
            </a:r>
            <a:r>
              <a:rPr lang="pt-BR" sz="1100" b="1" dirty="0"/>
              <a:t>Licencia:</a:t>
            </a:r>
            <a:r>
              <a:rPr lang="pt-BR" sz="1100" dirty="0"/>
              <a:t> CC (BY-NC-SA</a:t>
            </a:r>
            <a:r>
              <a:rPr lang="pt-BR" sz="1100" dirty="0" smtClean="0"/>
              <a:t>) </a:t>
            </a:r>
          </a:p>
          <a:p>
            <a:pPr algn="ctr"/>
            <a:r>
              <a:rPr lang="pt-BR" sz="1100" b="1" dirty="0" smtClean="0"/>
              <a:t>Autores: </a:t>
            </a:r>
            <a:r>
              <a:rPr lang="pt-BR" sz="1100" dirty="0" smtClean="0"/>
              <a:t>José Manuel Marcos, David </a:t>
            </a:r>
            <a:r>
              <a:rPr lang="pt-BR" sz="1100" dirty="0"/>
              <a:t>R</a:t>
            </a:r>
            <a:r>
              <a:rPr lang="pt-BR" sz="1100" dirty="0" smtClean="0"/>
              <a:t>omero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23217444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6</Words>
  <Application>Microsoft Office PowerPoint</Application>
  <PresentationFormat>Presentación en pantalla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9</cp:revision>
  <cp:lastPrinted>2018-09-05T07:07:32Z</cp:lastPrinted>
  <dcterms:created xsi:type="dcterms:W3CDTF">2018-09-03T07:32:09Z</dcterms:created>
  <dcterms:modified xsi:type="dcterms:W3CDTF">2018-11-22T08:11:08Z</dcterms:modified>
</cp:coreProperties>
</file>