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7104063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850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83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84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54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786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637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006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37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89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286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71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40FE6-0F17-4B3C-8F83-B0ED884E03AF}" type="datetimeFigureOut">
              <a:rPr lang="es-ES" smtClean="0"/>
              <a:t>10/06/2019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AB2AE-D921-4A53-9B94-FEBE2B2518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959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12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jpeg"/><Relationship Id="rId10" Type="http://schemas.openxmlformats.org/officeDocument/2006/relationships/image" Target="../media/image5.jpe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16.png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71" y="2701795"/>
            <a:ext cx="1528540" cy="1528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-24252" y="1987840"/>
            <a:ext cx="2004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Comic Sans MS" panose="030F0702030302020204" pitchFamily="66" charset="0"/>
              </a:rPr>
              <a:t>Respirar</a:t>
            </a:r>
            <a:r>
              <a:rPr lang="es-ES" sz="28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24359" y="4486488"/>
            <a:ext cx="1967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Comic Sans MS" panose="030F0702030302020204" pitchFamily="66" charset="0"/>
              </a:rPr>
              <a:t>1   2   3 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89398" y="1333728"/>
            <a:ext cx="161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omic Sans MS" panose="030F0702030302020204" pitchFamily="66" charset="0"/>
              </a:rPr>
              <a:t>1º</a:t>
            </a:r>
            <a:r>
              <a:rPr lang="es-ES" dirty="0"/>
              <a:t> </a:t>
            </a:r>
            <a:r>
              <a:rPr lang="es-ES" dirty="0">
                <a:latin typeface="Comic Sans MS" panose="030F0702030302020204" pitchFamily="66" charset="0"/>
              </a:rPr>
              <a:t>Actividad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4786302" y="1333728"/>
            <a:ext cx="161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omic Sans MS" panose="030F0702030302020204" pitchFamily="66" charset="0"/>
              </a:rPr>
              <a:t>2º</a:t>
            </a:r>
            <a:r>
              <a:rPr lang="es-ES" dirty="0"/>
              <a:t> </a:t>
            </a:r>
            <a:r>
              <a:rPr lang="es-ES" dirty="0">
                <a:latin typeface="Comic Sans MS" panose="030F0702030302020204" pitchFamily="66" charset="0"/>
              </a:rPr>
              <a:t>Actividad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2208962" y="1333728"/>
            <a:ext cx="0" cy="4975592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pt-BR" b="1" dirty="0"/>
              <a:t>Autor pictogramas:</a:t>
            </a:r>
            <a:r>
              <a:rPr lang="pt-BR" dirty="0"/>
              <a:t> Sergio </a:t>
            </a:r>
            <a:r>
              <a:rPr lang="pt-BR" dirty="0" err="1"/>
              <a:t>Palao</a:t>
            </a:r>
            <a:r>
              <a:rPr lang="pt-BR" dirty="0"/>
              <a:t> </a:t>
            </a:r>
            <a:r>
              <a:rPr lang="pt-BR" b="1" dirty="0" err="1"/>
              <a:t>Procedencia</a:t>
            </a:r>
            <a:r>
              <a:rPr lang="pt-BR" b="1" dirty="0"/>
              <a:t>:</a:t>
            </a:r>
            <a:r>
              <a:rPr lang="pt-BR" dirty="0"/>
              <a:t> ARASAAC (http://arasaac.org) </a:t>
            </a:r>
            <a:r>
              <a:rPr lang="pt-BR" b="1" dirty="0"/>
              <a:t>Licencia:</a:t>
            </a:r>
            <a:r>
              <a:rPr lang="pt-BR" dirty="0"/>
              <a:t> CC (BY-NC-SA) </a:t>
            </a:r>
            <a:r>
              <a:rPr lang="es-ES" b="1" dirty="0" smtClean="0"/>
              <a:t>Carmen </a:t>
            </a:r>
            <a:r>
              <a:rPr lang="es-ES" b="1" dirty="0"/>
              <a:t>C</a:t>
            </a:r>
            <a:r>
              <a:rPr lang="es-ES" b="1" dirty="0" smtClean="0"/>
              <a:t>apilla </a:t>
            </a:r>
            <a:r>
              <a:rPr lang="es-ES" b="1" dirty="0"/>
              <a:t>P</a:t>
            </a:r>
            <a:r>
              <a:rPr lang="es-ES" b="1" dirty="0" smtClean="0"/>
              <a:t>érez</a:t>
            </a:r>
            <a:endParaRPr lang="es-E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063" y="-86072"/>
            <a:ext cx="6699930" cy="70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340" y="580362"/>
            <a:ext cx="78470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16 Conector recto"/>
          <p:cNvCxnSpPr/>
          <p:nvPr/>
        </p:nvCxnSpPr>
        <p:spPr>
          <a:xfrm>
            <a:off x="3203848" y="2622044"/>
            <a:ext cx="0" cy="32893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2445518" y="1862820"/>
            <a:ext cx="2503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omic Sans MS" panose="030F0702030302020204" pitchFamily="66" charset="0"/>
              </a:rPr>
              <a:t>Nos ponemos en fila en un lado de la línea</a:t>
            </a:r>
          </a:p>
        </p:txBody>
      </p:sp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258" y="2738197"/>
            <a:ext cx="102509" cy="3211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4" name="Picture 22" descr="http://www.arasaac.org/classes/img/thumbnail.php?i=c2l6ZT0zMDAmcnV0YT0uLi8uLi9yZXBvc2l0b3Jpby9vcmlnaW5hbGVzLzQ1NjUucG5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685" y="3466065"/>
            <a:ext cx="1282033" cy="1282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5" name="Picture 2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396" y="3465600"/>
            <a:ext cx="1282498" cy="1282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CuadroTexto"/>
          <p:cNvSpPr txBox="1"/>
          <p:nvPr/>
        </p:nvSpPr>
        <p:spPr>
          <a:xfrm>
            <a:off x="5594843" y="1814867"/>
            <a:ext cx="3081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omic Sans MS" panose="030F0702030302020204" pitchFamily="66" charset="0"/>
              </a:rPr>
              <a:t>En un lado de la línea esta el cartel de tierra y en el otro el del mar</a:t>
            </a:r>
          </a:p>
        </p:txBody>
      </p:sp>
      <p:pic>
        <p:nvPicPr>
          <p:cNvPr id="1026" name="Picture 2" descr="http://www.arasaac.org/classes/img/thumbnail.php?i=c2l6ZT0zMDAmcnV0YT0uLi8uLi9yZXBvc2l0b3Jpby9vcmlnaW5hbGVzLzM1MTIzLnBuZw==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333882" y="2738196"/>
            <a:ext cx="1615543" cy="161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www.arasaac.org/classes/img/thumbnail.php?i=c2l6ZT0zMDAmcnV0YT0uLi8uLi9yZXBvc2l0b3Jpby9vcmlnaW5hbGVzLzM1MTIzLnBuZw==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333881" y="4333737"/>
            <a:ext cx="1615543" cy="161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96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063" y="-86072"/>
            <a:ext cx="6699930" cy="70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0" y="529398"/>
            <a:ext cx="78470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294675" y="2478831"/>
            <a:ext cx="3174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omic Sans MS" panose="030F0702030302020204" pitchFamily="66" charset="0"/>
              </a:rPr>
              <a:t>Si estoy en la foto de MAR</a:t>
            </a:r>
          </a:p>
          <a:p>
            <a:r>
              <a:rPr lang="es-ES" dirty="0">
                <a:latin typeface="Comic Sans MS" panose="030F0702030302020204" pitchFamily="66" charset="0"/>
              </a:rPr>
              <a:t>yo tengo que saltar al lado de la línea donde este la foto de TIERRA. 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52099" flipH="1">
            <a:off x="1544165" y="4860560"/>
            <a:ext cx="1327166" cy="130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Flecha circular"/>
          <p:cNvSpPr/>
          <p:nvPr/>
        </p:nvSpPr>
        <p:spPr>
          <a:xfrm flipH="1">
            <a:off x="581878" y="4921355"/>
            <a:ext cx="1239216" cy="1080120"/>
          </a:xfrm>
          <a:prstGeom prst="circular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795985" y="2569955"/>
            <a:ext cx="2216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omic Sans MS" panose="030F0702030302020204" pitchFamily="66" charset="0"/>
              </a:rPr>
              <a:t>Si estoy en la foto de TIERRA yo me quedo quieto</a:t>
            </a:r>
          </a:p>
        </p:txBody>
      </p:sp>
      <p:pic>
        <p:nvPicPr>
          <p:cNvPr id="13320" name="Picture 8" descr="http://www.arasaac.org/classes/img/thumbnail.php?i=c2l6ZT0zMDAmcnV0YT0uLi8uLi9yZXBvc2l0b3Jpby9vcmlnaW5hbGVzLzI4NjYzLnBuZw==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550" y="1213499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Llamada ovalada"/>
          <p:cNvSpPr/>
          <p:nvPr/>
        </p:nvSpPr>
        <p:spPr>
          <a:xfrm>
            <a:off x="3841780" y="1083100"/>
            <a:ext cx="880708" cy="640250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698" y="1176479"/>
            <a:ext cx="546871" cy="54687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4722487" y="1247416"/>
            <a:ext cx="3623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Comic Sans MS" panose="030F0702030302020204" pitchFamily="66" charset="0"/>
              </a:rPr>
              <a:t>Cuando digan </a:t>
            </a:r>
            <a:r>
              <a:rPr lang="es-ES" sz="2800" dirty="0">
                <a:latin typeface="Comic Sans MS" panose="030F0702030302020204" pitchFamily="66" charset="0"/>
              </a:rPr>
              <a:t>TIERRA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69955"/>
            <a:ext cx="2011363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230" y="3625267"/>
            <a:ext cx="1395413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1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pt-BR" b="1" dirty="0"/>
              <a:t>Autor pictogramas:</a:t>
            </a:r>
            <a:r>
              <a:rPr lang="pt-BR" dirty="0"/>
              <a:t> Sergio </a:t>
            </a:r>
            <a:r>
              <a:rPr lang="pt-BR" dirty="0" err="1"/>
              <a:t>Palao</a:t>
            </a:r>
            <a:r>
              <a:rPr lang="pt-BR" dirty="0"/>
              <a:t> </a:t>
            </a:r>
            <a:r>
              <a:rPr lang="pt-BR" b="1" dirty="0" err="1"/>
              <a:t>Procedencia</a:t>
            </a:r>
            <a:r>
              <a:rPr lang="pt-BR" b="1" dirty="0"/>
              <a:t>:</a:t>
            </a:r>
            <a:r>
              <a:rPr lang="pt-BR" dirty="0"/>
              <a:t> ARASAAC (http://arasaac.org) </a:t>
            </a:r>
            <a:r>
              <a:rPr lang="pt-BR" b="1" dirty="0"/>
              <a:t>Licencia:</a:t>
            </a:r>
            <a:r>
              <a:rPr lang="pt-BR" dirty="0"/>
              <a:t> CC (BY-NC-SA) </a:t>
            </a:r>
            <a:r>
              <a:rPr lang="es-ES" b="1" dirty="0" smtClean="0"/>
              <a:t>Carmen </a:t>
            </a:r>
            <a:r>
              <a:rPr lang="es-ES" b="1" dirty="0"/>
              <a:t>C</a:t>
            </a:r>
            <a:r>
              <a:rPr lang="es-ES" b="1" dirty="0" smtClean="0"/>
              <a:t>apilla </a:t>
            </a:r>
            <a:r>
              <a:rPr lang="es-ES" b="1" dirty="0"/>
              <a:t>P</a:t>
            </a:r>
            <a:r>
              <a:rPr lang="es-ES" b="1" dirty="0" smtClean="0"/>
              <a:t>érez</a:t>
            </a:r>
            <a:endParaRPr lang="es-ES" b="1" dirty="0"/>
          </a:p>
        </p:txBody>
      </p:sp>
      <p:cxnSp>
        <p:nvCxnSpPr>
          <p:cNvPr id="24" name="23 Conector recto"/>
          <p:cNvCxnSpPr/>
          <p:nvPr/>
        </p:nvCxnSpPr>
        <p:spPr>
          <a:xfrm>
            <a:off x="1611606" y="3963963"/>
            <a:ext cx="0" cy="21050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504" y="3686150"/>
            <a:ext cx="1075128" cy="107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2" descr="http://www.arasaac.org/classes/img/thumbnail.php?i=c2l6ZT0zMDAmcnV0YT0uLi8uLi9yZXBvc2l0b3Jpby9vcmlnaW5hbGVzLzQ1NjUucG5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301" y="3693406"/>
            <a:ext cx="1067872" cy="106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986" y="3897939"/>
            <a:ext cx="122237" cy="218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45" y="3711487"/>
            <a:ext cx="1075128" cy="107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2" descr="http://www.arasaac.org/classes/img/thumbnail.php?i=c2l6ZT0zMDAmcnV0YT0uLi8uLi9yZXBvc2l0b3Jpby9vcmlnaW5hbGVzLzQ1NjUucG5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42" y="3718743"/>
            <a:ext cx="1067872" cy="106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1" descr="http://www.arasaac.org/classes/img/thumbnail.php?i=c2l6ZT0zMDAmcnV0YT0uLi8uLi9yZXBvc2l0b3Jpby9vcmlnaW5hbGVzLzQ2NjUucG5n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999" y="4949299"/>
            <a:ext cx="1126267" cy="112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79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063" y="-86072"/>
            <a:ext cx="6699930" cy="70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21" y="552139"/>
            <a:ext cx="78470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16 Conector recto"/>
          <p:cNvCxnSpPr/>
          <p:nvPr/>
        </p:nvCxnSpPr>
        <p:spPr>
          <a:xfrm>
            <a:off x="1611606" y="3963963"/>
            <a:ext cx="0" cy="21050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185246" y="2365249"/>
            <a:ext cx="3174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omic Sans MS" panose="030F0702030302020204" pitchFamily="66" charset="0"/>
              </a:rPr>
              <a:t>Si estoy en la foto de </a:t>
            </a:r>
            <a:r>
              <a:rPr lang="es-ES" dirty="0" smtClean="0">
                <a:latin typeface="Comic Sans MS" panose="030F0702030302020204" pitchFamily="66" charset="0"/>
              </a:rPr>
              <a:t>TIERRA,</a:t>
            </a:r>
            <a:r>
              <a:rPr lang="es-ES" dirty="0">
                <a:latin typeface="Comic Sans MS" panose="030F0702030302020204" pitchFamily="66" charset="0"/>
              </a:rPr>
              <a:t> </a:t>
            </a:r>
            <a:r>
              <a:rPr lang="es-ES" dirty="0" smtClean="0">
                <a:latin typeface="Comic Sans MS" panose="030F0702030302020204" pitchFamily="66" charset="0"/>
              </a:rPr>
              <a:t>yo </a:t>
            </a:r>
            <a:r>
              <a:rPr lang="es-ES" dirty="0">
                <a:latin typeface="Comic Sans MS" panose="030F0702030302020204" pitchFamily="66" charset="0"/>
              </a:rPr>
              <a:t>tengo que saltar al lado de la línea donde este la foto de MAR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52099">
            <a:off x="318052" y="4961044"/>
            <a:ext cx="1144977" cy="119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Flecha circular"/>
          <p:cNvSpPr/>
          <p:nvPr/>
        </p:nvSpPr>
        <p:spPr>
          <a:xfrm>
            <a:off x="1106567" y="4921354"/>
            <a:ext cx="1010078" cy="1080120"/>
          </a:xfrm>
          <a:prstGeom prst="circular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707904" y="262590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omic Sans MS" panose="030F0702030302020204" pitchFamily="66" charset="0"/>
              </a:rPr>
              <a:t>Si estoy en la foto de MAR yo me quedo quieto</a:t>
            </a:r>
          </a:p>
        </p:txBody>
      </p:sp>
      <p:pic>
        <p:nvPicPr>
          <p:cNvPr id="13320" name="Picture 8" descr="http://www.arasaac.org/classes/img/thumbnail.php?i=c2l6ZT0zMDAmcnV0YT0uLi8uLi9yZXBvc2l0b3Jpby9vcmlnaW5hbGVzLzI4NjYzLnBuZw==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550" y="1213499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Llamada ovalada"/>
          <p:cNvSpPr/>
          <p:nvPr/>
        </p:nvSpPr>
        <p:spPr>
          <a:xfrm>
            <a:off x="3841780" y="1083100"/>
            <a:ext cx="880708" cy="640250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4764079" y="1199778"/>
            <a:ext cx="3174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Comic Sans MS" panose="030F0702030302020204" pitchFamily="66" charset="0"/>
              </a:rPr>
              <a:t>Cuando digan </a:t>
            </a:r>
            <a:r>
              <a:rPr lang="es-ES" sz="2800" dirty="0">
                <a:latin typeface="Comic Sans MS" panose="030F0702030302020204" pitchFamily="66" charset="0"/>
              </a:rPr>
              <a:t>MAR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925" y="1150474"/>
            <a:ext cx="505501" cy="50550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876256" y="2642249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omic Sans MS" panose="030F0702030302020204" pitchFamily="66" charset="0"/>
              </a:rPr>
              <a:t>Si me equivoco espero tranquilo</a:t>
            </a: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637" y="3718743"/>
            <a:ext cx="1395454" cy="1395454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1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pt-BR" b="1" dirty="0"/>
              <a:t>Autor pictogramas:</a:t>
            </a:r>
            <a:r>
              <a:rPr lang="pt-BR" dirty="0"/>
              <a:t> Sergio </a:t>
            </a:r>
            <a:r>
              <a:rPr lang="pt-BR" dirty="0" err="1"/>
              <a:t>Palao</a:t>
            </a:r>
            <a:r>
              <a:rPr lang="pt-BR" dirty="0"/>
              <a:t> </a:t>
            </a:r>
            <a:r>
              <a:rPr lang="pt-BR" b="1" dirty="0" err="1"/>
              <a:t>Procedencia</a:t>
            </a:r>
            <a:r>
              <a:rPr lang="pt-BR" b="1" dirty="0"/>
              <a:t>:</a:t>
            </a:r>
            <a:r>
              <a:rPr lang="pt-BR" dirty="0"/>
              <a:t> ARASAAC (http://arasaac.org) </a:t>
            </a:r>
            <a:r>
              <a:rPr lang="pt-BR" b="1" dirty="0"/>
              <a:t>Licencia:</a:t>
            </a:r>
            <a:r>
              <a:rPr lang="pt-BR" dirty="0"/>
              <a:t> CC (BY-NC-SA) </a:t>
            </a:r>
            <a:r>
              <a:rPr lang="es-ES" b="1" dirty="0" smtClean="0"/>
              <a:t>Carmen </a:t>
            </a:r>
            <a:r>
              <a:rPr lang="es-ES" b="1" dirty="0"/>
              <a:t>C</a:t>
            </a:r>
            <a:r>
              <a:rPr lang="es-ES" b="1" dirty="0" smtClean="0"/>
              <a:t>apilla </a:t>
            </a:r>
            <a:r>
              <a:rPr lang="es-ES" b="1" dirty="0"/>
              <a:t>P</a:t>
            </a:r>
            <a:r>
              <a:rPr lang="es-ES" b="1" dirty="0" smtClean="0"/>
              <a:t>érez</a:t>
            </a:r>
            <a:endParaRPr lang="es-ES" b="1" dirty="0"/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504" y="3686150"/>
            <a:ext cx="1075128" cy="107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2" descr="http://www.arasaac.org/classes/img/thumbnail.php?i=c2l6ZT0zMDAmcnV0YT0uLi8uLi9yZXBvc2l0b3Jpby9vcmlnaW5hbGVzLzQ1NjUucG5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301" y="3693406"/>
            <a:ext cx="1067872" cy="106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986" y="3897939"/>
            <a:ext cx="122237" cy="218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11" descr="http://www.arasaac.org/classes/img/thumbnail.php?i=c2l6ZT0zMDAmcnV0YT0uLi8uLi9yZXBvc2l0b3Jpby9vcmlnaW5hbGVzLzQ2NjUucG5n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949" y="4921354"/>
            <a:ext cx="1126267" cy="112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45" y="3711487"/>
            <a:ext cx="1075128" cy="107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2" descr="http://www.arasaac.org/classes/img/thumbnail.php?i=c2l6ZT0zMDAmcnV0YT0uLi8uLi9yZXBvc2l0b3Jpby9vcmlnaW5hbGVzLzQ1NjUucG5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42" y="3718743"/>
            <a:ext cx="1067872" cy="106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142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124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JM MR</cp:lastModifiedBy>
  <cp:revision>4</cp:revision>
  <cp:lastPrinted>2019-06-10T05:36:29Z</cp:lastPrinted>
  <dcterms:created xsi:type="dcterms:W3CDTF">2019-01-28T08:25:54Z</dcterms:created>
  <dcterms:modified xsi:type="dcterms:W3CDTF">2019-06-10T05:36:37Z</dcterms:modified>
</cp:coreProperties>
</file>