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74" r:id="rId3"/>
    <p:sldId id="273" r:id="rId4"/>
    <p:sldId id="260" r:id="rId5"/>
    <p:sldId id="265" r:id="rId6"/>
    <p:sldId id="263" r:id="rId7"/>
    <p:sldId id="276" r:id="rId8"/>
    <p:sldId id="262" r:id="rId9"/>
    <p:sldId id="277" r:id="rId10"/>
    <p:sldId id="278" r:id="rId11"/>
  </p:sldIdLst>
  <p:sldSz cx="9144000" cy="6858000" type="screen4x3"/>
  <p:notesSz cx="6800850" cy="993298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4073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5871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0416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068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7972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50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709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6006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5688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1532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1844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EE181-4B00-4B05-BF9F-2938191E3F55}" type="datetimeFigureOut">
              <a:rPr lang="es-ES" smtClean="0"/>
              <a:t>13/01/2020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42336-C57F-4AC8-AED9-61FFFD30FC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670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23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3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7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59" y="564390"/>
            <a:ext cx="4506930" cy="321052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20" y="564391"/>
            <a:ext cx="4116059" cy="321052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368547" y="6317541"/>
            <a:ext cx="854338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t-BR" sz="1400" b="1" dirty="0"/>
              <a:t>Autor pictogramas:</a:t>
            </a:r>
            <a:r>
              <a:rPr lang="pt-BR" sz="1400" dirty="0"/>
              <a:t> Sergio </a:t>
            </a:r>
            <a:r>
              <a:rPr lang="pt-BR" sz="1400" dirty="0" err="1"/>
              <a:t>Palao</a:t>
            </a:r>
            <a:r>
              <a:rPr lang="pt-BR" sz="1400" dirty="0"/>
              <a:t> </a:t>
            </a:r>
            <a:r>
              <a:rPr lang="pt-BR" sz="1400" b="1" dirty="0" err="1"/>
              <a:t>Procedencia</a:t>
            </a:r>
            <a:r>
              <a:rPr lang="pt-BR" sz="1400" b="1" dirty="0"/>
              <a:t>:</a:t>
            </a:r>
            <a:r>
              <a:rPr lang="pt-BR" sz="1400" dirty="0"/>
              <a:t> ARASAAC (http://arasaac.org) </a:t>
            </a:r>
            <a:r>
              <a:rPr lang="pt-BR" sz="1400" b="1" dirty="0"/>
              <a:t>Licencia:</a:t>
            </a:r>
            <a:r>
              <a:rPr lang="pt-BR" sz="1400" dirty="0"/>
              <a:t> CC (BY-NC-SA</a:t>
            </a:r>
            <a:r>
              <a:rPr lang="pt-BR" sz="1400" dirty="0" smtClean="0"/>
              <a:t>) </a:t>
            </a:r>
          </a:p>
          <a:p>
            <a:pPr algn="ctr"/>
            <a:r>
              <a:rPr lang="pt-BR" sz="1400" b="1" dirty="0" smtClean="0"/>
              <a:t>Autores: </a:t>
            </a:r>
            <a:r>
              <a:rPr lang="pt-BR" sz="1400" dirty="0" smtClean="0"/>
              <a:t>José Manuel Marcos, David </a:t>
            </a:r>
            <a:r>
              <a:rPr lang="pt-BR" sz="1400" dirty="0"/>
              <a:t>R</a:t>
            </a:r>
            <a:r>
              <a:rPr lang="pt-BR" sz="1400" dirty="0" smtClean="0"/>
              <a:t>omero</a:t>
            </a:r>
            <a:endParaRPr lang="es-ES" sz="1400" dirty="0"/>
          </a:p>
        </p:txBody>
      </p:sp>
      <p:sp>
        <p:nvSpPr>
          <p:cNvPr id="5" name="CuadroTexto 4"/>
          <p:cNvSpPr txBox="1"/>
          <p:nvPr/>
        </p:nvSpPr>
        <p:spPr>
          <a:xfrm>
            <a:off x="0" y="4323492"/>
            <a:ext cx="914400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t-BR" sz="3600" b="1" dirty="0" smtClean="0"/>
              <a:t>MATERIALES TEACCH</a:t>
            </a:r>
          </a:p>
          <a:p>
            <a:pPr algn="ctr"/>
            <a:r>
              <a:rPr lang="pt-BR" sz="3600" b="1" dirty="0" smtClean="0">
                <a:solidFill>
                  <a:srgbClr val="FF0000"/>
                </a:solidFill>
              </a:rPr>
              <a:t>CLASIFICACIÓN  </a:t>
            </a:r>
            <a:r>
              <a:rPr lang="pt-BR" sz="3600" b="1" dirty="0" smtClean="0">
                <a:solidFill>
                  <a:srgbClr val="FF0000"/>
                </a:solidFill>
              </a:rPr>
              <a:t>ROPA DE INVIERNO - VERANO</a:t>
            </a:r>
            <a:endParaRPr lang="es-E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2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32" y="3649607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497017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3614706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51" y="555966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sp>
        <p:nvSpPr>
          <p:cNvPr id="16" name="CuadroTexto 15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3784077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 rot="5400000">
            <a:off x="1945454" y="3954439"/>
            <a:ext cx="692497" cy="402609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  <p:sp>
        <p:nvSpPr>
          <p:cNvPr id="5" name="CuadroTexto 4"/>
          <p:cNvSpPr txBox="1"/>
          <p:nvPr/>
        </p:nvSpPr>
        <p:spPr>
          <a:xfrm>
            <a:off x="4725462" y="624949"/>
            <a:ext cx="414000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PICTOGRAMAS PARA COLOCAR EN EL FONDO DE LAS CAJAS</a:t>
            </a:r>
            <a:endParaRPr lang="es-ES" sz="2400" dirty="0">
              <a:solidFill>
                <a:srgbClr val="FF000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02" y="330371"/>
            <a:ext cx="4140000" cy="414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084" y="447936"/>
            <a:ext cx="884475" cy="88447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084" y="2424739"/>
            <a:ext cx="4140000" cy="414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484" y="2437802"/>
            <a:ext cx="885600" cy="88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34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 rot="5400000">
            <a:off x="4544765" y="2677120"/>
            <a:ext cx="523220" cy="783854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592008" y="305362"/>
            <a:ext cx="84287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PICTOGRAMAS PARA COLOCAR EN LAS PINZAS</a:t>
            </a:r>
            <a:endParaRPr lang="es-ES" sz="2400" dirty="0">
              <a:solidFill>
                <a:srgbClr val="FF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929" y="2281387"/>
            <a:ext cx="1908000" cy="1908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017" y="2281387"/>
            <a:ext cx="1908000" cy="1908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822761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3643952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19" y="3644027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685" y="534590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33" y="534590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sp>
        <p:nvSpPr>
          <p:cNvPr id="16" name="CuadroTexto 15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2174978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19" y="3626029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3644028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534590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19" y="534590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sp>
        <p:nvSpPr>
          <p:cNvPr id="16" name="CuadroTexto 15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134242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946" y="3618893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18" y="3664736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684" y="539015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18" y="525434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sp>
        <p:nvSpPr>
          <p:cNvPr id="16" name="CuadroTexto 15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014" y="559724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68" y="521009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009" y="580433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68" y="516584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9104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684" y="539015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377" y="3644027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18" y="3644027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18" y="525434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sp>
        <p:nvSpPr>
          <p:cNvPr id="16" name="CuadroTexto 15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952" y="3644027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68" y="3644027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014" y="559724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68" y="521009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863195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685" y="539017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20" y="3644031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20" y="539016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grpSp>
        <p:nvGrpSpPr>
          <p:cNvPr id="15" name="Grupo 14"/>
          <p:cNvGrpSpPr/>
          <p:nvPr/>
        </p:nvGrpSpPr>
        <p:grpSpPr>
          <a:xfrm>
            <a:off x="4676530" y="2748933"/>
            <a:ext cx="3549730" cy="3590673"/>
            <a:chOff x="4676530" y="2748933"/>
            <a:chExt cx="3549730" cy="3590673"/>
          </a:xfrm>
        </p:grpSpPr>
        <p:grpSp>
          <p:nvGrpSpPr>
            <p:cNvPr id="14" name="Grupo 13"/>
            <p:cNvGrpSpPr/>
            <p:nvPr/>
          </p:nvGrpSpPr>
          <p:grpSpPr>
            <a:xfrm>
              <a:off x="5530685" y="3644031"/>
              <a:ext cx="2695575" cy="2695575"/>
              <a:chOff x="5530685" y="3644031"/>
              <a:chExt cx="2695575" cy="2695575"/>
            </a:xfrm>
          </p:grpSpPr>
          <p:pic>
            <p:nvPicPr>
              <p:cNvPr id="10" name="Imagen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30685" y="3644031"/>
                <a:ext cx="2695575" cy="2695575"/>
              </a:xfrm>
              <a:prstGeom prst="rect">
                <a:avLst/>
              </a:prstGeom>
              <a:ln w="101600">
                <a:solidFill>
                  <a:schemeClr val="accent2"/>
                </a:solidFill>
              </a:ln>
            </p:spPr>
          </p:pic>
          <p:pic>
            <p:nvPicPr>
              <p:cNvPr id="12" name="Imagen 1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35741" y="4609404"/>
                <a:ext cx="643484" cy="511001"/>
              </a:xfrm>
              <a:prstGeom prst="rect">
                <a:avLst/>
              </a:prstGeom>
            </p:spPr>
          </p:pic>
          <p:pic>
            <p:nvPicPr>
              <p:cNvPr id="13" name="Imagen 1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88141" y="4761804"/>
                <a:ext cx="627560" cy="498355"/>
              </a:xfrm>
              <a:prstGeom prst="rect">
                <a:avLst/>
              </a:prstGeom>
            </p:spPr>
          </p:pic>
        </p:grpSp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3463" b="89753" l="21555" r="8975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78749">
              <a:off x="4676530" y="2748933"/>
              <a:ext cx="3482516" cy="3482516"/>
            </a:xfrm>
            <a:prstGeom prst="rect">
              <a:avLst/>
            </a:prstGeom>
          </p:spPr>
        </p:pic>
      </p:grpSp>
      <p:sp>
        <p:nvSpPr>
          <p:cNvPr id="16" name="CuadroTexto 15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3633182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07" y="3660981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526342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07" y="539893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892433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3626758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32" y="3660981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260" y="509069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20" y="539016"/>
            <a:ext cx="2695575" cy="2695575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sp>
        <p:nvSpPr>
          <p:cNvPr id="16" name="CuadroTexto 15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07" y="539893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32" y="517641"/>
            <a:ext cx="2700000" cy="2700000"/>
          </a:xfrm>
          <a:prstGeom prst="rect">
            <a:avLst/>
          </a:prstGeom>
          <a:ln w="1016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9699628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</TotalTime>
  <Words>53</Words>
  <Application>Microsoft Office PowerPoint</Application>
  <PresentationFormat>Presentación en pantalla (4:3)</PresentationFormat>
  <Paragraphs>24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Usuario de Windows</cp:lastModifiedBy>
  <cp:revision>27</cp:revision>
  <cp:lastPrinted>2020-01-13T09:31:00Z</cp:lastPrinted>
  <dcterms:created xsi:type="dcterms:W3CDTF">2018-09-25T10:10:03Z</dcterms:created>
  <dcterms:modified xsi:type="dcterms:W3CDTF">2020-01-13T12:02:05Z</dcterms:modified>
</cp:coreProperties>
</file>