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1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18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06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91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3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1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4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4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1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E24B-43A0-4332-9C9A-0B0FBEBDD27D}" type="datetimeFigureOut">
              <a:rPr lang="es-ES" smtClean="0"/>
              <a:t>25/01/2020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35D6-DA83-4525-B47A-A4DB65693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1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abajo"/>
          <p:cNvSpPr/>
          <p:nvPr/>
        </p:nvSpPr>
        <p:spPr>
          <a:xfrm>
            <a:off x="3512840" y="2492896"/>
            <a:ext cx="2664296" cy="1603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32656"/>
            <a:ext cx="575468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509120"/>
            <a:ext cx="628808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913"/>
            <a:ext cx="9906000" cy="3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379696" y="404664"/>
            <a:ext cx="9526304" cy="6271998"/>
            <a:chOff x="379696" y="404664"/>
            <a:chExt cx="9526304" cy="6271998"/>
          </a:xfrm>
        </p:grpSpPr>
        <p:sp>
          <p:nvSpPr>
            <p:cNvPr id="6" name="5 Rectángulo redondeado"/>
            <p:cNvSpPr/>
            <p:nvPr/>
          </p:nvSpPr>
          <p:spPr>
            <a:xfrm>
              <a:off x="379696" y="404664"/>
              <a:ext cx="9292917" cy="6271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687424" y="828353"/>
              <a:ext cx="3024336" cy="3096344"/>
              <a:chOff x="687424" y="363934"/>
              <a:chExt cx="3024336" cy="3096344"/>
            </a:xfrm>
          </p:grpSpPr>
          <p:sp>
            <p:nvSpPr>
              <p:cNvPr id="2" name="1 Elipse"/>
              <p:cNvSpPr/>
              <p:nvPr/>
            </p:nvSpPr>
            <p:spPr>
              <a:xfrm>
                <a:off x="687424" y="363934"/>
                <a:ext cx="3024336" cy="309634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0" name="Picture 2" descr="C:\Users\leticia\AppData\Local\Temp\~A7EC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900" y="564318"/>
                <a:ext cx="2695575" cy="2695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3" name="Picture 5" descr="C:\Users\leticia\AppData\Local\Temp\~A8C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47" y="4102648"/>
              <a:ext cx="2280264" cy="22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leticia\AppData\Local\Temp\~F78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294" y="3887722"/>
              <a:ext cx="2495190" cy="2495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leticia\AppData\Local\Temp\~453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414" y="797706"/>
              <a:ext cx="2228800" cy="22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leticia\AppData\Local\Temp\~9A1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208" y="797706"/>
              <a:ext cx="2119511" cy="211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leticia\AppData\Local\Temp\~F869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3687337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4063414" y="302650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Leche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8481" y="302941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Queso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9696" y="6044703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Carne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65294" y="612130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Yogur 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443813" y="612130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Cuero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pic>
          <p:nvPicPr>
            <p:cNvPr id="2058" name="Picture 10" descr="C:\Users\leticia\AppData\Local\Temp\~F64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057" y="4450725"/>
              <a:ext cx="2095756" cy="209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CuadroTexto"/>
            <p:cNvSpPr txBox="1"/>
            <p:nvPr/>
          </p:nvSpPr>
          <p:spPr>
            <a:xfrm>
              <a:off x="5215013" y="615344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Mantequilla 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027" y="3436238"/>
            <a:ext cx="6629097" cy="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79696" y="404664"/>
            <a:ext cx="9292917" cy="6271998"/>
            <a:chOff x="379696" y="404664"/>
            <a:chExt cx="9292917" cy="6271998"/>
          </a:xfrm>
        </p:grpSpPr>
        <p:sp>
          <p:nvSpPr>
            <p:cNvPr id="16" name="15 Rectángulo redondeado"/>
            <p:cNvSpPr/>
            <p:nvPr/>
          </p:nvSpPr>
          <p:spPr>
            <a:xfrm>
              <a:off x="379696" y="404664"/>
              <a:ext cx="9292917" cy="62719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Elipse"/>
            <p:cNvSpPr/>
            <p:nvPr/>
          </p:nvSpPr>
          <p:spPr>
            <a:xfrm>
              <a:off x="687424" y="828353"/>
              <a:ext cx="3024336" cy="30963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063414" y="302650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Carne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8481" y="302941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Salchichas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9696" y="6044703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Jamón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443813" y="612130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Cuero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60196" y="603247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Embutidos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pic>
          <p:nvPicPr>
            <p:cNvPr id="3075" name="Picture 3" descr="C:\Users\leticia\AppData\Local\Temp\~685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25" y="670003"/>
              <a:ext cx="2424989" cy="2424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:\Users\leticia\AppData\Local\Temp\~24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637" y="1146426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leticia\AppData\Local\Temp\~F62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950" y="855081"/>
              <a:ext cx="2174331" cy="217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leticia\AppData\Local\Temp\~69F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09" y="3854457"/>
              <a:ext cx="1966987" cy="196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leticia\AppData\Local\Temp\~69C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271" y="4646678"/>
              <a:ext cx="1364760" cy="1364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leticia\AppData\Local\Temp\~DC89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031" y="4579445"/>
              <a:ext cx="1485765" cy="1485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Users\leticia\AppData\Local\Temp\~3FB9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038" y="3842001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027" y="3436238"/>
            <a:ext cx="6629097" cy="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79696" y="404664"/>
            <a:ext cx="9292917" cy="6271998"/>
            <a:chOff x="379696" y="404664"/>
            <a:chExt cx="9292917" cy="6271998"/>
          </a:xfrm>
        </p:grpSpPr>
        <p:sp>
          <p:nvSpPr>
            <p:cNvPr id="16" name="15 Rectángulo redondeado"/>
            <p:cNvSpPr/>
            <p:nvPr/>
          </p:nvSpPr>
          <p:spPr>
            <a:xfrm>
              <a:off x="379696" y="404664"/>
              <a:ext cx="9292917" cy="62719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Elipse"/>
            <p:cNvSpPr/>
            <p:nvPr/>
          </p:nvSpPr>
          <p:spPr>
            <a:xfrm>
              <a:off x="687424" y="828353"/>
              <a:ext cx="3024336" cy="30963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063414" y="302650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Carne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8481" y="3029412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Huevos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798610" y="6040361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Almohadas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60196" y="603247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Abrigos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pic>
          <p:nvPicPr>
            <p:cNvPr id="4098" name="Picture 2" descr="C:\Users\leticia\AppData\Local\Temp\~131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85" y="1146426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leticia\AppData\Local\Temp\~605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026" y="828353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leticia\AppData\Local\Temp\~4C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869" y="1146426"/>
              <a:ext cx="1936757" cy="1936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leticia\AppData\Local\Temp\~3CB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7" y="1146426"/>
              <a:ext cx="1696123" cy="1696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leticia\AppData\Local\Temp\~D27F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714" y="4273683"/>
              <a:ext cx="1737755" cy="1737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016185" y="6032476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Plumas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3 Flecha derecha"/>
            <p:cNvSpPr/>
            <p:nvPr/>
          </p:nvSpPr>
          <p:spPr>
            <a:xfrm>
              <a:off x="3244985" y="5142560"/>
              <a:ext cx="585041" cy="6627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104" name="Picture 8" descr="C:\Users\leticia\AppData\Local\Temp\~A1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56" y="4122081"/>
              <a:ext cx="1918280" cy="1918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leticia\AppData\Local\Temp\~5FE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222" y="3794772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027" y="3436238"/>
            <a:ext cx="6629097" cy="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79696" y="404664"/>
            <a:ext cx="9372540" cy="6271998"/>
            <a:chOff x="379696" y="404664"/>
            <a:chExt cx="9372540" cy="6271998"/>
          </a:xfrm>
        </p:grpSpPr>
        <p:sp>
          <p:nvSpPr>
            <p:cNvPr id="16" name="15 Rectángulo redondeado"/>
            <p:cNvSpPr/>
            <p:nvPr/>
          </p:nvSpPr>
          <p:spPr>
            <a:xfrm>
              <a:off x="379696" y="404664"/>
              <a:ext cx="9292917" cy="627199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Elipse"/>
            <p:cNvSpPr/>
            <p:nvPr/>
          </p:nvSpPr>
          <p:spPr>
            <a:xfrm>
              <a:off x="687424" y="828353"/>
              <a:ext cx="3024336" cy="30963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309396" y="3049261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Carne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050981" y="6107501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Ropa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014234" y="6107501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Lana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pic>
          <p:nvPicPr>
            <p:cNvPr id="5122" name="Picture 2" descr="C:\Users\leticia\AppData\Local\Temp\~E5D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04" y="1021637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Users\leticia\AppData\Local\Temp\~D88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036" y="694757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Users\leticia\AppData\Local\Temp\~19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94" y="694757"/>
              <a:ext cx="2695575" cy="26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Users\leticia\AppData\Local\Temp\~ACFF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04" y="4515937"/>
              <a:ext cx="1482381" cy="148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78594" y="6088434"/>
              <a:ext cx="22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Comic Sans MS" panose="030F0702030302020204" pitchFamily="66" charset="0"/>
                </a:rPr>
                <a:t>Leche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  <p:pic>
          <p:nvPicPr>
            <p:cNvPr id="5129" name="Picture 9" descr="C:\Users\leticia\AppData\Local\Temp\~6BC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629" y="4255177"/>
              <a:ext cx="1869221" cy="1869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Flecha derecha"/>
            <p:cNvSpPr/>
            <p:nvPr/>
          </p:nvSpPr>
          <p:spPr>
            <a:xfrm>
              <a:off x="5243034" y="4941168"/>
              <a:ext cx="1372577" cy="12104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30" name="Picture 10" descr="C:\Users\leticia\AppData\Local\Temp\~58A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213" y="3687772"/>
              <a:ext cx="1489659" cy="148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C:\Users\leticia\AppData\Local\Temp\~969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089" y="3921087"/>
              <a:ext cx="1540147" cy="154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C:\Users\leticia\AppData\Local\Temp\~FED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041" y="4942324"/>
              <a:ext cx="1347787" cy="134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027" y="3436238"/>
            <a:ext cx="6629097" cy="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46" y="3947031"/>
            <a:ext cx="4164979" cy="28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3958070"/>
            <a:ext cx="4127902" cy="279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107278"/>
            <a:ext cx="4131295" cy="28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1107278"/>
            <a:ext cx="4109404" cy="28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64679"/>
            <a:ext cx="3096344" cy="91782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7027" y="3436238"/>
            <a:ext cx="6629097" cy="2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3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</Words>
  <Application>Microsoft Office PowerPoint</Application>
  <PresentationFormat>A4 (210 x 297 mm)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</dc:creator>
  <cp:lastModifiedBy>leticia</cp:lastModifiedBy>
  <cp:revision>7</cp:revision>
  <dcterms:created xsi:type="dcterms:W3CDTF">2020-01-25T11:49:48Z</dcterms:created>
  <dcterms:modified xsi:type="dcterms:W3CDTF">2020-01-25T13:19:39Z</dcterms:modified>
</cp:coreProperties>
</file>