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1" r:id="rId4"/>
    <p:sldId id="264" r:id="rId5"/>
    <p:sldId id="267" r:id="rId6"/>
    <p:sldId id="266" r:id="rId7"/>
    <p:sldId id="258" r:id="rId8"/>
    <p:sldId id="259" r:id="rId9"/>
    <p:sldId id="263" r:id="rId10"/>
    <p:sldId id="262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03F5-70C5-439F-85A1-BB84A49428BF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07CF-6D54-48E8-A194-F6D31CC7B1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19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03F5-70C5-439F-85A1-BB84A49428BF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07CF-6D54-48E8-A194-F6D31CC7B1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27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03F5-70C5-439F-85A1-BB84A49428BF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07CF-6D54-48E8-A194-F6D31CC7B1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1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03F5-70C5-439F-85A1-BB84A49428BF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07CF-6D54-48E8-A194-F6D31CC7B1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2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03F5-70C5-439F-85A1-BB84A49428BF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07CF-6D54-48E8-A194-F6D31CC7B1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05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03F5-70C5-439F-85A1-BB84A49428BF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07CF-6D54-48E8-A194-F6D31CC7B1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751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03F5-70C5-439F-85A1-BB84A49428BF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07CF-6D54-48E8-A194-F6D31CC7B1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90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03F5-70C5-439F-85A1-BB84A49428BF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07CF-6D54-48E8-A194-F6D31CC7B1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99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03F5-70C5-439F-85A1-BB84A49428BF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07CF-6D54-48E8-A194-F6D31CC7B1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48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03F5-70C5-439F-85A1-BB84A49428BF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07CF-6D54-48E8-A194-F6D31CC7B1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40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03F5-70C5-439F-85A1-BB84A49428BF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07CF-6D54-48E8-A194-F6D31CC7B1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05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403F5-70C5-439F-85A1-BB84A49428BF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C07CF-6D54-48E8-A194-F6D31CC7B1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00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/2.5/es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2.5/e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reativecommons.org/licenses/by-nc/2.5/es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/2.5/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2.5/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2.5/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2.5/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nc/2.5/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nc/2.5/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nc/2.5/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570" y="1844824"/>
            <a:ext cx="4320480" cy="432048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40" y="1340768"/>
            <a:ext cx="4762500" cy="47625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084" y="1052736"/>
            <a:ext cx="4762500" cy="47625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4" y="52827"/>
            <a:ext cx="1085106" cy="1085106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38968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Autor pictogramas:</a:t>
            </a:r>
            <a:r>
              <a:rPr lang="es-ES" sz="1000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Sergio Palao</a:t>
            </a:r>
            <a:r>
              <a:rPr lang="es-ES" sz="1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Segoe UI" pitchFamily="34" charset="0"/>
              </a:rPr>
              <a:t> </a:t>
            </a:r>
            <a:r>
              <a:rPr lang="es-ES" sz="1000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Procedencia</a:t>
            </a:r>
            <a:r>
              <a:rPr lang="es-ES" sz="1000" b="1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: www.arasaac.org</a:t>
            </a:r>
            <a:r>
              <a:rPr lang="es-ES" sz="1000" dirty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Segoe UI" pitchFamily="34" charset="0"/>
              </a:rPr>
              <a:t> </a:t>
            </a:r>
            <a:r>
              <a:rPr lang="es-ES" sz="1000" dirty="0">
                <a:solidFill>
                  <a:srgbClr val="444444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</a:p>
          <a:p>
            <a:pPr algn="ctr"/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Licencia: </a:t>
            </a:r>
            <a:r>
              <a:rPr lang="es-ES" sz="1000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  <a:hlinkClick r:id="rId6"/>
              </a:rPr>
              <a:t>CC (BY-NC)</a:t>
            </a:r>
            <a:r>
              <a:rPr lang="es-ES" sz="1000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dirty="0">
                <a:solidFill>
                  <a:srgbClr val="444444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b="1" u="sng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Autores</a:t>
            </a:r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:</a:t>
            </a:r>
            <a:r>
              <a:rPr lang="es-ES" sz="1000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José Manuel Marcos, David </a:t>
            </a:r>
            <a:r>
              <a:rPr lang="es-ES" sz="1000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Romero</a:t>
            </a:r>
            <a:endParaRPr lang="es-ES" sz="1000" dirty="0">
              <a:latin typeface="Calibri" pitchFamily="34" charset="0"/>
              <a:ea typeface="Times New Roman" pitchFamily="18" charset="0"/>
              <a:cs typeface="Segoe U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76466" y="256168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RECORTA LOS PERSONAJES Y OBJETOS DEL CUENTO DE LOS TRES CERDITOS</a:t>
            </a:r>
            <a:endParaRPr lang="es-ES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6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575981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s-ES" sz="1000" b="1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Pictogramas</a:t>
            </a:r>
            <a:r>
              <a:rPr lang="es-ES" sz="1000" b="1" dirty="0" smtClean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: </a:t>
            </a:r>
            <a:r>
              <a:rPr lang="es-ES" sz="1000" b="1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www.arasaac.org</a:t>
            </a:r>
            <a:r>
              <a:rPr lang="es-ES" sz="1000" dirty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Segoe UI" pitchFamily="34" charset="0"/>
              </a:rPr>
              <a:t> </a:t>
            </a:r>
            <a:r>
              <a:rPr lang="es-ES" sz="1000" dirty="0">
                <a:solidFill>
                  <a:srgbClr val="444444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b="1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Licencia</a:t>
            </a:r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: </a:t>
            </a:r>
            <a:r>
              <a:rPr lang="es-ES" sz="1000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  <a:hlinkClick r:id="rId3"/>
              </a:rPr>
              <a:t>CC (</a:t>
            </a:r>
            <a:r>
              <a:rPr lang="es-ES" sz="1000" dirty="0" smtClean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  <a:hlinkClick r:id="rId3"/>
              </a:rPr>
              <a:t>BY-NC)</a:t>
            </a:r>
            <a:r>
              <a:rPr lang="es-ES" sz="1000" dirty="0" smtClean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Fondos: www.soyvisual.org</a:t>
            </a:r>
            <a:endParaRPr lang="es-ES" sz="1000" dirty="0">
              <a:latin typeface="Calibri" pitchFamily="34" charset="0"/>
              <a:ea typeface="Times New Roman" pitchFamily="18" charset="0"/>
              <a:cs typeface="Segoe UI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4474468" cy="447446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01" y="3140968"/>
            <a:ext cx="1504689" cy="150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38968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Autor pictogramas:</a:t>
            </a:r>
            <a:r>
              <a:rPr lang="es-ES" sz="1000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Sergio Palao</a:t>
            </a:r>
            <a:r>
              <a:rPr lang="es-ES" sz="1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Segoe UI" pitchFamily="34" charset="0"/>
              </a:rPr>
              <a:t> </a:t>
            </a:r>
            <a:r>
              <a:rPr lang="es-ES" sz="1000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Procedencia</a:t>
            </a:r>
            <a:r>
              <a:rPr lang="es-ES" sz="1000" b="1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: www.arasaac.org</a:t>
            </a:r>
            <a:r>
              <a:rPr lang="es-ES" sz="1000" dirty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Segoe UI" pitchFamily="34" charset="0"/>
              </a:rPr>
              <a:t> </a:t>
            </a:r>
            <a:r>
              <a:rPr lang="es-ES" sz="1000" dirty="0">
                <a:solidFill>
                  <a:srgbClr val="444444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</a:p>
          <a:p>
            <a:pPr algn="ctr"/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Licencia: </a:t>
            </a:r>
            <a:r>
              <a:rPr lang="es-ES" sz="1000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  <a:hlinkClick r:id="rId2"/>
              </a:rPr>
              <a:t>CC (BY-NC)</a:t>
            </a:r>
            <a:r>
              <a:rPr lang="es-ES" sz="1000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dirty="0">
                <a:solidFill>
                  <a:srgbClr val="444444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b="1" u="sng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Autores</a:t>
            </a:r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:</a:t>
            </a:r>
            <a:r>
              <a:rPr lang="es-ES" sz="1000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José Manuel Marcos, David </a:t>
            </a:r>
            <a:r>
              <a:rPr lang="es-ES" sz="1000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Romero</a:t>
            </a:r>
            <a:endParaRPr lang="es-ES" sz="1000" dirty="0">
              <a:latin typeface="Calibri" pitchFamily="34" charset="0"/>
              <a:ea typeface="Times New Roman" pitchFamily="18" charset="0"/>
              <a:cs typeface="Segoe UI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90" y="1116617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41" y="188640"/>
            <a:ext cx="3744416" cy="374441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4" y="52827"/>
            <a:ext cx="1085106" cy="1085106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38968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Autor pictogramas:</a:t>
            </a:r>
            <a:r>
              <a:rPr lang="es-ES" sz="1000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Sergio Palao</a:t>
            </a:r>
            <a:r>
              <a:rPr lang="es-ES" sz="1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Segoe UI" pitchFamily="34" charset="0"/>
              </a:rPr>
              <a:t> </a:t>
            </a:r>
            <a:r>
              <a:rPr lang="es-ES" sz="1000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Procedencia</a:t>
            </a:r>
            <a:r>
              <a:rPr lang="es-ES" sz="1000" b="1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: www.arasaac.org</a:t>
            </a:r>
            <a:r>
              <a:rPr lang="es-ES" sz="1000" dirty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Segoe UI" pitchFamily="34" charset="0"/>
              </a:rPr>
              <a:t> </a:t>
            </a:r>
            <a:r>
              <a:rPr lang="es-ES" sz="1000" dirty="0">
                <a:solidFill>
                  <a:srgbClr val="444444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</a:p>
          <a:p>
            <a:pPr algn="ctr"/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Licencia: </a:t>
            </a:r>
            <a:r>
              <a:rPr lang="es-ES" sz="1000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  <a:hlinkClick r:id="rId4"/>
              </a:rPr>
              <a:t>CC (BY-NC)</a:t>
            </a:r>
            <a:r>
              <a:rPr lang="es-ES" sz="1000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dirty="0">
                <a:solidFill>
                  <a:srgbClr val="444444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b="1" u="sng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Autores</a:t>
            </a:r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:</a:t>
            </a:r>
            <a:r>
              <a:rPr lang="es-ES" sz="1000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José Manuel Marcos, David </a:t>
            </a:r>
            <a:r>
              <a:rPr lang="es-ES" sz="1000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Romero</a:t>
            </a:r>
            <a:endParaRPr lang="es-ES" sz="1000" dirty="0">
              <a:latin typeface="Calibri" pitchFamily="34" charset="0"/>
              <a:ea typeface="Times New Roman" pitchFamily="18" charset="0"/>
              <a:cs typeface="Segoe UI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6516216" y="692697"/>
            <a:ext cx="1440160" cy="18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591" y="680299"/>
            <a:ext cx="1944216" cy="194421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4" y="464274"/>
            <a:ext cx="3744416" cy="3744416"/>
          </a:xfrm>
          <a:prstGeom prst="rect">
            <a:avLst/>
          </a:prstGeom>
        </p:spPr>
      </p:pic>
      <p:sp>
        <p:nvSpPr>
          <p:cNvPr id="10" name="9 Elipse"/>
          <p:cNvSpPr/>
          <p:nvPr/>
        </p:nvSpPr>
        <p:spPr>
          <a:xfrm>
            <a:off x="2038019" y="968331"/>
            <a:ext cx="1440160" cy="18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45272"/>
            <a:ext cx="3744416" cy="3744416"/>
          </a:xfrm>
          <a:prstGeom prst="rect">
            <a:avLst/>
          </a:prstGeom>
        </p:spPr>
      </p:pic>
      <p:sp>
        <p:nvSpPr>
          <p:cNvPr id="12" name="11 Elipse"/>
          <p:cNvSpPr/>
          <p:nvPr/>
        </p:nvSpPr>
        <p:spPr>
          <a:xfrm>
            <a:off x="3914475" y="3149329"/>
            <a:ext cx="1440160" cy="18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92" y="1118545"/>
            <a:ext cx="1643787" cy="1643787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28" y="3068960"/>
            <a:ext cx="2039400" cy="20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4" y="52827"/>
            <a:ext cx="1085106" cy="1085106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38968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Autor pictogramas:</a:t>
            </a:r>
            <a:r>
              <a:rPr lang="es-ES" sz="1000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Sergio Palao</a:t>
            </a:r>
            <a:r>
              <a:rPr lang="es-ES" sz="1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Segoe UI" pitchFamily="34" charset="0"/>
              </a:rPr>
              <a:t> </a:t>
            </a:r>
            <a:r>
              <a:rPr lang="es-ES" sz="1000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Procedencia</a:t>
            </a:r>
            <a:r>
              <a:rPr lang="es-ES" sz="1000" b="1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: www.arasaac.org</a:t>
            </a:r>
            <a:r>
              <a:rPr lang="es-ES" sz="1000" dirty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Segoe UI" pitchFamily="34" charset="0"/>
              </a:rPr>
              <a:t> </a:t>
            </a:r>
            <a:r>
              <a:rPr lang="es-ES" sz="1000" dirty="0">
                <a:solidFill>
                  <a:srgbClr val="444444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</a:p>
          <a:p>
            <a:pPr algn="ctr"/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Licencia: </a:t>
            </a:r>
            <a:r>
              <a:rPr lang="es-ES" sz="1000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  <a:hlinkClick r:id="rId3"/>
              </a:rPr>
              <a:t>CC (BY-NC)</a:t>
            </a:r>
            <a:r>
              <a:rPr lang="es-ES" sz="1000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dirty="0">
                <a:solidFill>
                  <a:srgbClr val="444444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b="1" u="sng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Autores</a:t>
            </a:r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:</a:t>
            </a:r>
            <a:r>
              <a:rPr lang="es-ES" sz="1000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José Manuel Marcos, David </a:t>
            </a:r>
            <a:r>
              <a:rPr lang="es-ES" sz="1000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Romero</a:t>
            </a:r>
            <a:endParaRPr lang="es-ES" sz="1000" dirty="0">
              <a:latin typeface="Calibri" pitchFamily="34" charset="0"/>
              <a:ea typeface="Times New Roman" pitchFamily="18" charset="0"/>
              <a:cs typeface="Segoe UI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6516216" y="692697"/>
            <a:ext cx="1440160" cy="18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2038019" y="968331"/>
            <a:ext cx="1440160" cy="18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3914475" y="3149329"/>
            <a:ext cx="1440160" cy="18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xplosión 1"/>
          <p:cNvSpPr/>
          <p:nvPr/>
        </p:nvSpPr>
        <p:spPr>
          <a:xfrm>
            <a:off x="1331640" y="595380"/>
            <a:ext cx="7128792" cy="5497916"/>
          </a:xfrm>
          <a:prstGeom prst="irregularSeal1">
            <a:avLst/>
          </a:prstGeom>
          <a:solidFill>
            <a:schemeClr val="bg1"/>
          </a:solidFill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68431"/>
            <a:ext cx="2741290" cy="27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4" y="52827"/>
            <a:ext cx="1085106" cy="1085106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38968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Autor pictogramas:</a:t>
            </a:r>
            <a:r>
              <a:rPr lang="es-ES" sz="1000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Sergio Palao</a:t>
            </a:r>
            <a:r>
              <a:rPr lang="es-ES" sz="1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Segoe UI" pitchFamily="34" charset="0"/>
              </a:rPr>
              <a:t> </a:t>
            </a:r>
            <a:r>
              <a:rPr lang="es-ES" sz="1000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Procedencia</a:t>
            </a:r>
            <a:r>
              <a:rPr lang="es-ES" sz="1000" b="1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: www.arasaac.org</a:t>
            </a:r>
            <a:r>
              <a:rPr lang="es-ES" sz="1000" dirty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Segoe UI" pitchFamily="34" charset="0"/>
              </a:rPr>
              <a:t> </a:t>
            </a:r>
            <a:r>
              <a:rPr lang="es-ES" sz="1000" dirty="0">
                <a:solidFill>
                  <a:srgbClr val="444444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</a:p>
          <a:p>
            <a:pPr algn="ctr"/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Licencia: </a:t>
            </a:r>
            <a:r>
              <a:rPr lang="es-ES" sz="1000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  <a:hlinkClick r:id="rId3"/>
              </a:rPr>
              <a:t>CC (BY-NC)</a:t>
            </a:r>
            <a:r>
              <a:rPr lang="es-ES" sz="1000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dirty="0">
                <a:solidFill>
                  <a:srgbClr val="444444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b="1" u="sng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Autores</a:t>
            </a:r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:</a:t>
            </a:r>
            <a:r>
              <a:rPr lang="es-ES" sz="1000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José Manuel Marcos, David </a:t>
            </a:r>
            <a:r>
              <a:rPr lang="es-ES" sz="1000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Romero</a:t>
            </a:r>
            <a:endParaRPr lang="es-ES" sz="1000" dirty="0">
              <a:latin typeface="Calibri" pitchFamily="34" charset="0"/>
              <a:ea typeface="Times New Roman" pitchFamily="18" charset="0"/>
              <a:cs typeface="Segoe UI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6516216" y="692697"/>
            <a:ext cx="1440160" cy="18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2038019" y="968331"/>
            <a:ext cx="1440160" cy="18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3914475" y="3149329"/>
            <a:ext cx="1440160" cy="18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18" y="404662"/>
            <a:ext cx="5859963" cy="585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4" y="52827"/>
            <a:ext cx="1085106" cy="1085106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38968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Autor pictogramas:</a:t>
            </a:r>
            <a:r>
              <a:rPr lang="es-ES" sz="1000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Sergio Palao</a:t>
            </a:r>
            <a:r>
              <a:rPr lang="es-ES" sz="1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Segoe UI" pitchFamily="34" charset="0"/>
              </a:rPr>
              <a:t> </a:t>
            </a:r>
            <a:r>
              <a:rPr lang="es-ES" sz="1000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Procedencia</a:t>
            </a:r>
            <a:r>
              <a:rPr lang="es-ES" sz="1000" b="1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: www.arasaac.org</a:t>
            </a:r>
            <a:r>
              <a:rPr lang="es-ES" sz="1000" dirty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Segoe UI" pitchFamily="34" charset="0"/>
              </a:rPr>
              <a:t> </a:t>
            </a:r>
            <a:r>
              <a:rPr lang="es-ES" sz="1000" dirty="0">
                <a:solidFill>
                  <a:srgbClr val="444444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</a:p>
          <a:p>
            <a:pPr algn="ctr"/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Licencia: </a:t>
            </a:r>
            <a:r>
              <a:rPr lang="es-ES" sz="1000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  <a:hlinkClick r:id="rId3"/>
              </a:rPr>
              <a:t>CC (BY-NC)</a:t>
            </a:r>
            <a:r>
              <a:rPr lang="es-ES" sz="1000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dirty="0">
                <a:solidFill>
                  <a:srgbClr val="444444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b="1" u="sng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Autores</a:t>
            </a:r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:</a:t>
            </a:r>
            <a:r>
              <a:rPr lang="es-ES" sz="1000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José Manuel Marcos, David </a:t>
            </a:r>
            <a:r>
              <a:rPr lang="es-ES" sz="1000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Romero</a:t>
            </a:r>
            <a:endParaRPr lang="es-ES" sz="1000" dirty="0">
              <a:latin typeface="Calibri" pitchFamily="34" charset="0"/>
              <a:ea typeface="Times New Roman" pitchFamily="18" charset="0"/>
              <a:cs typeface="Segoe UI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6516216" y="692697"/>
            <a:ext cx="1440160" cy="18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2038019" y="968331"/>
            <a:ext cx="1440160" cy="18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3914475" y="3149329"/>
            <a:ext cx="1440160" cy="18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2428"/>
            <a:ext cx="597666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9417"/>
          <a:stretch/>
        </p:blipFill>
        <p:spPr>
          <a:xfrm>
            <a:off x="2084551" y="332656"/>
            <a:ext cx="7059449" cy="5688632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6575981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s-ES" sz="1000" b="1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Pictogramas</a:t>
            </a:r>
            <a:r>
              <a:rPr lang="es-ES" sz="1000" b="1" dirty="0" smtClean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: </a:t>
            </a:r>
            <a:r>
              <a:rPr lang="es-ES" sz="1000" b="1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www.arasaac.org</a:t>
            </a:r>
            <a:r>
              <a:rPr lang="es-ES" sz="1000" dirty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Segoe UI" pitchFamily="34" charset="0"/>
              </a:rPr>
              <a:t> </a:t>
            </a:r>
            <a:r>
              <a:rPr lang="es-ES" sz="1000" dirty="0">
                <a:solidFill>
                  <a:srgbClr val="444444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b="1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Licencia</a:t>
            </a:r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: </a:t>
            </a:r>
            <a:r>
              <a:rPr lang="es-ES" sz="1000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  <a:hlinkClick r:id="rId4"/>
              </a:rPr>
              <a:t>CC (</a:t>
            </a:r>
            <a:r>
              <a:rPr lang="es-ES" sz="1000" dirty="0" smtClean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  <a:hlinkClick r:id="rId4"/>
              </a:rPr>
              <a:t>BY-NC)</a:t>
            </a:r>
            <a:r>
              <a:rPr lang="es-ES" sz="1000" dirty="0" smtClean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Fondos: www.soyvisual.org</a:t>
            </a:r>
            <a:endParaRPr lang="es-ES" sz="1000" dirty="0">
              <a:latin typeface="Calibri" pitchFamily="34" charset="0"/>
              <a:ea typeface="Times New Roman" pitchFamily="18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7" b="7963"/>
          <a:stretch/>
        </p:blipFill>
        <p:spPr>
          <a:xfrm>
            <a:off x="2355388" y="0"/>
            <a:ext cx="6840760" cy="5671613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575981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s-ES" sz="1000" b="1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Pictogramas</a:t>
            </a:r>
            <a:r>
              <a:rPr lang="es-ES" sz="1000" b="1" dirty="0" smtClean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: </a:t>
            </a:r>
            <a:r>
              <a:rPr lang="es-ES" sz="1000" b="1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www.arasaac.org</a:t>
            </a:r>
            <a:r>
              <a:rPr lang="es-ES" sz="1000" dirty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Segoe UI" pitchFamily="34" charset="0"/>
              </a:rPr>
              <a:t> </a:t>
            </a:r>
            <a:r>
              <a:rPr lang="es-ES" sz="1000" dirty="0">
                <a:solidFill>
                  <a:srgbClr val="444444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b="1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Licencia</a:t>
            </a:r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: </a:t>
            </a:r>
            <a:r>
              <a:rPr lang="es-ES" sz="1000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  <a:hlinkClick r:id="rId4"/>
              </a:rPr>
              <a:t>CC (</a:t>
            </a:r>
            <a:r>
              <a:rPr lang="es-ES" sz="1000" dirty="0" smtClean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  <a:hlinkClick r:id="rId4"/>
              </a:rPr>
              <a:t>BY-NC)</a:t>
            </a:r>
            <a:r>
              <a:rPr lang="es-ES" sz="1000" dirty="0" smtClean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Fondos: www.soyvisual.org</a:t>
            </a:r>
            <a:endParaRPr lang="es-ES" sz="1000" dirty="0">
              <a:latin typeface="Calibri" pitchFamily="34" charset="0"/>
              <a:ea typeface="Times New Roman" pitchFamily="18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46961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765548"/>
            <a:ext cx="9793088" cy="9010972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575981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s-ES" sz="1000" b="1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Pictogramas</a:t>
            </a:r>
            <a:r>
              <a:rPr lang="es-ES" sz="1000" b="1" dirty="0" smtClean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: </a:t>
            </a:r>
            <a:r>
              <a:rPr lang="es-ES" sz="1000" b="1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www.arasaac.org</a:t>
            </a:r>
            <a:r>
              <a:rPr lang="es-ES" sz="1000" dirty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Segoe UI" pitchFamily="34" charset="0"/>
              </a:rPr>
              <a:t> </a:t>
            </a:r>
            <a:r>
              <a:rPr lang="es-ES" sz="1000" dirty="0">
                <a:solidFill>
                  <a:srgbClr val="444444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b="1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Licencia</a:t>
            </a:r>
            <a:r>
              <a:rPr lang="es-ES" sz="1000" b="1" dirty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: </a:t>
            </a:r>
            <a:r>
              <a:rPr lang="es-ES" sz="1000" dirty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  <a:hlinkClick r:id="rId4"/>
              </a:rPr>
              <a:t>CC (</a:t>
            </a:r>
            <a:r>
              <a:rPr lang="es-ES" sz="1000" dirty="0" smtClean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  <a:hlinkClick r:id="rId4"/>
              </a:rPr>
              <a:t>BY-NC)</a:t>
            </a:r>
            <a:r>
              <a:rPr lang="es-ES" sz="1000" dirty="0" smtClean="0">
                <a:solidFill>
                  <a:srgbClr val="0000FF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s-ES" sz="1000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Fondos: www.soyvisual.org</a:t>
            </a:r>
            <a:endParaRPr lang="es-ES" sz="1000" dirty="0">
              <a:latin typeface="Calibri" pitchFamily="34" charset="0"/>
              <a:ea typeface="Times New Roman" pitchFamily="18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2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53</Words>
  <Application>Microsoft Office PowerPoint</Application>
  <PresentationFormat>Presentación en pantalla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JM MR</dc:creator>
  <cp:lastModifiedBy>JM MR</cp:lastModifiedBy>
  <cp:revision>9</cp:revision>
  <dcterms:created xsi:type="dcterms:W3CDTF">2020-02-04T06:15:03Z</dcterms:created>
  <dcterms:modified xsi:type="dcterms:W3CDTF">2020-02-04T07:01:00Z</dcterms:modified>
</cp:coreProperties>
</file>