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1" r:id="rId11"/>
    <p:sldId id="267" r:id="rId12"/>
    <p:sldId id="268" r:id="rId13"/>
    <p:sldId id="272" r:id="rId14"/>
    <p:sldId id="269" r:id="rId15"/>
  </p:sldIdLst>
  <p:sldSz cx="12192000" cy="6858000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75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4021294" y="1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1955701E-3AE0-4F8F-9895-6496191C3F95}" type="datetimeFigureOut">
              <a:rPr lang="fr-FR" smtClean="0"/>
              <a:t>04/04/2020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2E3F2428-8401-4B9B-8A44-C31B73483F05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36463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2C4D-3238-4CB4-8E43-257E524A0CC0}" type="datetimeFigureOut">
              <a:rPr lang="fr-FR" smtClean="0"/>
              <a:t>04/04/2020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5C21-6DE5-49A7-9C4F-1A39E904F32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6741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2C4D-3238-4CB4-8E43-257E524A0CC0}" type="datetimeFigureOut">
              <a:rPr lang="fr-FR" smtClean="0"/>
              <a:t>04/04/2020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5C21-6DE5-49A7-9C4F-1A39E904F32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3561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2C4D-3238-4CB4-8E43-257E524A0CC0}" type="datetimeFigureOut">
              <a:rPr lang="fr-FR" smtClean="0"/>
              <a:t>04/04/2020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5C21-6DE5-49A7-9C4F-1A39E904F32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612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2C4D-3238-4CB4-8E43-257E524A0CC0}" type="datetimeFigureOut">
              <a:rPr lang="fr-FR" smtClean="0"/>
              <a:t>04/04/2020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5C21-6DE5-49A7-9C4F-1A39E904F32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6336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2C4D-3238-4CB4-8E43-257E524A0CC0}" type="datetimeFigureOut">
              <a:rPr lang="fr-FR" smtClean="0"/>
              <a:t>04/04/2020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5C21-6DE5-49A7-9C4F-1A39E904F32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0801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2C4D-3238-4CB4-8E43-257E524A0CC0}" type="datetimeFigureOut">
              <a:rPr lang="fr-FR" smtClean="0"/>
              <a:t>04/04/2020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5C21-6DE5-49A7-9C4F-1A39E904F32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3466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2C4D-3238-4CB4-8E43-257E524A0CC0}" type="datetimeFigureOut">
              <a:rPr lang="fr-FR" smtClean="0"/>
              <a:t>04/04/2020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5C21-6DE5-49A7-9C4F-1A39E904F32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7556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2C4D-3238-4CB4-8E43-257E524A0CC0}" type="datetimeFigureOut">
              <a:rPr lang="fr-FR" smtClean="0"/>
              <a:t>04/04/2020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5C21-6DE5-49A7-9C4F-1A39E904F32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2913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2C4D-3238-4CB4-8E43-257E524A0CC0}" type="datetimeFigureOut">
              <a:rPr lang="fr-FR" smtClean="0"/>
              <a:t>04/04/2020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5C21-6DE5-49A7-9C4F-1A39E904F32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4903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2C4D-3238-4CB4-8E43-257E524A0CC0}" type="datetimeFigureOut">
              <a:rPr lang="fr-FR" smtClean="0"/>
              <a:t>04/04/2020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5C21-6DE5-49A7-9C4F-1A39E904F32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9021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A2C4D-3238-4CB4-8E43-257E524A0CC0}" type="datetimeFigureOut">
              <a:rPr lang="fr-FR" smtClean="0"/>
              <a:t>04/04/2020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15C21-6DE5-49A7-9C4F-1A39E904F32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4545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9A2C4D-3238-4CB4-8E43-257E524A0CC0}" type="datetimeFigureOut">
              <a:rPr lang="fr-FR" smtClean="0"/>
              <a:t>04/04/2020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15C21-6DE5-49A7-9C4F-1A39E904F32D}" type="slidenum">
              <a:rPr lang="fr-FR" smtClean="0"/>
              <a:t>‹Nº›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6125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10" Type="http://schemas.openxmlformats.org/officeDocument/2006/relationships/image" Target="../media/image52.png"/><Relationship Id="rId4" Type="http://schemas.openxmlformats.org/officeDocument/2006/relationships/image" Target="../media/image47.jpeg"/><Relationship Id="rId9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3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5" Type="http://schemas.openxmlformats.org/officeDocument/2006/relationships/image" Target="../media/image3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Relationship Id="rId14" Type="http://schemas.openxmlformats.org/officeDocument/2006/relationships/image" Target="../media/image7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3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91146" y="49671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800" kern="1400" dirty="0">
                <a:latin typeface="Times New Roman" panose="02020603050405020304" pitchFamily="18" charset="0"/>
              </a:rPr>
              <a:t>Pourquoi </a:t>
            </a:r>
            <a:r>
              <a:rPr lang="fr-FR" sz="2800" kern="1400" dirty="0" smtClean="0">
                <a:latin typeface="Times New Roman" panose="02020603050405020304" pitchFamily="18" charset="0"/>
              </a:rPr>
              <a:t>je dois rester à </a:t>
            </a:r>
            <a:r>
              <a:rPr lang="fr-FR" sz="2800" kern="1400" dirty="0">
                <a:latin typeface="Times New Roman" panose="02020603050405020304" pitchFamily="18" charset="0"/>
              </a:rPr>
              <a:t>la </a:t>
            </a:r>
            <a:r>
              <a:rPr lang="fr-FR" sz="2800" kern="1400" dirty="0" smtClean="0">
                <a:latin typeface="Times New Roman" panose="02020603050405020304" pitchFamily="18" charset="0"/>
              </a:rPr>
              <a:t>maison?</a:t>
            </a:r>
            <a:endParaRPr lang="fr-FR" sz="1200" kern="1400" dirty="0" smtClean="0">
              <a:ln>
                <a:noFill/>
              </a:ln>
              <a:effectLst/>
              <a:latin typeface="Times New Roman" panose="02020603050405020304" pitchFamily="18" charset="0"/>
            </a:endParaRPr>
          </a:p>
          <a:p>
            <a:r>
              <a:rPr lang="fr-FR" sz="1200" kern="1400" dirty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 </a:t>
            </a:r>
            <a:endParaRPr lang="fr-FR" sz="1200" kern="1400" dirty="0">
              <a:ln>
                <a:noFill/>
              </a:ln>
              <a:effectLst/>
              <a:latin typeface="Times New Roman" panose="02020603050405020304" pitchFamily="18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 rot="16200000">
            <a:off x="-2920006" y="3660995"/>
            <a:ext cx="6117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D’après un doc de caanardetzazou.wordpress.com, Pictogrammes </a:t>
            </a:r>
            <a:r>
              <a:rPr lang="fr-FR" sz="1200" dirty="0" err="1" smtClean="0"/>
              <a:t>Arasaac</a:t>
            </a:r>
            <a:r>
              <a:rPr lang="fr-FR" sz="1200" dirty="0"/>
              <a:t> arasaac.org</a:t>
            </a:r>
            <a:r>
              <a:rPr lang="fr-FR" sz="1200" dirty="0" smtClean="0"/>
              <a:t>/ </a:t>
            </a:r>
            <a:endParaRPr lang="fr-FR" sz="1200" dirty="0"/>
          </a:p>
        </p:txBody>
      </p:sp>
      <p:grpSp>
        <p:nvGrpSpPr>
          <p:cNvPr id="49" name="Groupe 48"/>
          <p:cNvGrpSpPr/>
          <p:nvPr/>
        </p:nvGrpSpPr>
        <p:grpSpPr>
          <a:xfrm>
            <a:off x="4073103" y="796751"/>
            <a:ext cx="3591129" cy="5464534"/>
            <a:chOff x="2398290" y="1232184"/>
            <a:chExt cx="3591129" cy="5464534"/>
          </a:xfrm>
        </p:grpSpPr>
        <p:pic>
          <p:nvPicPr>
            <p:cNvPr id="14" name="Image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92597" y="4747103"/>
              <a:ext cx="1949615" cy="1949615"/>
            </a:xfrm>
            <a:prstGeom prst="rect">
              <a:avLst/>
            </a:prstGeom>
          </p:spPr>
        </p:pic>
        <p:sp>
          <p:nvSpPr>
            <p:cNvPr id="37" name="Rectangle 36"/>
            <p:cNvSpPr/>
            <p:nvPr/>
          </p:nvSpPr>
          <p:spPr>
            <a:xfrm>
              <a:off x="2418322" y="3377910"/>
              <a:ext cx="3571097" cy="3229840"/>
            </a:xfrm>
            <a:prstGeom prst="rect">
              <a:avLst/>
            </a:prstGeom>
            <a:noFill/>
            <a:ln w="762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cxnSp>
          <p:nvCxnSpPr>
            <p:cNvPr id="39" name="Connecteur droit 38"/>
            <p:cNvCxnSpPr/>
            <p:nvPr/>
          </p:nvCxnSpPr>
          <p:spPr>
            <a:xfrm flipV="1">
              <a:off x="2398290" y="1232184"/>
              <a:ext cx="1737466" cy="21481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Connecteur droit 40"/>
            <p:cNvCxnSpPr/>
            <p:nvPr/>
          </p:nvCxnSpPr>
          <p:spPr>
            <a:xfrm flipH="1" flipV="1">
              <a:off x="4135756" y="1260112"/>
              <a:ext cx="1833632" cy="208987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5" name="Image 4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26508" y="3468827"/>
              <a:ext cx="1524003" cy="1524003"/>
            </a:xfrm>
            <a:prstGeom prst="rect">
              <a:avLst/>
            </a:prstGeom>
          </p:spPr>
        </p:pic>
      </p:grpSp>
      <p:sp>
        <p:nvSpPr>
          <p:cNvPr id="48" name="Rectangle 47"/>
          <p:cNvSpPr/>
          <p:nvPr/>
        </p:nvSpPr>
        <p:spPr>
          <a:xfrm>
            <a:off x="383907" y="-1382312"/>
            <a:ext cx="2911032" cy="644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1300" b="1" kern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endParaRPr lang="fr-FR" sz="13800" b="1" kern="140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7029" y="0"/>
            <a:ext cx="1491012" cy="89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2726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 rot="16200000">
            <a:off x="-2920006" y="3660995"/>
            <a:ext cx="6117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D’après un doc de caanardetzazou.wordpress.com, Pictogrammes </a:t>
            </a:r>
            <a:r>
              <a:rPr lang="fr-FR" sz="1200" dirty="0" err="1" smtClean="0"/>
              <a:t>Arasaac</a:t>
            </a:r>
            <a:r>
              <a:rPr lang="fr-FR" sz="1200" dirty="0"/>
              <a:t> arasaac.org</a:t>
            </a:r>
            <a:r>
              <a:rPr lang="fr-FR" sz="1200" dirty="0" smtClean="0"/>
              <a:t>/ </a:t>
            </a:r>
            <a:endParaRPr lang="fr-FR" sz="1200" dirty="0"/>
          </a:p>
        </p:txBody>
      </p:sp>
      <p:pic>
        <p:nvPicPr>
          <p:cNvPr id="34" name="Picture 2" descr="traffic-sign-38589_960_72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921" y="184138"/>
            <a:ext cx="1673108" cy="1469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salu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362" y="257713"/>
            <a:ext cx="2708566" cy="270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028" name="Picture 4" descr="handicap_moteu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378" y="1751302"/>
            <a:ext cx="3332895" cy="3345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C6C6C6"/>
              </a:clrFrom>
              <a:clrTo>
                <a:srgbClr val="C6C6C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87103" y="4657881"/>
            <a:ext cx="804083" cy="954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cxnSp>
        <p:nvCxnSpPr>
          <p:cNvPr id="1030" name="AutoShape 6"/>
          <p:cNvCxnSpPr>
            <a:cxnSpLocks noChangeShapeType="1"/>
          </p:cNvCxnSpPr>
          <p:nvPr/>
        </p:nvCxnSpPr>
        <p:spPr bwMode="auto">
          <a:xfrm flipH="1">
            <a:off x="2882581" y="4872461"/>
            <a:ext cx="908605" cy="697857"/>
          </a:xfrm>
          <a:prstGeom prst="straightConnector1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cxnSp>
      <p:cxnSp>
        <p:nvCxnSpPr>
          <p:cNvPr id="1031" name="AutoShape 7"/>
          <p:cNvCxnSpPr>
            <a:cxnSpLocks noChangeShapeType="1"/>
          </p:cNvCxnSpPr>
          <p:nvPr/>
        </p:nvCxnSpPr>
        <p:spPr bwMode="auto">
          <a:xfrm flipH="1" flipV="1">
            <a:off x="2962342" y="4872461"/>
            <a:ext cx="954159" cy="724066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cxnSp>
      <p:sp>
        <p:nvSpPr>
          <p:cNvPr id="8" name="Rectangle 7"/>
          <p:cNvSpPr/>
          <p:nvPr/>
        </p:nvSpPr>
        <p:spPr>
          <a:xfrm>
            <a:off x="8557548" y="5777904"/>
            <a:ext cx="24683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j</a:t>
            </a:r>
            <a:r>
              <a:rPr lang="fr-FR" dirty="0" smtClean="0"/>
              <a:t>e tousse dans mon bras</a:t>
            </a:r>
            <a:endParaRPr lang="fr-FR" dirty="0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383127" y="5862869"/>
            <a:ext cx="4264559" cy="587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dirty="0" smtClean="0"/>
              <a:t>je ne touche pas les autres</a:t>
            </a:r>
            <a:endParaRPr kumimoji="0" lang="fr-FR" altLang="fr-F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5333787" y="2895947"/>
            <a:ext cx="3610153" cy="847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dirty="0" smtClean="0"/>
              <a:t>pour dire bonjour  ou au revoir,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dirty="0" smtClean="0"/>
              <a:t>je fais un signe de la main</a:t>
            </a:r>
            <a:endParaRPr lang="fr-FR" altLang="fr-FR" dirty="0"/>
          </a:p>
        </p:txBody>
      </p:sp>
      <p:pic>
        <p:nvPicPr>
          <p:cNvPr id="14" name="0 Imagen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548" y="2715904"/>
            <a:ext cx="3015753" cy="3066623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47029" y="0"/>
            <a:ext cx="1491012" cy="89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5647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998507" y="171972"/>
            <a:ext cx="66646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kern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Quelles activités je peux faire à la maison</a:t>
            </a:r>
            <a:endParaRPr lang="fr-FR" sz="1200" kern="140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r>
              <a:rPr lang="fr-FR" sz="1200" kern="14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fr-FR" sz="1200" kern="140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 rot="16200000">
            <a:off x="-2920006" y="3660995"/>
            <a:ext cx="6117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D’après un doc de caanardetzazou.wordpress.com, Pictogrammes </a:t>
            </a:r>
            <a:r>
              <a:rPr lang="fr-FR" sz="1200" dirty="0" err="1" smtClean="0"/>
              <a:t>Arasaac</a:t>
            </a:r>
            <a:r>
              <a:rPr lang="fr-FR" sz="1200" dirty="0"/>
              <a:t> arasaac.org</a:t>
            </a:r>
            <a:r>
              <a:rPr lang="fr-FR" sz="1200" dirty="0" smtClean="0"/>
              <a:t>/ </a:t>
            </a:r>
            <a:endParaRPr lang="fr-FR" sz="1200" dirty="0"/>
          </a:p>
        </p:txBody>
      </p:sp>
      <p:sp>
        <p:nvSpPr>
          <p:cNvPr id="37" name="Rectangle 36"/>
          <p:cNvSpPr/>
          <p:nvPr/>
        </p:nvSpPr>
        <p:spPr>
          <a:xfrm>
            <a:off x="4285573" y="3085301"/>
            <a:ext cx="3691526" cy="3277074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9" name="Connecteur droit 38"/>
          <p:cNvCxnSpPr/>
          <p:nvPr/>
        </p:nvCxnSpPr>
        <p:spPr>
          <a:xfrm flipV="1">
            <a:off x="4264865" y="908195"/>
            <a:ext cx="1796059" cy="217951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40"/>
          <p:cNvCxnSpPr/>
          <p:nvPr/>
        </p:nvCxnSpPr>
        <p:spPr>
          <a:xfrm flipH="1" flipV="1">
            <a:off x="6060924" y="936531"/>
            <a:ext cx="1895468" cy="2120433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237973" y="-796057"/>
            <a:ext cx="2298515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700" b="1" kern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endParaRPr lang="fr-FR" sz="9600" b="1" kern="140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521" y="3299472"/>
            <a:ext cx="3216957" cy="2806177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7029" y="0"/>
            <a:ext cx="1491012" cy="89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3727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45296" y="199351"/>
            <a:ext cx="66646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kern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 la maison, je peux …</a:t>
            </a:r>
            <a:endParaRPr lang="fr-FR" sz="1200" kern="140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r>
              <a:rPr lang="fr-FR" sz="1200" kern="14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fr-FR" sz="1200" kern="140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 rot="16200000">
            <a:off x="-2920006" y="3660995"/>
            <a:ext cx="6117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D’après un doc de caanardetzazou.wordpress.com, Pictogrammes </a:t>
            </a:r>
            <a:r>
              <a:rPr lang="fr-FR" sz="1200" dirty="0" err="1" smtClean="0"/>
              <a:t>Arasaac</a:t>
            </a:r>
            <a:r>
              <a:rPr lang="fr-FR" sz="1200" dirty="0"/>
              <a:t> arasaac.org</a:t>
            </a:r>
            <a:r>
              <a:rPr lang="fr-FR" sz="1200" dirty="0" smtClean="0"/>
              <a:t>/ </a:t>
            </a:r>
            <a:endParaRPr lang="fr-FR" sz="12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48" y="171972"/>
            <a:ext cx="1209721" cy="1055249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234" y="907237"/>
            <a:ext cx="2651480" cy="232883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989" y="989632"/>
            <a:ext cx="2575971" cy="224644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460" y="930738"/>
            <a:ext cx="2588028" cy="2246440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728" y="3976015"/>
            <a:ext cx="2262353" cy="2262353"/>
          </a:xfrm>
          <a:prstGeom prst="rect">
            <a:avLst/>
          </a:prstGeom>
        </p:spPr>
      </p:pic>
      <p:sp>
        <p:nvSpPr>
          <p:cNvPr id="40" name="ZoneTexte 39"/>
          <p:cNvSpPr txBox="1"/>
          <p:nvPr/>
        </p:nvSpPr>
        <p:spPr>
          <a:xfrm>
            <a:off x="4598409" y="3178895"/>
            <a:ext cx="21143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faire de la peinture</a:t>
            </a:r>
            <a:endParaRPr lang="fr-FR" dirty="0"/>
          </a:p>
        </p:txBody>
      </p:sp>
      <p:sp>
        <p:nvSpPr>
          <p:cNvPr id="44" name="ZoneTexte 43"/>
          <p:cNvSpPr txBox="1"/>
          <p:nvPr/>
        </p:nvSpPr>
        <p:spPr>
          <a:xfrm>
            <a:off x="9185589" y="6177709"/>
            <a:ext cx="3002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r</a:t>
            </a:r>
            <a:r>
              <a:rPr lang="fr-FR" dirty="0" smtClean="0"/>
              <a:t>egarder un peu la télévision</a:t>
            </a:r>
            <a:endParaRPr lang="fr-FR" dirty="0"/>
          </a:p>
        </p:txBody>
      </p:sp>
      <p:sp>
        <p:nvSpPr>
          <p:cNvPr id="45" name="ZoneTexte 44"/>
          <p:cNvSpPr txBox="1"/>
          <p:nvPr/>
        </p:nvSpPr>
        <p:spPr>
          <a:xfrm>
            <a:off x="10379012" y="3318467"/>
            <a:ext cx="1585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marcher</a:t>
            </a:r>
            <a:endParaRPr lang="fr-FR" dirty="0"/>
          </a:p>
        </p:txBody>
      </p:sp>
      <p:sp>
        <p:nvSpPr>
          <p:cNvPr id="48" name="ZoneTexte 47"/>
          <p:cNvSpPr txBox="1"/>
          <p:nvPr/>
        </p:nvSpPr>
        <p:spPr>
          <a:xfrm>
            <a:off x="7516497" y="3212063"/>
            <a:ext cx="1585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</a:t>
            </a:r>
            <a:r>
              <a:rPr lang="fr-FR" dirty="0" smtClean="0"/>
              <a:t>aire de la gym</a:t>
            </a:r>
            <a:endParaRPr lang="fr-FR" dirty="0"/>
          </a:p>
        </p:txBody>
      </p:sp>
      <p:sp>
        <p:nvSpPr>
          <p:cNvPr id="49" name="ZoneTexte 48"/>
          <p:cNvSpPr txBox="1"/>
          <p:nvPr/>
        </p:nvSpPr>
        <p:spPr>
          <a:xfrm>
            <a:off x="2068198" y="3212063"/>
            <a:ext cx="1585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cuisiner</a:t>
            </a:r>
            <a:endParaRPr lang="fr-FR" dirty="0"/>
          </a:p>
        </p:txBody>
      </p:sp>
      <p:sp>
        <p:nvSpPr>
          <p:cNvPr id="50" name="ZoneTexte 49"/>
          <p:cNvSpPr txBox="1"/>
          <p:nvPr/>
        </p:nvSpPr>
        <p:spPr>
          <a:xfrm>
            <a:off x="5047057" y="6238368"/>
            <a:ext cx="2399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écouter de la musique</a:t>
            </a:r>
            <a:endParaRPr lang="fr-FR" dirty="0"/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842" y="3708901"/>
            <a:ext cx="2368793" cy="2368793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953" y="3789882"/>
            <a:ext cx="2624879" cy="2269724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2015856" y="6362375"/>
            <a:ext cx="2111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 bricoler</a:t>
            </a:r>
            <a:endParaRPr lang="fr-FR" dirty="0"/>
          </a:p>
        </p:txBody>
      </p:sp>
      <p:pic>
        <p:nvPicPr>
          <p:cNvPr id="19" name="Image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09313" y="0"/>
            <a:ext cx="1228728" cy="740989"/>
          </a:xfrm>
          <a:prstGeom prst="rect">
            <a:avLst/>
          </a:prstGeom>
        </p:spPr>
      </p:pic>
      <p:pic>
        <p:nvPicPr>
          <p:cNvPr id="20" name="19 Image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070" y="872168"/>
            <a:ext cx="2305009" cy="230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9950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 rot="16200000">
            <a:off x="-2920006" y="3660995"/>
            <a:ext cx="6117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D’après un doc de caanardetzazou.wordpress.com, Pictogrammes </a:t>
            </a:r>
            <a:r>
              <a:rPr lang="fr-FR" sz="1200" dirty="0" err="1" smtClean="0"/>
              <a:t>Arasaac</a:t>
            </a:r>
            <a:r>
              <a:rPr lang="fr-FR" sz="1200" dirty="0"/>
              <a:t> arasaac.org</a:t>
            </a:r>
            <a:r>
              <a:rPr lang="fr-FR" sz="1200" dirty="0" smtClean="0"/>
              <a:t>/ </a:t>
            </a:r>
            <a:endParaRPr lang="fr-FR" sz="1200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48" y="171972"/>
            <a:ext cx="1209721" cy="1055249"/>
          </a:xfrm>
          <a:prstGeom prst="rect">
            <a:avLst/>
          </a:prstGeom>
        </p:spPr>
      </p:pic>
      <p:sp>
        <p:nvSpPr>
          <p:cNvPr id="27" name="ZoneTexte 26"/>
          <p:cNvSpPr txBox="1"/>
          <p:nvPr/>
        </p:nvSpPr>
        <p:spPr>
          <a:xfrm>
            <a:off x="2002691" y="467309"/>
            <a:ext cx="49039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kern="1400" dirty="0">
                <a:solidFill>
                  <a:srgbClr val="000000"/>
                </a:solidFill>
                <a:latin typeface="Times New Roman" panose="02020603050405020304" pitchFamily="18" charset="0"/>
              </a:rPr>
              <a:t>Je fais le planning de ma journée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20" y="-33083"/>
            <a:ext cx="1524003" cy="1524003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6245" y="2702136"/>
            <a:ext cx="1210350" cy="1210350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68" y="2740142"/>
            <a:ext cx="1302468" cy="1302468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251" y="2870265"/>
            <a:ext cx="1042221" cy="1042221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572368" y="4572000"/>
            <a:ext cx="1302468" cy="134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1973363" y="4571999"/>
            <a:ext cx="1302468" cy="134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3388540" y="4571999"/>
            <a:ext cx="1302468" cy="134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4822516" y="4572000"/>
            <a:ext cx="1302468" cy="134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6204712" y="4572000"/>
            <a:ext cx="1302468" cy="134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7583380" y="4572000"/>
            <a:ext cx="1302468" cy="134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9038248" y="4572000"/>
            <a:ext cx="1302468" cy="134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/>
          <p:cNvSpPr/>
          <p:nvPr/>
        </p:nvSpPr>
        <p:spPr>
          <a:xfrm>
            <a:off x="10493116" y="4572000"/>
            <a:ext cx="1302468" cy="1342103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4612" y="4661766"/>
            <a:ext cx="1162568" cy="1162568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698" y="4683888"/>
            <a:ext cx="1118323" cy="1118323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843" y="4855855"/>
            <a:ext cx="946356" cy="946356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504" y="4855855"/>
            <a:ext cx="1032388" cy="1032388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5811" y="4661766"/>
            <a:ext cx="1197078" cy="1197078"/>
          </a:xfrm>
          <a:prstGeom prst="rect">
            <a:avLst/>
          </a:prstGeom>
        </p:spPr>
      </p:pic>
      <p:cxnSp>
        <p:nvCxnSpPr>
          <p:cNvPr id="26" name="Connecteur droit avec flèche 25"/>
          <p:cNvCxnSpPr/>
          <p:nvPr/>
        </p:nvCxnSpPr>
        <p:spPr>
          <a:xfrm>
            <a:off x="3811341" y="3207290"/>
            <a:ext cx="303213" cy="1094530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Image 2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81"/>
          <a:stretch/>
        </p:blipFill>
        <p:spPr>
          <a:xfrm>
            <a:off x="2961621" y="1946787"/>
            <a:ext cx="1524003" cy="1012221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 rot="936454">
            <a:off x="3951795" y="1177494"/>
            <a:ext cx="7225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7200" b="1" kern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endParaRPr lang="fr-FR" sz="7200" b="1" kern="140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33" name="Image 3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81"/>
          <a:stretch/>
        </p:blipFill>
        <p:spPr>
          <a:xfrm>
            <a:off x="6983605" y="1924889"/>
            <a:ext cx="1524003" cy="1012221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 rot="936454">
            <a:off x="8073915" y="1267732"/>
            <a:ext cx="7225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7200" b="1" kern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endParaRPr lang="fr-FR" sz="7200" b="1" kern="140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cxnSp>
        <p:nvCxnSpPr>
          <p:cNvPr id="35" name="Connecteur droit avec flèche 34"/>
          <p:cNvCxnSpPr/>
          <p:nvPr/>
        </p:nvCxnSpPr>
        <p:spPr>
          <a:xfrm>
            <a:off x="7952109" y="3207290"/>
            <a:ext cx="234680" cy="1037803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avec flèche 35"/>
          <p:cNvCxnSpPr/>
          <p:nvPr/>
        </p:nvCxnSpPr>
        <p:spPr>
          <a:xfrm>
            <a:off x="8507608" y="3207290"/>
            <a:ext cx="971823" cy="1003544"/>
          </a:xfrm>
          <a:prstGeom prst="straightConnector1">
            <a:avLst/>
          </a:prstGeom>
          <a:ln w="571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Image 3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985253" y="0"/>
            <a:ext cx="1152787" cy="69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003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5325593" y="214285"/>
            <a:ext cx="47179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kern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Si je suis triste ou si j’ai peur…</a:t>
            </a:r>
            <a:endParaRPr lang="fr-FR" sz="2800" kern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6776430" y="6246568"/>
            <a:ext cx="5415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je peux être en contact avec les personnes que je j’aime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3610543" y="3227529"/>
            <a:ext cx="2525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</a:t>
            </a:r>
            <a:r>
              <a:rPr lang="fr-FR" dirty="0" smtClean="0"/>
              <a:t>je peux en parler</a:t>
            </a:r>
            <a:endParaRPr lang="fr-FR" dirty="0"/>
          </a:p>
        </p:txBody>
      </p:sp>
      <p:grpSp>
        <p:nvGrpSpPr>
          <p:cNvPr id="11" name="Groupe 10"/>
          <p:cNvGrpSpPr/>
          <p:nvPr/>
        </p:nvGrpSpPr>
        <p:grpSpPr>
          <a:xfrm>
            <a:off x="2909920" y="4170049"/>
            <a:ext cx="1845523" cy="1709376"/>
            <a:chOff x="2323206" y="4822049"/>
            <a:chExt cx="1489498" cy="1495186"/>
          </a:xfrm>
        </p:grpSpPr>
        <p:pic>
          <p:nvPicPr>
            <p:cNvPr id="12" name="Picture 2" descr="ordinateur_portable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323206" y="4822049"/>
              <a:ext cx="1489498" cy="14951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pic>
        <p:pic>
          <p:nvPicPr>
            <p:cNvPr id="13" name="Picture 3" descr="famille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35704">
              <a:off x="2871731" y="4993875"/>
              <a:ext cx="764635" cy="7671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pic>
      </p:grpSp>
      <p:grpSp>
        <p:nvGrpSpPr>
          <p:cNvPr id="14" name="Groupe 13"/>
          <p:cNvGrpSpPr/>
          <p:nvPr/>
        </p:nvGrpSpPr>
        <p:grpSpPr>
          <a:xfrm>
            <a:off x="830994" y="3623121"/>
            <a:ext cx="2322236" cy="2418799"/>
            <a:chOff x="814197" y="5042107"/>
            <a:chExt cx="1019012" cy="1275128"/>
          </a:xfrm>
        </p:grpSpPr>
        <p:grpSp>
          <p:nvGrpSpPr>
            <p:cNvPr id="15" name="Group 4"/>
            <p:cNvGrpSpPr>
              <a:grpSpLocks/>
            </p:cNvGrpSpPr>
            <p:nvPr/>
          </p:nvGrpSpPr>
          <p:grpSpPr bwMode="auto">
            <a:xfrm>
              <a:off x="1217150" y="5042107"/>
              <a:ext cx="616059" cy="529796"/>
              <a:chOff x="100284456" y="108351974"/>
              <a:chExt cx="3637270" cy="3329223"/>
            </a:xfrm>
          </p:grpSpPr>
          <p:pic>
            <p:nvPicPr>
              <p:cNvPr id="17" name="Picture 5" descr="parler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469" t="13615" r="32088" b="52310"/>
              <a:stretch>
                <a:fillRect/>
              </a:stretch>
            </p:blipFill>
            <p:spPr bwMode="auto">
              <a:xfrm>
                <a:off x="100313399" y="108351974"/>
                <a:ext cx="3608327" cy="32836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54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</p:pic>
          <p:sp>
            <p:nvSpPr>
              <p:cNvPr id="18" name="Rectangle 6"/>
              <p:cNvSpPr>
                <a:spLocks noChangeArrowheads="1"/>
              </p:cNvSpPr>
              <p:nvPr/>
            </p:nvSpPr>
            <p:spPr bwMode="auto">
              <a:xfrm>
                <a:off x="100284456" y="111008272"/>
                <a:ext cx="788275" cy="672925"/>
              </a:xfrm>
              <a:prstGeom prst="rect">
                <a:avLst/>
              </a:prstGeom>
              <a:solidFill>
                <a:srgbClr val="FFFFFF"/>
              </a:solidFill>
              <a:ln w="25400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  <p:sp>
            <p:nvSpPr>
              <p:cNvPr id="19" name="Rectangle 7"/>
              <p:cNvSpPr>
                <a:spLocks noChangeArrowheads="1"/>
              </p:cNvSpPr>
              <p:nvPr/>
            </p:nvSpPr>
            <p:spPr bwMode="auto">
              <a:xfrm>
                <a:off x="103116666" y="110962703"/>
                <a:ext cx="805060" cy="672925"/>
              </a:xfrm>
              <a:prstGeom prst="rect">
                <a:avLst/>
              </a:prstGeom>
              <a:solidFill>
                <a:srgbClr val="FFFFFF"/>
              </a:solidFill>
              <a:ln w="25400" algn="ctr">
                <a:solidFill>
                  <a:srgbClr val="FFFF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CCCCCC"/>
                      </a:outerShdw>
                    </a:effectLst>
                  </a14:hiddenEffects>
                </a:ext>
              </a:extLst>
            </p:spPr>
            <p:txBody>
              <a:bodyPr vert="horz" wrap="square" lIns="36576" tIns="36576" rIns="36576" bIns="36576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/>
              </a:p>
            </p:txBody>
          </p:sp>
        </p:grpSp>
        <p:pic>
          <p:nvPicPr>
            <p:cNvPr id="16" name="Picture 8" descr="handicap_moteur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4197" y="5384251"/>
              <a:ext cx="928967" cy="9329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pic>
      </p:grpSp>
      <p:sp>
        <p:nvSpPr>
          <p:cNvPr id="20" name="ZoneTexte 19"/>
          <p:cNvSpPr txBox="1"/>
          <p:nvPr/>
        </p:nvSpPr>
        <p:spPr>
          <a:xfrm>
            <a:off x="395785" y="6127388"/>
            <a:ext cx="5486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Je discute avec mes amis et ma famille par l’ordinateur ou le téléphone</a:t>
            </a:r>
            <a:endParaRPr lang="fr-FR" dirty="0"/>
          </a:p>
        </p:txBody>
      </p:sp>
      <p:pic>
        <p:nvPicPr>
          <p:cNvPr id="21" name="Image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052" y="1029738"/>
            <a:ext cx="2229630" cy="2229630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31" y="1528109"/>
            <a:ext cx="1439668" cy="1439668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696" y="4106"/>
            <a:ext cx="1524003" cy="1524003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31" y="18236"/>
            <a:ext cx="1524003" cy="1524003"/>
          </a:xfrm>
          <a:prstGeom prst="rect">
            <a:avLst/>
          </a:prstGeom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614" y="1219477"/>
            <a:ext cx="1956239" cy="1956239"/>
          </a:xfrm>
          <a:prstGeom prst="rect">
            <a:avLst/>
          </a:prstGeom>
        </p:spPr>
      </p:pic>
      <p:sp>
        <p:nvSpPr>
          <p:cNvPr id="31" name="ZoneTexte 30"/>
          <p:cNvSpPr txBox="1"/>
          <p:nvPr/>
        </p:nvSpPr>
        <p:spPr>
          <a:xfrm>
            <a:off x="7506314" y="3256758"/>
            <a:ext cx="5219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j</a:t>
            </a:r>
            <a:r>
              <a:rPr lang="fr-FR" dirty="0" smtClean="0"/>
              <a:t>’évite de regarder les informations </a:t>
            </a:r>
            <a:endParaRPr lang="fr-FR" dirty="0"/>
          </a:p>
        </p:txBody>
      </p:sp>
      <p:cxnSp>
        <p:nvCxnSpPr>
          <p:cNvPr id="34" name="Connecteur droit 33"/>
          <p:cNvCxnSpPr/>
          <p:nvPr/>
        </p:nvCxnSpPr>
        <p:spPr>
          <a:xfrm flipH="1">
            <a:off x="7763926" y="1170236"/>
            <a:ext cx="2538483" cy="2054719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e 1"/>
          <p:cNvGrpSpPr/>
          <p:nvPr/>
        </p:nvGrpSpPr>
        <p:grpSpPr>
          <a:xfrm>
            <a:off x="8248214" y="3937043"/>
            <a:ext cx="1632639" cy="1998572"/>
            <a:chOff x="6585361" y="3906203"/>
            <a:chExt cx="1632639" cy="1998572"/>
          </a:xfrm>
        </p:grpSpPr>
        <p:pic>
          <p:nvPicPr>
            <p:cNvPr id="23" name="Image 22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5361" y="4272136"/>
              <a:ext cx="1632639" cy="1632639"/>
            </a:xfrm>
            <a:prstGeom prst="rect">
              <a:avLst/>
            </a:prstGeom>
          </p:spPr>
        </p:pic>
        <p:pic>
          <p:nvPicPr>
            <p:cNvPr id="35" name="Image 34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0763" y="4526529"/>
              <a:ext cx="226326" cy="226326"/>
            </a:xfrm>
            <a:prstGeom prst="rect">
              <a:avLst/>
            </a:prstGeom>
          </p:spPr>
        </p:pic>
        <p:pic>
          <p:nvPicPr>
            <p:cNvPr id="36" name="Image 35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63926" y="4112970"/>
              <a:ext cx="402702" cy="402702"/>
            </a:xfrm>
            <a:prstGeom prst="rect">
              <a:avLst/>
            </a:prstGeom>
          </p:spPr>
        </p:pic>
        <p:pic>
          <p:nvPicPr>
            <p:cNvPr id="37" name="Image 36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39457" y="3906203"/>
              <a:ext cx="402702" cy="402702"/>
            </a:xfrm>
            <a:prstGeom prst="rect">
              <a:avLst/>
            </a:prstGeom>
          </p:spPr>
        </p:pic>
        <p:pic>
          <p:nvPicPr>
            <p:cNvPr id="38" name="Image 37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8905" y="4082284"/>
              <a:ext cx="194818" cy="194818"/>
            </a:xfrm>
            <a:prstGeom prst="rect">
              <a:avLst/>
            </a:prstGeom>
          </p:spPr>
        </p:pic>
      </p:grpSp>
      <p:sp>
        <p:nvSpPr>
          <p:cNvPr id="39" name="ZoneTexte 38"/>
          <p:cNvSpPr txBox="1"/>
          <p:nvPr/>
        </p:nvSpPr>
        <p:spPr>
          <a:xfrm rot="16200000">
            <a:off x="-2920006" y="3660995"/>
            <a:ext cx="6117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D’après un doc de caanardetzazou.wordpress.com, Pictogrammes </a:t>
            </a:r>
            <a:r>
              <a:rPr lang="fr-FR" sz="1200" dirty="0" err="1" smtClean="0"/>
              <a:t>Arasaac</a:t>
            </a:r>
            <a:r>
              <a:rPr lang="fr-FR" sz="1200" dirty="0"/>
              <a:t> arasaac.org</a:t>
            </a:r>
            <a:r>
              <a:rPr lang="fr-FR" sz="1200" dirty="0" smtClean="0"/>
              <a:t>/ </a:t>
            </a:r>
            <a:endParaRPr lang="fr-FR" sz="1200" dirty="0"/>
          </a:p>
        </p:txBody>
      </p:sp>
      <p:pic>
        <p:nvPicPr>
          <p:cNvPr id="29" name="Image 2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647029" y="0"/>
            <a:ext cx="1491012" cy="89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86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48451" y="305415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800" kern="1400" dirty="0">
                <a:latin typeface="Times New Roman" panose="02020603050405020304" pitchFamily="18" charset="0"/>
              </a:rPr>
              <a:t>Pourquoi </a:t>
            </a:r>
            <a:r>
              <a:rPr lang="fr-FR" sz="2800" kern="1400" dirty="0" smtClean="0">
                <a:latin typeface="Times New Roman" panose="02020603050405020304" pitchFamily="18" charset="0"/>
              </a:rPr>
              <a:t>je ne peux pas aller … ?</a:t>
            </a:r>
            <a:endParaRPr lang="fr-FR" sz="1200" kern="1400" dirty="0" smtClean="0">
              <a:ln>
                <a:noFill/>
              </a:ln>
              <a:effectLst/>
              <a:latin typeface="Times New Roman" panose="02020603050405020304" pitchFamily="18" charset="0"/>
            </a:endParaRPr>
          </a:p>
          <a:p>
            <a:r>
              <a:rPr lang="fr-FR" sz="1200" kern="1400" dirty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 </a:t>
            </a:r>
            <a:endParaRPr lang="fr-FR" sz="1200" kern="1400" dirty="0">
              <a:ln>
                <a:noFill/>
              </a:ln>
              <a:effectLst/>
              <a:latin typeface="Times New Roman" panose="02020603050405020304" pitchFamily="18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 rot="16200000">
            <a:off x="-2920006" y="3660995"/>
            <a:ext cx="6117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D’après un doc de caanardetzazou.wordpress.com, Pictogrammes </a:t>
            </a:r>
            <a:r>
              <a:rPr lang="fr-FR" sz="1200" dirty="0" err="1" smtClean="0"/>
              <a:t>Arasaac</a:t>
            </a:r>
            <a:r>
              <a:rPr lang="fr-FR" sz="1200" dirty="0"/>
              <a:t> arasaac.org</a:t>
            </a:r>
            <a:r>
              <a:rPr lang="fr-FR" sz="1200" dirty="0" smtClean="0"/>
              <a:t>/ </a:t>
            </a:r>
            <a:endParaRPr lang="fr-FR" sz="1200" dirty="0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8060" y="1365708"/>
            <a:ext cx="1915895" cy="1915895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707" y="4151711"/>
            <a:ext cx="1900342" cy="1900342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412" y="1339306"/>
            <a:ext cx="1968701" cy="1968701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412" y="4083352"/>
            <a:ext cx="1968701" cy="1968701"/>
          </a:xfrm>
          <a:prstGeom prst="rect">
            <a:avLst/>
          </a:prstGeom>
        </p:spPr>
      </p:pic>
      <p:pic>
        <p:nvPicPr>
          <p:cNvPr id="36" name="Image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241" y="2280253"/>
            <a:ext cx="3103327" cy="3103327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408433" y="-797532"/>
            <a:ext cx="2298515" cy="4508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700" b="1" kern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endParaRPr lang="fr-FR" sz="9600" b="1" kern="140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cxnSp>
        <p:nvCxnSpPr>
          <p:cNvPr id="3" name="Connecteur droit 2"/>
          <p:cNvCxnSpPr/>
          <p:nvPr/>
        </p:nvCxnSpPr>
        <p:spPr>
          <a:xfrm>
            <a:off x="2954101" y="2853389"/>
            <a:ext cx="373719" cy="103413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37"/>
          <p:cNvCxnSpPr/>
          <p:nvPr/>
        </p:nvCxnSpPr>
        <p:spPr>
          <a:xfrm flipH="1">
            <a:off x="2954101" y="2853389"/>
            <a:ext cx="373719" cy="1034138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Image 3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816" y="4113035"/>
            <a:ext cx="1939017" cy="1939017"/>
          </a:xfrm>
          <a:prstGeom prst="rect">
            <a:avLst/>
          </a:prstGeom>
        </p:spPr>
      </p:pic>
      <p:sp>
        <p:nvSpPr>
          <p:cNvPr id="43" name="ZoneTexte 42"/>
          <p:cNvSpPr txBox="1"/>
          <p:nvPr/>
        </p:nvSpPr>
        <p:spPr>
          <a:xfrm>
            <a:off x="4622226" y="3348011"/>
            <a:ext cx="2007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en rééducation</a:t>
            </a:r>
            <a:endParaRPr lang="fr-FR" dirty="0"/>
          </a:p>
        </p:txBody>
      </p:sp>
      <p:sp>
        <p:nvSpPr>
          <p:cNvPr id="44" name="ZoneTexte 43"/>
          <p:cNvSpPr txBox="1"/>
          <p:nvPr/>
        </p:nvSpPr>
        <p:spPr>
          <a:xfrm>
            <a:off x="9744833" y="3261754"/>
            <a:ext cx="2144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visiter ma famille</a:t>
            </a:r>
            <a:endParaRPr lang="fr-FR" dirty="0"/>
          </a:p>
        </p:txBody>
      </p:sp>
      <p:sp>
        <p:nvSpPr>
          <p:cNvPr id="45" name="ZoneTexte 44"/>
          <p:cNvSpPr txBox="1"/>
          <p:nvPr/>
        </p:nvSpPr>
        <p:spPr>
          <a:xfrm>
            <a:off x="9673776" y="6164990"/>
            <a:ext cx="264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d</a:t>
            </a:r>
            <a:r>
              <a:rPr lang="fr-FR" dirty="0" smtClean="0"/>
              <a:t>ans mon établissement</a:t>
            </a:r>
            <a:endParaRPr lang="fr-FR" dirty="0"/>
          </a:p>
        </p:txBody>
      </p:sp>
      <p:sp>
        <p:nvSpPr>
          <p:cNvPr id="46" name="ZoneTexte 45"/>
          <p:cNvSpPr txBox="1"/>
          <p:nvPr/>
        </p:nvSpPr>
        <p:spPr>
          <a:xfrm>
            <a:off x="7198707" y="6164990"/>
            <a:ext cx="211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</a:t>
            </a:r>
            <a:r>
              <a:rPr lang="fr-FR" dirty="0" smtClean="0"/>
              <a:t>aire les courses</a:t>
            </a:r>
            <a:endParaRPr lang="fr-FR" dirty="0"/>
          </a:p>
        </p:txBody>
      </p:sp>
      <p:sp>
        <p:nvSpPr>
          <p:cNvPr id="47" name="ZoneTexte 46"/>
          <p:cNvSpPr txBox="1"/>
          <p:nvPr/>
        </p:nvSpPr>
        <p:spPr>
          <a:xfrm>
            <a:off x="4710220" y="6236001"/>
            <a:ext cx="17668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v</a:t>
            </a:r>
            <a:r>
              <a:rPr lang="fr-FR" dirty="0" smtClean="0"/>
              <a:t>isiter des amis</a:t>
            </a:r>
            <a:endParaRPr lang="fr-FR" dirty="0"/>
          </a:p>
        </p:txBody>
      </p:sp>
      <p:sp>
        <p:nvSpPr>
          <p:cNvPr id="48" name="ZoneTexte 47"/>
          <p:cNvSpPr txBox="1"/>
          <p:nvPr/>
        </p:nvSpPr>
        <p:spPr>
          <a:xfrm>
            <a:off x="7553069" y="3296049"/>
            <a:ext cx="1585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à l ’école</a:t>
            </a:r>
            <a:endParaRPr lang="fr-FR" dirty="0"/>
          </a:p>
        </p:txBody>
      </p:sp>
      <p:pic>
        <p:nvPicPr>
          <p:cNvPr id="49" name="Image 4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5055" y="1325965"/>
            <a:ext cx="1970084" cy="1970084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47029" y="0"/>
            <a:ext cx="1491012" cy="89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690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591146" y="49671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800" kern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Il y a un virus qui rend les gens malades</a:t>
            </a:r>
            <a:endParaRPr lang="fr-FR" sz="1200" kern="140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r>
              <a:rPr lang="fr-FR" sz="1200" kern="14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fr-FR" sz="1200" kern="140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 rot="16200000">
            <a:off x="-2920006" y="3660995"/>
            <a:ext cx="6117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D’après un doc de caanardetzazou.wordpress.com, Pictogrammes </a:t>
            </a:r>
            <a:r>
              <a:rPr lang="fr-FR" sz="1200" dirty="0" err="1" smtClean="0"/>
              <a:t>Arasaac</a:t>
            </a:r>
            <a:r>
              <a:rPr lang="fr-FR" sz="1200" dirty="0"/>
              <a:t> arasaac.org</a:t>
            </a:r>
            <a:r>
              <a:rPr lang="fr-FR" sz="1200" dirty="0" smtClean="0"/>
              <a:t>/ </a:t>
            </a:r>
            <a:endParaRPr lang="fr-FR" sz="1200" dirty="0"/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3790" y="1878795"/>
            <a:ext cx="3441509" cy="3441509"/>
          </a:xfrm>
          <a:prstGeom prst="rect">
            <a:avLst/>
          </a:prstGeom>
        </p:spPr>
      </p:pic>
      <p:cxnSp>
        <p:nvCxnSpPr>
          <p:cNvPr id="3" name="Connecteur droit avec flèche 2"/>
          <p:cNvCxnSpPr/>
          <p:nvPr/>
        </p:nvCxnSpPr>
        <p:spPr>
          <a:xfrm>
            <a:off x="4976486" y="3806183"/>
            <a:ext cx="2526632" cy="0"/>
          </a:xfrm>
          <a:prstGeom prst="straightConnector1">
            <a:avLst/>
          </a:prstGeom>
          <a:ln w="2540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869" y="2119044"/>
            <a:ext cx="3533818" cy="3374278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7029" y="0"/>
            <a:ext cx="1491012" cy="89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2291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13670" y="73695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800" kern="1400" dirty="0" smtClean="0">
                <a:latin typeface="Times New Roman" panose="02020603050405020304" pitchFamily="18" charset="0"/>
              </a:rPr>
              <a:t>Ce virus est très contagieux</a:t>
            </a:r>
            <a:endParaRPr lang="fr-FR" sz="1200" kern="1400" dirty="0" smtClean="0">
              <a:ln>
                <a:noFill/>
              </a:ln>
              <a:effectLst/>
              <a:latin typeface="Times New Roman" panose="02020603050405020304" pitchFamily="18" charset="0"/>
            </a:endParaRPr>
          </a:p>
          <a:p>
            <a:r>
              <a:rPr lang="fr-FR" sz="1200" kern="1400" dirty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 </a:t>
            </a:r>
            <a:endParaRPr lang="fr-FR" sz="1200" kern="1400" dirty="0">
              <a:ln>
                <a:noFill/>
              </a:ln>
              <a:effectLst/>
              <a:latin typeface="Times New Roman" panose="02020603050405020304" pitchFamily="18" charset="0"/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123" y="859057"/>
            <a:ext cx="1524003" cy="1524003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96" y="1962769"/>
            <a:ext cx="3066431" cy="3066431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0808" y="3116050"/>
            <a:ext cx="1524003" cy="1524003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060" y="4972190"/>
            <a:ext cx="1524003" cy="1524003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099" y="1882589"/>
            <a:ext cx="1524003" cy="152400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258" y="3008671"/>
            <a:ext cx="1003483" cy="958179"/>
          </a:xfrm>
          <a:prstGeom prst="rect">
            <a:avLst/>
          </a:prstGeom>
        </p:spPr>
      </p:pic>
      <p:pic>
        <p:nvPicPr>
          <p:cNvPr id="40" name="Image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653" y="2570805"/>
            <a:ext cx="1003483" cy="958179"/>
          </a:xfrm>
          <a:prstGeom prst="rect">
            <a:avLst/>
          </a:prstGeom>
        </p:spPr>
      </p:pic>
      <p:pic>
        <p:nvPicPr>
          <p:cNvPr id="43" name="Image 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535" y="924410"/>
            <a:ext cx="1003483" cy="958179"/>
          </a:xfrm>
          <a:prstGeom prst="rect">
            <a:avLst/>
          </a:prstGeom>
        </p:spPr>
      </p:pic>
      <p:pic>
        <p:nvPicPr>
          <p:cNvPr id="44" name="Image 4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513" y="1515748"/>
            <a:ext cx="1003483" cy="958179"/>
          </a:xfrm>
          <a:prstGeom prst="rect">
            <a:avLst/>
          </a:prstGeom>
        </p:spPr>
      </p:pic>
      <p:pic>
        <p:nvPicPr>
          <p:cNvPr id="48" name="Image 4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154" y="5168346"/>
            <a:ext cx="1003483" cy="958179"/>
          </a:xfrm>
          <a:prstGeom prst="rect">
            <a:avLst/>
          </a:prstGeom>
        </p:spPr>
      </p:pic>
      <p:pic>
        <p:nvPicPr>
          <p:cNvPr id="50" name="Image 4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870" y="4313352"/>
            <a:ext cx="1003483" cy="958179"/>
          </a:xfrm>
          <a:prstGeom prst="rect">
            <a:avLst/>
          </a:prstGeom>
        </p:spPr>
      </p:pic>
      <p:pic>
        <p:nvPicPr>
          <p:cNvPr id="51" name="Image 5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629" y="1430862"/>
            <a:ext cx="1003483" cy="958179"/>
          </a:xfrm>
          <a:prstGeom prst="rect">
            <a:avLst/>
          </a:prstGeom>
        </p:spPr>
      </p:pic>
      <p:pic>
        <p:nvPicPr>
          <p:cNvPr id="52" name="Image 5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4272" y="3566081"/>
            <a:ext cx="1003483" cy="958179"/>
          </a:xfrm>
          <a:prstGeom prst="rect">
            <a:avLst/>
          </a:prstGeom>
        </p:spPr>
      </p:pic>
      <p:pic>
        <p:nvPicPr>
          <p:cNvPr id="53" name="Image 5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9066" y="4776012"/>
            <a:ext cx="1003483" cy="958179"/>
          </a:xfrm>
          <a:prstGeom prst="rect">
            <a:avLst/>
          </a:prstGeom>
        </p:spPr>
      </p:pic>
      <p:pic>
        <p:nvPicPr>
          <p:cNvPr id="54" name="Image 5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194" y="1604548"/>
            <a:ext cx="1003483" cy="958179"/>
          </a:xfrm>
          <a:prstGeom prst="rect">
            <a:avLst/>
          </a:prstGeom>
        </p:spPr>
      </p:pic>
      <p:cxnSp>
        <p:nvCxnSpPr>
          <p:cNvPr id="18" name="Connecteur droit avec flèche 17"/>
          <p:cNvCxnSpPr/>
          <p:nvPr/>
        </p:nvCxnSpPr>
        <p:spPr>
          <a:xfrm flipV="1">
            <a:off x="3354882" y="3008671"/>
            <a:ext cx="1310140" cy="86938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 flipV="1">
            <a:off x="3507282" y="3666300"/>
            <a:ext cx="1567377" cy="36415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3583048" y="4486512"/>
            <a:ext cx="1495472" cy="7549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>
            <a:off x="3469030" y="4792442"/>
            <a:ext cx="1431402" cy="63693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 rot="16200000">
            <a:off x="-2920006" y="3660995"/>
            <a:ext cx="6117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D’après un doc de caanardetzazou.wordpress.com, Pictogrammes </a:t>
            </a:r>
            <a:r>
              <a:rPr lang="fr-FR" sz="1200" dirty="0" err="1" smtClean="0"/>
              <a:t>Arasaac</a:t>
            </a:r>
            <a:r>
              <a:rPr lang="fr-FR" sz="1200" dirty="0"/>
              <a:t> arasaac.org</a:t>
            </a:r>
            <a:r>
              <a:rPr lang="fr-FR" sz="1200" dirty="0" smtClean="0"/>
              <a:t>/ </a:t>
            </a:r>
            <a:endParaRPr lang="fr-FR" sz="1200" dirty="0"/>
          </a:p>
        </p:txBody>
      </p:sp>
      <p:pic>
        <p:nvPicPr>
          <p:cNvPr id="24" name="Image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47029" y="0"/>
            <a:ext cx="1491012" cy="89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1352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213670" y="73695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800" kern="1400" dirty="0" smtClean="0">
                <a:latin typeface="Times New Roman" panose="02020603050405020304" pitchFamily="18" charset="0"/>
              </a:rPr>
              <a:t>Si on touche des choses ou des personnes</a:t>
            </a:r>
            <a:endParaRPr lang="fr-FR" sz="1200" kern="1400" dirty="0" smtClean="0">
              <a:ln>
                <a:noFill/>
              </a:ln>
              <a:effectLst/>
              <a:latin typeface="Times New Roman" panose="02020603050405020304" pitchFamily="18" charset="0"/>
            </a:endParaRPr>
          </a:p>
          <a:p>
            <a:r>
              <a:rPr lang="fr-FR" sz="1200" kern="1400" dirty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 </a:t>
            </a:r>
            <a:endParaRPr lang="fr-FR" sz="1200" kern="1400" dirty="0">
              <a:ln>
                <a:noFill/>
              </a:ln>
              <a:effectLst/>
              <a:latin typeface="Times New Roman" panose="02020603050405020304" pitchFamily="18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 rot="16200000">
            <a:off x="-2920006" y="3660995"/>
            <a:ext cx="6117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D’après un doc de caanardetzazou.wordpress.com, Pictogrammes </a:t>
            </a:r>
            <a:r>
              <a:rPr lang="fr-FR" sz="1200" dirty="0" err="1" smtClean="0"/>
              <a:t>Arasaac</a:t>
            </a:r>
            <a:r>
              <a:rPr lang="fr-FR" sz="1200" dirty="0"/>
              <a:t> arasaac.org</a:t>
            </a:r>
            <a:r>
              <a:rPr lang="fr-FR" sz="1200" dirty="0" smtClean="0"/>
              <a:t>/ </a:t>
            </a:r>
            <a:endParaRPr lang="fr-FR" sz="1200" dirty="0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0123" y="859057"/>
            <a:ext cx="1524003" cy="1524003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0808" y="3116050"/>
            <a:ext cx="1524003" cy="1524003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060" y="4972190"/>
            <a:ext cx="1524003" cy="1524003"/>
          </a:xfrm>
          <a:prstGeom prst="rect">
            <a:avLst/>
          </a:prstGeom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9099" y="1882589"/>
            <a:ext cx="1524003" cy="152400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686" y="3779258"/>
            <a:ext cx="1003483" cy="958179"/>
          </a:xfrm>
          <a:prstGeom prst="rect">
            <a:avLst/>
          </a:prstGeom>
        </p:spPr>
      </p:pic>
      <p:pic>
        <p:nvPicPr>
          <p:cNvPr id="40" name="Image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284" y="2904362"/>
            <a:ext cx="1003483" cy="958179"/>
          </a:xfrm>
          <a:prstGeom prst="rect">
            <a:avLst/>
          </a:prstGeom>
        </p:spPr>
      </p:pic>
      <p:pic>
        <p:nvPicPr>
          <p:cNvPr id="43" name="Image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466" y="949785"/>
            <a:ext cx="1003483" cy="958179"/>
          </a:xfrm>
          <a:prstGeom prst="rect">
            <a:avLst/>
          </a:prstGeom>
        </p:spPr>
      </p:pic>
      <p:pic>
        <p:nvPicPr>
          <p:cNvPr id="44" name="Image 4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572" y="1302883"/>
            <a:ext cx="1003483" cy="958179"/>
          </a:xfrm>
          <a:prstGeom prst="rect">
            <a:avLst/>
          </a:prstGeom>
        </p:spPr>
      </p:pic>
      <p:pic>
        <p:nvPicPr>
          <p:cNvPr id="48" name="Image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154" y="5168346"/>
            <a:ext cx="1003483" cy="958179"/>
          </a:xfrm>
          <a:prstGeom prst="rect">
            <a:avLst/>
          </a:prstGeom>
        </p:spPr>
      </p:pic>
      <p:pic>
        <p:nvPicPr>
          <p:cNvPr id="51" name="Image 5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629" y="1430862"/>
            <a:ext cx="1003483" cy="958179"/>
          </a:xfrm>
          <a:prstGeom prst="rect">
            <a:avLst/>
          </a:prstGeom>
        </p:spPr>
      </p:pic>
      <p:pic>
        <p:nvPicPr>
          <p:cNvPr id="54" name="Image 5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8194" y="1604548"/>
            <a:ext cx="1003483" cy="958179"/>
          </a:xfrm>
          <a:prstGeom prst="rect">
            <a:avLst/>
          </a:prstGeom>
        </p:spPr>
      </p:pic>
      <p:cxnSp>
        <p:nvCxnSpPr>
          <p:cNvPr id="3" name="Connecteur droit avec flèche 2"/>
          <p:cNvCxnSpPr/>
          <p:nvPr/>
        </p:nvCxnSpPr>
        <p:spPr>
          <a:xfrm flipV="1">
            <a:off x="3354882" y="3008671"/>
            <a:ext cx="1310140" cy="86938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Image 21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2178" y="2213660"/>
            <a:ext cx="1003483" cy="958179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1171" y="3681874"/>
            <a:ext cx="1003483" cy="958179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318" y="5429381"/>
            <a:ext cx="1003483" cy="958179"/>
          </a:xfrm>
          <a:prstGeom prst="rect">
            <a:avLst/>
          </a:prstGeom>
        </p:spPr>
      </p:pic>
      <p:cxnSp>
        <p:nvCxnSpPr>
          <p:cNvPr id="26" name="Connecteur droit avec flèche 25"/>
          <p:cNvCxnSpPr/>
          <p:nvPr/>
        </p:nvCxnSpPr>
        <p:spPr>
          <a:xfrm flipV="1">
            <a:off x="3507282" y="3666300"/>
            <a:ext cx="1567377" cy="36415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/>
          <p:cNvCxnSpPr/>
          <p:nvPr/>
        </p:nvCxnSpPr>
        <p:spPr>
          <a:xfrm>
            <a:off x="3583048" y="4486512"/>
            <a:ext cx="1495472" cy="7549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/>
          <p:cNvCxnSpPr/>
          <p:nvPr/>
        </p:nvCxnSpPr>
        <p:spPr>
          <a:xfrm>
            <a:off x="3469030" y="4792442"/>
            <a:ext cx="1431402" cy="63693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e 29"/>
          <p:cNvGrpSpPr/>
          <p:nvPr/>
        </p:nvGrpSpPr>
        <p:grpSpPr>
          <a:xfrm>
            <a:off x="778742" y="3636347"/>
            <a:ext cx="2562927" cy="2671685"/>
            <a:chOff x="1302209" y="3579083"/>
            <a:chExt cx="1682079" cy="1872908"/>
          </a:xfrm>
        </p:grpSpPr>
        <p:pic>
          <p:nvPicPr>
            <p:cNvPr id="31" name="Image 30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0805" y="3579083"/>
              <a:ext cx="1003483" cy="958179"/>
            </a:xfrm>
            <a:prstGeom prst="rect">
              <a:avLst/>
            </a:prstGeom>
          </p:spPr>
        </p:pic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C6C6C6"/>
                </a:clrFrom>
                <a:clrTo>
                  <a:srgbClr val="C6C6C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302209" y="3852208"/>
              <a:ext cx="1357191" cy="15997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pic>
      </p:grpSp>
      <p:pic>
        <p:nvPicPr>
          <p:cNvPr id="33" name="Image 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47029" y="0"/>
            <a:ext cx="1491012" cy="89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60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Image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4830" y="3844977"/>
            <a:ext cx="2533647" cy="253364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39490" y="266712"/>
            <a:ext cx="85060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kern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Et qu’après on touche son visage, on peut être malade</a:t>
            </a:r>
            <a:endParaRPr lang="fr-FR" sz="1200" kern="140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r>
              <a:rPr lang="fr-FR" sz="1200" kern="14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fr-FR" sz="1200" kern="140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 rot="16200000">
            <a:off x="-2920006" y="3660995"/>
            <a:ext cx="6117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D’après un doc de caanardetzazou.wordpress.com, Pictogrammes </a:t>
            </a:r>
            <a:r>
              <a:rPr lang="fr-FR" sz="1200" dirty="0" err="1" smtClean="0"/>
              <a:t>Arasaac</a:t>
            </a:r>
            <a:r>
              <a:rPr lang="fr-FR" sz="1200" dirty="0"/>
              <a:t> arasaac.org</a:t>
            </a:r>
            <a:r>
              <a:rPr lang="fr-FR" sz="1200" dirty="0" smtClean="0"/>
              <a:t>/ </a:t>
            </a:r>
            <a:endParaRPr lang="fr-FR" sz="1200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823" y="1145096"/>
            <a:ext cx="1992937" cy="1992937"/>
          </a:xfrm>
          <a:prstGeom prst="rect">
            <a:avLst/>
          </a:prstGeom>
        </p:spPr>
      </p:pic>
      <p:cxnSp>
        <p:nvCxnSpPr>
          <p:cNvPr id="56" name="Connecteur droit avec flèche 55"/>
          <p:cNvCxnSpPr/>
          <p:nvPr/>
        </p:nvCxnSpPr>
        <p:spPr>
          <a:xfrm flipV="1">
            <a:off x="6392511" y="3633537"/>
            <a:ext cx="2125847" cy="148704"/>
          </a:xfrm>
          <a:prstGeom prst="straightConnector1">
            <a:avLst/>
          </a:prstGeom>
          <a:ln w="2540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7" name="Image 5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0707" y="1797145"/>
            <a:ext cx="3314656" cy="3314656"/>
          </a:xfrm>
          <a:prstGeom prst="rect">
            <a:avLst/>
          </a:prstGeom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38" y="1797145"/>
            <a:ext cx="2618604" cy="2618604"/>
          </a:xfrm>
          <a:prstGeom prst="rect">
            <a:avLst/>
          </a:prstGeom>
        </p:spPr>
      </p:pic>
      <p:grpSp>
        <p:nvGrpSpPr>
          <p:cNvPr id="3" name="Groupe 2"/>
          <p:cNvGrpSpPr/>
          <p:nvPr/>
        </p:nvGrpSpPr>
        <p:grpSpPr>
          <a:xfrm>
            <a:off x="580907" y="2945627"/>
            <a:ext cx="1477270" cy="1635291"/>
            <a:chOff x="1302209" y="3579083"/>
            <a:chExt cx="1682079" cy="1872908"/>
          </a:xfrm>
        </p:grpSpPr>
        <p:pic>
          <p:nvPicPr>
            <p:cNvPr id="10" name="Image 9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0805" y="3579083"/>
              <a:ext cx="1003483" cy="958179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C6C6C6"/>
                </a:clrFrom>
                <a:clrTo>
                  <a:srgbClr val="C6C6C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302209" y="3852208"/>
              <a:ext cx="1357191" cy="15997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pic>
      </p:grpSp>
      <p:grpSp>
        <p:nvGrpSpPr>
          <p:cNvPr id="14" name="Groupe 13"/>
          <p:cNvGrpSpPr/>
          <p:nvPr/>
        </p:nvGrpSpPr>
        <p:grpSpPr>
          <a:xfrm>
            <a:off x="3751966" y="2194975"/>
            <a:ext cx="1477270" cy="1635291"/>
            <a:chOff x="1302209" y="3579083"/>
            <a:chExt cx="1682079" cy="1872908"/>
          </a:xfrm>
        </p:grpSpPr>
        <p:pic>
          <p:nvPicPr>
            <p:cNvPr id="15" name="Image 14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0805" y="3579083"/>
              <a:ext cx="1003483" cy="958179"/>
            </a:xfrm>
            <a:prstGeom prst="rect">
              <a:avLst/>
            </a:prstGeom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C6C6C6"/>
                </a:clrFrom>
                <a:clrTo>
                  <a:srgbClr val="C6C6C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302209" y="3852208"/>
              <a:ext cx="1357191" cy="15997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pic>
      </p:grpSp>
      <p:grpSp>
        <p:nvGrpSpPr>
          <p:cNvPr id="17" name="Groupe 16"/>
          <p:cNvGrpSpPr/>
          <p:nvPr/>
        </p:nvGrpSpPr>
        <p:grpSpPr>
          <a:xfrm>
            <a:off x="3041048" y="5199264"/>
            <a:ext cx="1251775" cy="1400273"/>
            <a:chOff x="1302209" y="3579083"/>
            <a:chExt cx="1682079" cy="1872908"/>
          </a:xfrm>
        </p:grpSpPr>
        <p:pic>
          <p:nvPicPr>
            <p:cNvPr id="18" name="Image 17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0805" y="3579083"/>
              <a:ext cx="1003483" cy="958179"/>
            </a:xfrm>
            <a:prstGeom prst="rect">
              <a:avLst/>
            </a:prstGeom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C6C6C6"/>
                </a:clrFrom>
                <a:clrTo>
                  <a:srgbClr val="C6C6C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302209" y="3852208"/>
              <a:ext cx="1357191" cy="15997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CCCCCC"/>
                    </a:outerShdw>
                  </a:effectLst>
                </a14:hiddenEffects>
              </a:ext>
            </a:extLst>
          </p:spPr>
        </p:pic>
      </p:grpSp>
      <p:pic>
        <p:nvPicPr>
          <p:cNvPr id="20" name="Image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47029" y="0"/>
            <a:ext cx="1491012" cy="89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979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92696" y="157752"/>
            <a:ext cx="85060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kern="1400" dirty="0" smtClean="0">
                <a:latin typeface="Times New Roman" panose="02020603050405020304" pitchFamily="18" charset="0"/>
              </a:rPr>
              <a:t>Il y a des gens malades dans le monde entier</a:t>
            </a:r>
            <a:endParaRPr lang="fr-FR" sz="1200" kern="1400" dirty="0" smtClean="0">
              <a:ln>
                <a:noFill/>
              </a:ln>
              <a:effectLst/>
              <a:latin typeface="Times New Roman" panose="02020603050405020304" pitchFamily="18" charset="0"/>
            </a:endParaRPr>
          </a:p>
          <a:p>
            <a:r>
              <a:rPr lang="fr-FR" sz="1200" kern="1400" dirty="0" smtClean="0">
                <a:ln>
                  <a:noFill/>
                </a:ln>
                <a:effectLst/>
                <a:latin typeface="Times New Roman" panose="02020603050405020304" pitchFamily="18" charset="0"/>
              </a:rPr>
              <a:t> </a:t>
            </a:r>
            <a:endParaRPr lang="fr-FR" sz="1200" kern="1400" dirty="0">
              <a:ln>
                <a:noFill/>
              </a:ln>
              <a:effectLst/>
              <a:latin typeface="Times New Roman" panose="02020603050405020304" pitchFamily="18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 rot="16200000">
            <a:off x="-2920006" y="3660995"/>
            <a:ext cx="6117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D’après un doc de caanardetzazou.wordpress.com, Pictogrammes </a:t>
            </a:r>
            <a:r>
              <a:rPr lang="fr-FR" sz="1200" dirty="0" err="1" smtClean="0"/>
              <a:t>Arasaac</a:t>
            </a:r>
            <a:r>
              <a:rPr lang="fr-FR" sz="1200" dirty="0"/>
              <a:t> arasaac.org</a:t>
            </a:r>
            <a:r>
              <a:rPr lang="fr-FR" sz="1200" dirty="0" smtClean="0"/>
              <a:t>/ </a:t>
            </a:r>
            <a:endParaRPr lang="fr-FR" sz="1200" dirty="0"/>
          </a:p>
        </p:txBody>
      </p:sp>
      <p:grpSp>
        <p:nvGrpSpPr>
          <p:cNvPr id="6" name="Groupe 5"/>
          <p:cNvGrpSpPr/>
          <p:nvPr/>
        </p:nvGrpSpPr>
        <p:grpSpPr>
          <a:xfrm>
            <a:off x="2792696" y="865638"/>
            <a:ext cx="6117982" cy="5992362"/>
            <a:chOff x="3788407" y="1223063"/>
            <a:chExt cx="4630951" cy="4856718"/>
          </a:xfrm>
        </p:grpSpPr>
        <p:pic>
          <p:nvPicPr>
            <p:cNvPr id="5" name="Imag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8407" y="1384689"/>
              <a:ext cx="4630951" cy="4695092"/>
            </a:xfrm>
            <a:prstGeom prst="rect">
              <a:avLst/>
            </a:prstGeom>
          </p:spPr>
        </p:pic>
        <p:pic>
          <p:nvPicPr>
            <p:cNvPr id="44" name="Image 43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50197" y="1223063"/>
              <a:ext cx="996573" cy="996573"/>
            </a:xfrm>
            <a:prstGeom prst="rect">
              <a:avLst/>
            </a:prstGeom>
          </p:spPr>
        </p:pic>
        <p:pic>
          <p:nvPicPr>
            <p:cNvPr id="25" name="Image 24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77227" y="3102663"/>
              <a:ext cx="676961" cy="646398"/>
            </a:xfrm>
            <a:prstGeom prst="rect">
              <a:avLst/>
            </a:prstGeom>
          </p:spPr>
        </p:pic>
        <p:pic>
          <p:nvPicPr>
            <p:cNvPr id="26" name="Image 25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431" y="3717555"/>
              <a:ext cx="676961" cy="646398"/>
            </a:xfrm>
            <a:prstGeom prst="rect">
              <a:avLst/>
            </a:prstGeom>
          </p:spPr>
        </p:pic>
        <p:pic>
          <p:nvPicPr>
            <p:cNvPr id="27" name="Image 26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3594" y="2417818"/>
              <a:ext cx="676961" cy="646398"/>
            </a:xfrm>
            <a:prstGeom prst="rect">
              <a:avLst/>
            </a:prstGeom>
          </p:spPr>
        </p:pic>
        <p:pic>
          <p:nvPicPr>
            <p:cNvPr id="29" name="Image 28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9804" y="3538331"/>
              <a:ext cx="676961" cy="646398"/>
            </a:xfrm>
            <a:prstGeom prst="rect">
              <a:avLst/>
            </a:prstGeom>
          </p:spPr>
        </p:pic>
        <p:pic>
          <p:nvPicPr>
            <p:cNvPr id="30" name="Image 29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1857" y="2959699"/>
              <a:ext cx="676961" cy="646398"/>
            </a:xfrm>
            <a:prstGeom prst="rect">
              <a:avLst/>
            </a:prstGeom>
          </p:spPr>
        </p:pic>
        <p:pic>
          <p:nvPicPr>
            <p:cNvPr id="34" name="Image 33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3536" y="1383948"/>
              <a:ext cx="676961" cy="646398"/>
            </a:xfrm>
            <a:prstGeom prst="rect">
              <a:avLst/>
            </a:prstGeom>
          </p:spPr>
        </p:pic>
        <p:pic>
          <p:nvPicPr>
            <p:cNvPr id="35" name="Image 34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4297" y="2315729"/>
              <a:ext cx="676961" cy="646398"/>
            </a:xfrm>
            <a:prstGeom prst="rect">
              <a:avLst/>
            </a:prstGeom>
          </p:spPr>
        </p:pic>
        <p:pic>
          <p:nvPicPr>
            <p:cNvPr id="37" name="Image 36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8150" y="4087300"/>
              <a:ext cx="996573" cy="996573"/>
            </a:xfrm>
            <a:prstGeom prst="rect">
              <a:avLst/>
            </a:prstGeom>
          </p:spPr>
        </p:pic>
        <p:pic>
          <p:nvPicPr>
            <p:cNvPr id="20" name="Image 19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9559" y="3090356"/>
              <a:ext cx="996573" cy="996573"/>
            </a:xfrm>
            <a:prstGeom prst="rect">
              <a:avLst/>
            </a:prstGeom>
          </p:spPr>
        </p:pic>
        <p:pic>
          <p:nvPicPr>
            <p:cNvPr id="21" name="Image 20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3708" y="1670422"/>
              <a:ext cx="996573" cy="996573"/>
            </a:xfrm>
            <a:prstGeom prst="rect">
              <a:avLst/>
            </a:prstGeom>
          </p:spPr>
        </p:pic>
        <p:pic>
          <p:nvPicPr>
            <p:cNvPr id="22" name="Image 2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95688" y="4055336"/>
              <a:ext cx="996573" cy="996573"/>
            </a:xfrm>
            <a:prstGeom prst="rect">
              <a:avLst/>
            </a:prstGeom>
          </p:spPr>
        </p:pic>
        <p:pic>
          <p:nvPicPr>
            <p:cNvPr id="24" name="Image 23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8751" y="5038338"/>
              <a:ext cx="996573" cy="996573"/>
            </a:xfrm>
            <a:prstGeom prst="rect">
              <a:avLst/>
            </a:prstGeom>
          </p:spPr>
        </p:pic>
      </p:grpSp>
      <p:pic>
        <p:nvPicPr>
          <p:cNvPr id="19" name="Imag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47029" y="0"/>
            <a:ext cx="1491012" cy="89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732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69921" y="342463"/>
            <a:ext cx="85060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kern="14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A cause de ce virus, je dois faire attention </a:t>
            </a:r>
            <a:endParaRPr lang="fr-FR" sz="1200" kern="140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r>
              <a:rPr lang="fr-FR" sz="1200" kern="14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fr-FR" sz="1200" kern="140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 rot="16200000">
            <a:off x="-2920006" y="3660995"/>
            <a:ext cx="6117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D’après un doc de caanardetzazou.wordpress.com, Pictogrammes </a:t>
            </a:r>
            <a:r>
              <a:rPr lang="fr-FR" sz="1200" dirty="0" err="1" smtClean="0"/>
              <a:t>Arasaac</a:t>
            </a:r>
            <a:r>
              <a:rPr lang="fr-FR" sz="1200" dirty="0"/>
              <a:t> arasaac.org</a:t>
            </a:r>
            <a:r>
              <a:rPr lang="fr-FR" sz="1200" dirty="0" smtClean="0"/>
              <a:t>/ </a:t>
            </a:r>
            <a:endParaRPr lang="fr-FR" sz="1200" dirty="0"/>
          </a:p>
        </p:txBody>
      </p:sp>
      <p:pic>
        <p:nvPicPr>
          <p:cNvPr id="22" name="Image 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237" y="1202749"/>
            <a:ext cx="5019731" cy="5019731"/>
          </a:xfrm>
          <a:prstGeom prst="rect">
            <a:avLst/>
          </a:prstGeom>
        </p:spPr>
      </p:pic>
      <p:pic>
        <p:nvPicPr>
          <p:cNvPr id="1026" name="Picture 2" descr="traffic-sign-38589_960_7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318" y="1384056"/>
            <a:ext cx="5167500" cy="453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7029" y="0"/>
            <a:ext cx="1491012" cy="89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533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 rot="16200000">
            <a:off x="-2920006" y="3660995"/>
            <a:ext cx="61170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D’après un doc de caanardetzazou.wordpress.com, Pictogrammes </a:t>
            </a:r>
            <a:r>
              <a:rPr lang="fr-FR" sz="1200" dirty="0" err="1" smtClean="0"/>
              <a:t>Arasaac</a:t>
            </a:r>
            <a:r>
              <a:rPr lang="fr-FR" sz="1200" dirty="0"/>
              <a:t> arasaac.org</a:t>
            </a:r>
            <a:r>
              <a:rPr lang="fr-FR" sz="1200" dirty="0" smtClean="0"/>
              <a:t>/ </a:t>
            </a:r>
            <a:endParaRPr lang="fr-FR" sz="1200" dirty="0"/>
          </a:p>
        </p:txBody>
      </p:sp>
      <p:grpSp>
        <p:nvGrpSpPr>
          <p:cNvPr id="3" name="Groupe 2"/>
          <p:cNvGrpSpPr/>
          <p:nvPr/>
        </p:nvGrpSpPr>
        <p:grpSpPr>
          <a:xfrm>
            <a:off x="5154112" y="828670"/>
            <a:ext cx="2855875" cy="4384775"/>
            <a:chOff x="4073103" y="796751"/>
            <a:chExt cx="3591129" cy="5436582"/>
          </a:xfrm>
        </p:grpSpPr>
        <p:grpSp>
          <p:nvGrpSpPr>
            <p:cNvPr id="2" name="Groupe 1"/>
            <p:cNvGrpSpPr/>
            <p:nvPr/>
          </p:nvGrpSpPr>
          <p:grpSpPr>
            <a:xfrm>
              <a:off x="4093135" y="2942477"/>
              <a:ext cx="3571097" cy="3290856"/>
              <a:chOff x="4093135" y="2942477"/>
              <a:chExt cx="3571097" cy="3290856"/>
            </a:xfrm>
          </p:grpSpPr>
          <p:pic>
            <p:nvPicPr>
              <p:cNvPr id="22" name="Image 2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18190" y="2949189"/>
                <a:ext cx="1982560" cy="1982560"/>
              </a:xfrm>
              <a:prstGeom prst="rect">
                <a:avLst/>
              </a:prstGeom>
            </p:spPr>
          </p:pic>
          <p:pic>
            <p:nvPicPr>
              <p:cNvPr id="29" name="Image 2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49737" y="4713867"/>
                <a:ext cx="1519466" cy="1519466"/>
              </a:xfrm>
              <a:prstGeom prst="rect">
                <a:avLst/>
              </a:prstGeom>
            </p:spPr>
          </p:pic>
          <p:sp>
            <p:nvSpPr>
              <p:cNvPr id="30" name="Rectangle 29"/>
              <p:cNvSpPr/>
              <p:nvPr/>
            </p:nvSpPr>
            <p:spPr>
              <a:xfrm>
                <a:off x="4093135" y="2942477"/>
                <a:ext cx="3571097" cy="3229840"/>
              </a:xfrm>
              <a:prstGeom prst="rect">
                <a:avLst/>
              </a:prstGeom>
              <a:noFill/>
              <a:ln w="762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cxnSp>
          <p:nvCxnSpPr>
            <p:cNvPr id="31" name="Connecteur droit 30"/>
            <p:cNvCxnSpPr/>
            <p:nvPr/>
          </p:nvCxnSpPr>
          <p:spPr>
            <a:xfrm flipV="1">
              <a:off x="4073103" y="796751"/>
              <a:ext cx="1737466" cy="214810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/>
            <p:cNvCxnSpPr/>
            <p:nvPr/>
          </p:nvCxnSpPr>
          <p:spPr>
            <a:xfrm flipH="1" flipV="1">
              <a:off x="5810569" y="824679"/>
              <a:ext cx="1833632" cy="2089870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4" name="Picture 2" descr="traffic-sign-38589_960_7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767" y="214277"/>
            <a:ext cx="2378991" cy="2089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ZoneTexte 11"/>
          <p:cNvSpPr txBox="1"/>
          <p:nvPr/>
        </p:nvSpPr>
        <p:spPr>
          <a:xfrm>
            <a:off x="5312874" y="5792353"/>
            <a:ext cx="2010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j</a:t>
            </a:r>
            <a:r>
              <a:rPr lang="fr-FR" dirty="0" smtClean="0"/>
              <a:t>e reste à la maison</a:t>
            </a:r>
            <a:endParaRPr lang="fr-FR" dirty="0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36" y="2944278"/>
            <a:ext cx="2848075" cy="2848075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78322" y="5829224"/>
            <a:ext cx="469039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j</a:t>
            </a:r>
            <a:r>
              <a:rPr lang="fr-FR" dirty="0" smtClean="0"/>
              <a:t>e me lave bien </a:t>
            </a:r>
            <a:r>
              <a:rPr lang="fr-FR" dirty="0"/>
              <a:t>les mains avec du savon</a:t>
            </a:r>
          </a:p>
          <a:p>
            <a:r>
              <a:rPr lang="fr-FR" sz="1200" kern="14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fr-FR" sz="1200" kern="140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381703" y="5776263"/>
            <a:ext cx="3938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Je jette mon mouchoir dans la poubelle </a:t>
            </a:r>
            <a:endParaRPr lang="fr-FR" dirty="0"/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4207" y="2485092"/>
            <a:ext cx="2753315" cy="2753315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647029" y="0"/>
            <a:ext cx="1491012" cy="89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61532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364</Words>
  <Application>Microsoft Office PowerPoint</Application>
  <PresentationFormat>Personalizado</PresentationFormat>
  <Paragraphs>66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Thème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ergo_tempo</dc:creator>
  <cp:lastModifiedBy>JM MR</cp:lastModifiedBy>
  <cp:revision>45</cp:revision>
  <cp:lastPrinted>2020-04-03T14:15:30Z</cp:lastPrinted>
  <dcterms:created xsi:type="dcterms:W3CDTF">2020-04-02T14:02:58Z</dcterms:created>
  <dcterms:modified xsi:type="dcterms:W3CDTF">2020-04-04T05:52:17Z</dcterms:modified>
</cp:coreProperties>
</file>