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6" r:id="rId36"/>
    <p:sldId id="292" r:id="rId37"/>
    <p:sldId id="291" r:id="rId38"/>
    <p:sldId id="293" r:id="rId39"/>
    <p:sldId id="294" r:id="rId40"/>
    <p:sldId id="297" r:id="rId41"/>
    <p:sldId id="295" r:id="rId42"/>
    <p:sldId id="298" r:id="rId43"/>
    <p:sldId id="299" r:id="rId44"/>
    <p:sldId id="300" r:id="rId45"/>
    <p:sldId id="305" r:id="rId46"/>
    <p:sldId id="301" r:id="rId47"/>
    <p:sldId id="302" r:id="rId48"/>
    <p:sldId id="304" r:id="rId49"/>
    <p:sldId id="307" r:id="rId50"/>
    <p:sldId id="306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46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08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7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90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3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52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6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94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5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17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3799-8E19-4EAB-85AA-41924CB8D417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FD2C-046F-42B6-A5E2-C987799519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4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o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www.arasaac.org)/" TargetMode="External"/><Relationship Id="rId4" Type="http://schemas.openxmlformats.org/officeDocument/2006/relationships/hyperlink" Target="http://catedu.es/arasaac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://creativecommons.org/licenses/by-nc-sa/3.0/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hyperlink" Target="http://www.arasaac.org)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palao.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lao.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42.png"/><Relationship Id="rId10" Type="http://schemas.openxmlformats.org/officeDocument/2006/relationships/hyperlink" Target="http://www.arasaac.org)/" TargetMode="External"/><Relationship Id="rId4" Type="http://schemas.openxmlformats.org/officeDocument/2006/relationships/image" Target="../media/image41.png"/><Relationship Id="rId9" Type="http://schemas.openxmlformats.org/officeDocument/2006/relationships/hyperlink" Target="http://catedu.es/arasaac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www.arasaac.org)/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hyperlink" Target="http://catedu.es/arasaac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palao.es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Relationship Id="rId14" Type="http://schemas.openxmlformats.org/officeDocument/2006/relationships/hyperlink" Target="http://creativecommons.org/licenses/by-nc-sa/3.0/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lao.e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arasaac.org)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catedu.es/arasaac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://www.palao.es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openxmlformats.org/officeDocument/2006/relationships/hyperlink" Target="http://creativecommons.org/licenses/by-nc-sa/3.0/es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www.arasaac.org)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hyperlink" Target="http://creativecommons.org/licenses/by-nc-sa/3.0/e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51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hyperlink" Target="http://creativecommons.org/licenses/by-nc-sa/3.0/e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hyperlink" Target="http://www.arasaac.org)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55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61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2.png"/><Relationship Id="rId9" Type="http://schemas.openxmlformats.org/officeDocument/2006/relationships/hyperlink" Target="http://creativecommons.org/licenses/by-nc-sa/3.0/es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palao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10" Type="http://schemas.openxmlformats.org/officeDocument/2006/relationships/hyperlink" Target="http://creativecommons.org/licenses/by-nc-sa/3.0/e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arasaac.org)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hyperlink" Target="http://creativecommons.org/licenses/by-nc-sa/3.0/es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arasaac.org)/" TargetMode="External"/><Relationship Id="rId5" Type="http://schemas.openxmlformats.org/officeDocument/2006/relationships/image" Target="../media/image66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65.png"/><Relationship Id="rId9" Type="http://schemas.openxmlformats.org/officeDocument/2006/relationships/hyperlink" Target="http://www.palao.es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67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hyperlink" Target="http://creativecommons.org/licenses/by-nc-sa/3.0/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o.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www.arasaac.org)/" TargetMode="External"/><Relationship Id="rId4" Type="http://schemas.openxmlformats.org/officeDocument/2006/relationships/hyperlink" Target="http://catedu.es/arasaac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71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hyperlink" Target="http://creativecommons.org/licenses/by-nc-sa/3.0/es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lao.e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73.png"/><Relationship Id="rId10" Type="http://schemas.openxmlformats.org/officeDocument/2006/relationships/hyperlink" Target="http://www.arasaac.org)/" TargetMode="External"/><Relationship Id="rId4" Type="http://schemas.openxmlformats.org/officeDocument/2006/relationships/image" Target="../media/image72.png"/><Relationship Id="rId9" Type="http://schemas.openxmlformats.org/officeDocument/2006/relationships/hyperlink" Target="http://catedu.es/arasaac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77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63.png"/><Relationship Id="rId7" Type="http://schemas.openxmlformats.org/officeDocument/2006/relationships/hyperlink" Target="http://www.palao.es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hyperlink" Target="http://creativecommons.org/licenses/by-nc-sa/3.0/es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arasaac.org)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81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hyperlink" Target="http://creativecommons.org/licenses/by-nc-sa/3.0/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://creativecommons.org/licenses/by-nc-sa/3.0/es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hyperlink" Target="http://creativecommons.org/licenses/by-nc-sa/3.0/e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89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92.png"/><Relationship Id="rId7" Type="http://schemas.openxmlformats.org/officeDocument/2006/relationships/hyperlink" Target="http://www.palao.es/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3.png"/><Relationship Id="rId10" Type="http://schemas.openxmlformats.org/officeDocument/2006/relationships/hyperlink" Target="http://creativecommons.org/licenses/by-nc-sa/3.0/es/" TargetMode="External"/><Relationship Id="rId4" Type="http://schemas.openxmlformats.org/officeDocument/2006/relationships/image" Target="../media/image93.png"/><Relationship Id="rId9" Type="http://schemas.openxmlformats.org/officeDocument/2006/relationships/hyperlink" Target="http://www.arasaac.org)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94.png"/><Relationship Id="rId7" Type="http://schemas.openxmlformats.org/officeDocument/2006/relationships/hyperlink" Target="http://www.palao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hyperlink" Target="http://creativecommons.org/licenses/by-nc-sa/3.0/es/" TargetMode="External"/><Relationship Id="rId4" Type="http://schemas.openxmlformats.org/officeDocument/2006/relationships/image" Target="../media/image95.png"/><Relationship Id="rId9" Type="http://schemas.openxmlformats.org/officeDocument/2006/relationships/hyperlink" Target="http://www.arasaac.org)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99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hyperlink" Target="http://www.arasaac.org)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palao.e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arasaac.org)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asaac.org)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asaac.org)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catedu.es/arasaac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://creativecommons.org/licenses/by-nc-sa/3.0/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9442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FICHAS DE </a:t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DESTREZAS BÁSICAS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95071" y="1772816"/>
            <a:ext cx="6400800" cy="11521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PRIMAVERA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20" y="2780928"/>
            <a:ext cx="20373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3"/>
              </a:rPr>
              <a:t>Sergio </a:t>
            </a:r>
            <a:r>
              <a:rPr lang="es-ES" sz="1100" u="sng" dirty="0" smtClean="0">
                <a:hlinkClick r:id="rId3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4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5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6"/>
              </a:rPr>
              <a:t>CC (</a:t>
            </a:r>
            <a:r>
              <a:rPr lang="es-ES" sz="1100" u="sng" dirty="0" smtClean="0">
                <a:hlinkClick r:id="rId6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  <p:sp>
        <p:nvSpPr>
          <p:cNvPr id="7" name="6 Rectángulo"/>
          <p:cNvSpPr/>
          <p:nvPr/>
        </p:nvSpPr>
        <p:spPr>
          <a:xfrm>
            <a:off x="1187624" y="5235663"/>
            <a:ext cx="6624736" cy="12896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NOMBRE: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1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7466"/>
            <a:ext cx="4260854" cy="44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5338"/>
            <a:ext cx="2224936" cy="21911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" y="0"/>
            <a:ext cx="89744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1552" y="-103449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RECORTA LA CIGÜEÑA Y 	</a:t>
            </a:r>
            <a:r>
              <a:rPr lang="es-ES" sz="2000" b="1" dirty="0"/>
              <a:t> </a:t>
            </a:r>
            <a:r>
              <a:rPr lang="es-ES" sz="2000" b="1" dirty="0" smtClean="0"/>
              <a:t>                PÉGALA ENCIMA DEL CAMPANARIO.</a:t>
            </a:r>
            <a:endParaRPr lang="es-E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948"/>
            <a:ext cx="795409" cy="81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3678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8"/>
          <a:stretch/>
        </p:blipFill>
        <p:spPr bwMode="auto">
          <a:xfrm>
            <a:off x="899592" y="332656"/>
            <a:ext cx="7586194" cy="59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7" y="107479"/>
            <a:ext cx="1000695" cy="88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-22820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PEGA PAPELITOS O PEGATINAS ROJAS EN LAS CEREZAS.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402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628475"/>
            <a:ext cx="4181198" cy="41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61" y="2996952"/>
            <a:ext cx="4181198" cy="41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44" y="1596700"/>
            <a:ext cx="1673540" cy="16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60" y="1596699"/>
            <a:ext cx="1673540" cy="16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1207"/>
            <a:ext cx="1673540" cy="16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1206"/>
            <a:ext cx="1673540" cy="16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0" y="11651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3" y="185693"/>
            <a:ext cx="864096" cy="88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613557" y="-139482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COLOREA LOS SALTAMONTES PEQUEÑOS                   TACHA LOS GRANDES.</a:t>
            </a:r>
            <a:endParaRPr lang="es-ES" sz="2000" b="1" dirty="0"/>
          </a:p>
        </p:txBody>
      </p:sp>
      <p:sp>
        <p:nvSpPr>
          <p:cNvPr id="14" name="13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334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224936" cy="219112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36520" y="-171400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¿CUÁNTAS CIGÜEÑAS HAY? RODEA EL NÚMERO 1.</a:t>
            </a:r>
            <a:endParaRPr lang="es-E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10579" cy="10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536" y="3013534"/>
            <a:ext cx="8229600" cy="348498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1	2		3		2		1</a:t>
            </a:r>
          </a:p>
          <a:p>
            <a:pPr marL="0" indent="0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 3	1		2		1		1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7491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16377" y="184666"/>
            <a:ext cx="626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REPASA EL CAMINO Y LLEVA A CADA ANIMAL CON SU COLOR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7" y="1556792"/>
            <a:ext cx="1834734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3429000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" y="4941168"/>
            <a:ext cx="1678693" cy="1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66253"/>
            <a:ext cx="1512168" cy="1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24" y="3553555"/>
            <a:ext cx="1453140" cy="124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60" y="5196988"/>
            <a:ext cx="1450704" cy="14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>
            <a:stCxn id="6" idx="3"/>
            <a:endCxn id="1026" idx="1"/>
          </p:cNvCxnSpPr>
          <p:nvPr/>
        </p:nvCxnSpPr>
        <p:spPr>
          <a:xfrm>
            <a:off x="2104991" y="2381846"/>
            <a:ext cx="5131305" cy="2176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976248" y="4055306"/>
            <a:ext cx="5319076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1028" idx="1"/>
          </p:cNvCxnSpPr>
          <p:nvPr/>
        </p:nvCxnSpPr>
        <p:spPr>
          <a:xfrm>
            <a:off x="2120264" y="5897170"/>
            <a:ext cx="5177496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9"/>
              </a:rPr>
              <a:t>Sergio </a:t>
            </a:r>
            <a:r>
              <a:rPr lang="es-ES" sz="1100" u="sng" dirty="0" smtClean="0">
                <a:hlinkClick r:id="rId9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10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1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2"/>
              </a:rPr>
              <a:t>CC (</a:t>
            </a:r>
            <a:r>
              <a:rPr lang="es-ES" sz="1100" u="sng" dirty="0" smtClean="0">
                <a:hlinkClick r:id="rId12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64712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2529"/>
          <a:stretch/>
        </p:blipFill>
        <p:spPr bwMode="auto">
          <a:xfrm>
            <a:off x="467544" y="836713"/>
            <a:ext cx="843011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" y="18506"/>
            <a:ext cx="795409" cy="81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71600" y="184666"/>
            <a:ext cx="626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PEGA PAPELITOS DE COLORES EN LAS ALAS DE LA MARIPOSA.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46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" cy="90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84666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EN PRIMAVERA LOS DÍAS SON MÁS LARGOS Y LAS NOCHES MÁS CORTAS. RECORTA.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1" y="1347509"/>
            <a:ext cx="1396865" cy="14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3979"/>
            <a:ext cx="1396865" cy="14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3" y="1377379"/>
            <a:ext cx="1337951" cy="135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63979"/>
            <a:ext cx="1396865" cy="14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17638"/>
            <a:ext cx="1396865" cy="14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15" y="2763978"/>
            <a:ext cx="1396865" cy="14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823863" y="2667744"/>
            <a:ext cx="2" cy="4190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6710593" y="2658187"/>
            <a:ext cx="1" cy="41998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3725358" y="2636912"/>
            <a:ext cx="2" cy="4221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318104" y="4077072"/>
            <a:ext cx="0" cy="27809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198424" y="4077072"/>
            <a:ext cx="0" cy="27809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94047" y="4077072"/>
            <a:ext cx="0" cy="27809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5"/>
              </a:rPr>
              <a:t>Sergio </a:t>
            </a:r>
            <a:r>
              <a:rPr lang="es-ES" sz="1000" u="sng" dirty="0" smtClean="0">
                <a:hlinkClick r:id="rId5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6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7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8"/>
              </a:rPr>
              <a:t>CC (</a:t>
            </a:r>
            <a:r>
              <a:rPr lang="es-ES" sz="1000" u="sng" dirty="0" smtClean="0">
                <a:hlinkClick r:id="rId8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40700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74304" y="137882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COLOREA LAS FRESAS DE COLOR ROJO.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99208"/>
            <a:ext cx="2133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88" y="3807520"/>
            <a:ext cx="2133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20" y="930265"/>
            <a:ext cx="2133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79729"/>
            <a:ext cx="2133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1056"/>
            <a:ext cx="2308448" cy="206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4" y="1351747"/>
            <a:ext cx="2160568" cy="20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22574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2" y="3986641"/>
            <a:ext cx="2590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8"/>
              </a:rPr>
              <a:t>Sergio </a:t>
            </a:r>
            <a:r>
              <a:rPr lang="es-ES" sz="1100" u="sng" dirty="0" smtClean="0">
                <a:hlinkClick r:id="rId8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9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0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1"/>
              </a:rPr>
              <a:t>CC (</a:t>
            </a:r>
            <a:r>
              <a:rPr lang="es-ES" sz="1100" u="sng" dirty="0" smtClean="0">
                <a:hlinkClick r:id="rId11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07959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10579" cy="10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74304" y="137882"/>
            <a:ext cx="826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LOS PÁJAROS VUELVEN A LLENAR EL CIELO EN PRIMAVERA. RODEA LOS PAJAROS.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" y="1131583"/>
            <a:ext cx="1944216" cy="19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03" y="2636912"/>
            <a:ext cx="1944216" cy="19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42" y="404664"/>
            <a:ext cx="2739254" cy="23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33" y="4281370"/>
            <a:ext cx="2739254" cy="235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67" y="4534427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08" y="1690301"/>
            <a:ext cx="1834734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16248" r="14373" b="16876"/>
          <a:stretch/>
        </p:blipFill>
        <p:spPr bwMode="auto">
          <a:xfrm>
            <a:off x="4732648" y="4328724"/>
            <a:ext cx="1893055" cy="19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22" y="737517"/>
            <a:ext cx="2089462" cy="21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30" y="2882609"/>
            <a:ext cx="1846978" cy="18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71" y="4653136"/>
            <a:ext cx="1975149" cy="21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11"/>
              </a:rPr>
              <a:t>Sergio </a:t>
            </a:r>
            <a:r>
              <a:rPr lang="es-ES" sz="1100" u="sng" dirty="0" smtClean="0">
                <a:hlinkClick r:id="rId11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12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3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4"/>
              </a:rPr>
              <a:t>CC (</a:t>
            </a:r>
            <a:r>
              <a:rPr lang="es-ES" sz="1100" u="sng" dirty="0" smtClean="0">
                <a:hlinkClick r:id="rId14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64295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36520" y="-171400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¿CUÁNTAS MARIQUITAS HAY? RODEA EL NÚMERO 2.</a:t>
            </a:r>
            <a:endParaRPr lang="es-E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10579" cy="10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95536" y="3013534"/>
            <a:ext cx="8229600" cy="3484984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1	2		3		2		1</a:t>
            </a:r>
          </a:p>
          <a:p>
            <a:pPr marL="0" indent="0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 3	1		2		1		2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45" y="818345"/>
            <a:ext cx="2231015" cy="2178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33" y="818345"/>
            <a:ext cx="2231015" cy="2178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0471" y="6597352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2957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RODEA LAS FLORES IGUALES AL MODELO</a:t>
            </a:r>
            <a:endParaRPr lang="es-E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" y="-27384"/>
            <a:ext cx="938214" cy="9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6588224" y="44624"/>
            <a:ext cx="2016224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29364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55718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" y="2383255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70" y="2316484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14" y="2199310"/>
            <a:ext cx="1665454" cy="194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4331"/>
            <a:ext cx="1624211" cy="161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9" y="4751983"/>
            <a:ext cx="1711759" cy="170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5606"/>
            <a:ext cx="1975149" cy="21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8"/>
              </a:rPr>
              <a:t>Sergio </a:t>
            </a:r>
            <a:r>
              <a:rPr lang="es-ES" sz="1100" u="sng" dirty="0" smtClean="0">
                <a:hlinkClick r:id="rId8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9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0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1"/>
              </a:rPr>
              <a:t>CC (</a:t>
            </a:r>
            <a:r>
              <a:rPr lang="es-ES" sz="1100" u="sng" dirty="0" smtClean="0">
                <a:hlinkClick r:id="rId11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0632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" y="88409"/>
            <a:ext cx="1706686" cy="63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144632" y="-166836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SIGUE LAS SERIES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1268760"/>
            <a:ext cx="8568952" cy="2376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51520" y="4100421"/>
            <a:ext cx="8568952" cy="237626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670"/>
            <a:ext cx="1671608" cy="20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61" y="1487356"/>
            <a:ext cx="1976591" cy="20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07657"/>
            <a:ext cx="1944216" cy="22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25" y="1462670"/>
            <a:ext cx="2016607" cy="21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>
          <a:xfrm flipV="1">
            <a:off x="899592" y="4380295"/>
            <a:ext cx="1" cy="178500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1547664" y="4797152"/>
            <a:ext cx="1018865" cy="9361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3275855" y="4396049"/>
            <a:ext cx="1" cy="178500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3913175" y="4804747"/>
            <a:ext cx="1018865" cy="9361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7"/>
              </a:rPr>
              <a:t>Sergio </a:t>
            </a:r>
            <a:r>
              <a:rPr lang="es-ES" sz="1100" u="sng" dirty="0" smtClean="0">
                <a:hlinkClick r:id="rId7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8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9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0"/>
              </a:rPr>
              <a:t>CC (</a:t>
            </a:r>
            <a:r>
              <a:rPr lang="es-ES" sz="1100" u="sng" dirty="0" smtClean="0">
                <a:hlinkClick r:id="rId10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0554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18"/>
            <a:ext cx="1000695" cy="88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-259180"/>
            <a:ext cx="8524944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PEGA PEGATINAS O PAPELITOS DENTRO DEL 1.                COLOREA EL PÁJARO.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55107" y="-531440"/>
            <a:ext cx="2172677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9500" dirty="0">
                <a:latin typeface="Escolar5" pitchFamily="2" charset="0"/>
                <a:cs typeface="Arial" pitchFamily="34" charset="0"/>
              </a:rPr>
              <a:t>1</a:t>
            </a:r>
            <a:endParaRPr lang="es-ES" sz="59500" dirty="0">
              <a:latin typeface="Escolar5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768"/>
            <a:ext cx="733977" cy="7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90" y="1556792"/>
            <a:ext cx="438889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90831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0"/>
            <a:ext cx="7872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29229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UNE CADA FLOR CON SU IGUAL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3" y="1124744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" y="2996952"/>
            <a:ext cx="1975149" cy="21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5" y="5013176"/>
            <a:ext cx="1624211" cy="161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90893"/>
            <a:ext cx="1669731" cy="17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00663"/>
            <a:ext cx="1624211" cy="161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50051"/>
            <a:ext cx="1975149" cy="214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91878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48" y="4112095"/>
            <a:ext cx="2448272" cy="271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994">
            <a:off x="336237" y="973019"/>
            <a:ext cx="2280020" cy="21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994">
            <a:off x="4786218" y="1051119"/>
            <a:ext cx="2280020" cy="21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0447"/>
            <a:ext cx="3039630" cy="33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425" cy="7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1600" y="154479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PINTA GOTAS CON LOS DEDOS PARA REGAR LAS FLORES.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6"/>
              </a:rPr>
              <a:t>Sergio </a:t>
            </a:r>
            <a:r>
              <a:rPr lang="es-ES" sz="1000" u="sng" dirty="0" smtClean="0">
                <a:hlinkClick r:id="rId6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7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8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9"/>
              </a:rPr>
              <a:t>CC (</a:t>
            </a:r>
            <a:r>
              <a:rPr lang="es-ES" sz="1000" u="sng" dirty="0" smtClean="0">
                <a:hlinkClick r:id="rId9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63837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" y="26318"/>
            <a:ext cx="1000695" cy="88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-234280"/>
            <a:ext cx="8524944" cy="1143000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PEGA PEGATINAS O PAPELITOS DENTRO DEL 2.                COLOREA LAS ABEJAS.</a:t>
            </a:r>
            <a:endParaRPr lang="es-ES" sz="1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66918"/>
            <a:ext cx="2635551" cy="29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3" y="1006907"/>
            <a:ext cx="2657078" cy="29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27584" y="-275070"/>
            <a:ext cx="2172677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9500" dirty="0" smtClean="0">
                <a:latin typeface="Escolar5" pitchFamily="2" charset="0"/>
              </a:rPr>
              <a:t>2</a:t>
            </a:r>
            <a:endParaRPr lang="es-ES" sz="59500" dirty="0">
              <a:latin typeface="Escolar5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768"/>
            <a:ext cx="733977" cy="7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88668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15616" y="58057"/>
            <a:ext cx="89589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smtClean="0"/>
              <a:t>RODEA LA ROPA QUE NOS PONEMOS EN PRIMAVERA.      </a:t>
            </a:r>
          </a:p>
          <a:p>
            <a:pPr algn="l"/>
            <a:r>
              <a:rPr lang="es-ES" sz="2000" b="1" dirty="0" smtClean="0"/>
              <a:t>TACHA LA DE OTRAS ESTACIONES</a:t>
            </a:r>
            <a:endParaRPr lang="es-ES" sz="2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59" y="113526"/>
            <a:ext cx="874741" cy="8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" y="-1"/>
            <a:ext cx="926415" cy="94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407425" cy="24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79" y="1340768"/>
            <a:ext cx="2177717" cy="26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83" y="1268760"/>
            <a:ext cx="2692893" cy="27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4221088"/>
            <a:ext cx="2232214" cy="22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8" y="4221088"/>
            <a:ext cx="23296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714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10"/>
              </a:rPr>
              <a:t>Sergio </a:t>
            </a:r>
            <a:r>
              <a:rPr lang="es-ES" sz="1100" u="sng" dirty="0" smtClean="0">
                <a:hlinkClick r:id="rId10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11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2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3"/>
              </a:rPr>
              <a:t>CC (</a:t>
            </a:r>
            <a:r>
              <a:rPr lang="es-ES" sz="1100" u="sng" dirty="0" smtClean="0">
                <a:hlinkClick r:id="rId13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96862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15622"/>
            <a:ext cx="5346327" cy="584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06040"/>
            <a:ext cx="1872209" cy="204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74304" y="154479"/>
            <a:ext cx="8162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COLOREA LA CAZADORA GRANDE DE AZUL Y LA CAZADORA PEQUEÑA DE AMARILLO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13199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20336"/>
            <a:ext cx="1872208" cy="16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89" y="2420888"/>
            <a:ext cx="161256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Arco"/>
          <p:cNvSpPr/>
          <p:nvPr/>
        </p:nvSpPr>
        <p:spPr>
          <a:xfrm rot="19711409">
            <a:off x="-1274954" y="2867992"/>
            <a:ext cx="9245638" cy="6136276"/>
          </a:xfrm>
          <a:prstGeom prst="arc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" y="0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58280" y="154479"/>
            <a:ext cx="816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/>
              <a:t>REPASA                     Y PEGA PAPELITOS EN EL CAMINO QUE HACE EL SALTAMONTES PARA LLEGAR A LA HIERBA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88663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3419251" cy="502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086376" cy="216137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111" cy="8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468560" y="-124406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PICA LA CAZADORA Y PÓNSELA AL NIÑO.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2460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319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23" y="62077"/>
            <a:ext cx="733977" cy="7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52421" y="-162072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REPASA EL NÚMERO 1.                  COLOREA LA AMAPOLA.</a:t>
            </a:r>
            <a:endParaRPr lang="es-ES" sz="2000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-324544" y="4381686"/>
            <a:ext cx="9649072" cy="243169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1 1 1 1 1 1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04" y="898065"/>
            <a:ext cx="3666663" cy="38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04148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0608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COLOREA LA FLOR IGUAL QUE EL MODELO</a:t>
            </a:r>
            <a:endParaRPr lang="es-E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2" y="11060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34" y="188640"/>
            <a:ext cx="21073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5" y="1412776"/>
            <a:ext cx="499154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1928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4" cy="9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594" y="-171400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RODEA LAS MARIQUITAS, IGUAL QUE EL MODELO.</a:t>
            </a:r>
            <a:endParaRPr lang="es-ES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637"/>
            <a:ext cx="2242914" cy="219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6516216" y="44624"/>
            <a:ext cx="2419569" cy="21962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66" y="4509120"/>
            <a:ext cx="2242914" cy="219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242914" cy="219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2" y="4437112"/>
            <a:ext cx="2242914" cy="219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448272" cy="25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792" y="2132856"/>
            <a:ext cx="2000614" cy="17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944216" cy="19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7"/>
              </a:rPr>
              <a:t>Sergio </a:t>
            </a:r>
            <a:r>
              <a:rPr lang="es-ES" sz="1100" u="sng" dirty="0" smtClean="0">
                <a:hlinkClick r:id="rId7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8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9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0"/>
              </a:rPr>
              <a:t>CC (</a:t>
            </a:r>
            <a:r>
              <a:rPr lang="es-ES" sz="1100" u="sng" dirty="0" smtClean="0">
                <a:hlinkClick r:id="rId10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0171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" y="44624"/>
            <a:ext cx="7872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18399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UNE CADA FRUTA CON SU IGUAL.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1112133"/>
            <a:ext cx="1526976" cy="18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257158" cy="19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1" y="4869160"/>
            <a:ext cx="2062643" cy="20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257158" cy="19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15" y="4797152"/>
            <a:ext cx="1526976" cy="18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89" y="2833142"/>
            <a:ext cx="2062643" cy="20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447743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26"/>
            <a:ext cx="874741" cy="8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1839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TACHA LAS IMÁGENES QUE NO SON FRUTAS Y NO SE PUEDEN COMER.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3276"/>
            <a:ext cx="1902382" cy="23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14" y="1177809"/>
            <a:ext cx="2545190" cy="22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53" y="4293096"/>
            <a:ext cx="2494691" cy="25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4365104"/>
            <a:ext cx="2272992" cy="20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3065"/>
            <a:ext cx="2407425" cy="24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376264" cy="25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9"/>
              </a:rPr>
              <a:t>Sergio </a:t>
            </a:r>
            <a:r>
              <a:rPr lang="es-ES" sz="1100" u="sng" dirty="0" smtClean="0">
                <a:hlinkClick r:id="rId9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10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1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2"/>
              </a:rPr>
              <a:t>CC (</a:t>
            </a:r>
            <a:r>
              <a:rPr lang="es-ES" sz="1100" u="sng" dirty="0" smtClean="0">
                <a:hlinkClick r:id="rId12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429668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839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COLOREA LOS LIMONES DE AMARILLO.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87" cy="8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1021"/>
            <a:ext cx="3609692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93468"/>
            <a:ext cx="3556074" cy="3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63" y="634156"/>
            <a:ext cx="2811977" cy="32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7" y="3912443"/>
            <a:ext cx="29813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2804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419872" y="3212976"/>
            <a:ext cx="1944216" cy="17281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87624" y="1839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REPASA LOS RAYOS DEL SOL.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4445664" y="4941169"/>
            <a:ext cx="1" cy="191683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 flipV="1">
            <a:off x="1907704" y="1844824"/>
            <a:ext cx="1816177" cy="164099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66303" y="4077072"/>
            <a:ext cx="2312639" cy="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5364089" y="4077071"/>
            <a:ext cx="2592287" cy="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4380349" y="1427967"/>
            <a:ext cx="1" cy="178500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5076056" y="4725144"/>
            <a:ext cx="1816177" cy="164099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5131136" y="1973649"/>
            <a:ext cx="2074688" cy="15121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1691680" y="4725143"/>
            <a:ext cx="2074688" cy="15121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3"/>
              </a:rPr>
              <a:t>Sergio </a:t>
            </a:r>
            <a:r>
              <a:rPr lang="es-ES" sz="1000" u="sng" dirty="0" smtClean="0">
                <a:hlinkClick r:id="rId3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4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5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6"/>
              </a:rPr>
              <a:t>CC (</a:t>
            </a:r>
            <a:r>
              <a:rPr lang="es-ES" sz="1000" u="sng" dirty="0" smtClean="0">
                <a:hlinkClick r:id="rId6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73811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3" y="692696"/>
            <a:ext cx="6037802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3356992"/>
            <a:ext cx="3672408" cy="288032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36013"/>
            <a:ext cx="1685925" cy="307657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" cy="90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187624" y="18399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RECORTA AL NIÑO.			PÉGALO DENTRO DE CASA.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074358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" y="-27384"/>
            <a:ext cx="7872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79348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UNE ¿QUÉ NECESITAS CUANDO LLUEVE Y CUANDO HACE SOL?                   </a:t>
            </a:r>
            <a:r>
              <a:rPr lang="es-ES" b="1" dirty="0"/>
              <a:t> </a:t>
            </a:r>
            <a:r>
              <a:rPr lang="es-ES" b="1" dirty="0" smtClean="0"/>
              <a:t> COLOREA.       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7632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660002" cy="26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361549" cy="23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7" y="1124744"/>
            <a:ext cx="2807045" cy="28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46717"/>
            <a:ext cx="3185858" cy="22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8"/>
              </a:rPr>
              <a:t>Sergio </a:t>
            </a:r>
            <a:r>
              <a:rPr lang="es-ES" sz="1100" u="sng" dirty="0" smtClean="0">
                <a:hlinkClick r:id="rId8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9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0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1"/>
              </a:rPr>
              <a:t>CC (</a:t>
            </a:r>
            <a:r>
              <a:rPr lang="es-ES" sz="1100" u="sng" dirty="0" smtClean="0">
                <a:hlinkClick r:id="rId11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324426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0" y="908720"/>
            <a:ext cx="7200800" cy="235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648072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425" cy="7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27690" y="181004"/>
            <a:ext cx="8036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PINTA CON LOS DEDOS GOTAS DE LLUVIA ENTRE LA NUBE Y EL PARAGUAS.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5"/>
              </a:rPr>
              <a:t>Sergio </a:t>
            </a:r>
            <a:r>
              <a:rPr lang="es-ES" sz="1000" u="sng" dirty="0" smtClean="0">
                <a:hlinkClick r:id="rId5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6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7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8"/>
              </a:rPr>
              <a:t>CC (</a:t>
            </a:r>
            <a:r>
              <a:rPr lang="es-ES" sz="1000" u="sng" dirty="0" smtClean="0">
                <a:hlinkClick r:id="rId8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71684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36508"/>
            <a:ext cx="1636668" cy="2736304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111" cy="8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4110" y="262428"/>
            <a:ext cx="831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PICA A LA NIÑA. 	              PÉGALA DEBAJO DEL PARAGUAS PARA QUE NO SE MOJE.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31" y="52168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0" y="836712"/>
            <a:ext cx="439596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6744"/>
            <a:ext cx="4433466" cy="402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7"/>
              </a:rPr>
              <a:t>Sergio </a:t>
            </a:r>
            <a:r>
              <a:rPr lang="es-ES" sz="1000" u="sng" dirty="0" smtClean="0">
                <a:hlinkClick r:id="rId7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8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9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10"/>
              </a:rPr>
              <a:t>CC (</a:t>
            </a:r>
            <a:r>
              <a:rPr lang="es-ES" sz="1000" u="sng" dirty="0" smtClean="0">
                <a:hlinkClick r:id="rId10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92355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" y="44624"/>
            <a:ext cx="7872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18399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UNE CADA PRENDA DE ROPA CON SU IGUAL.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2027"/>
            <a:ext cx="2160240" cy="210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1" y="2996952"/>
            <a:ext cx="2069393" cy="21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232248" cy="20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232248" cy="20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2160240" cy="210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2069393" cy="21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3577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44277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UNE CADA INSECTO CON SU IGUAL</a:t>
            </a:r>
            <a:endParaRPr lang="es-E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" y="31179"/>
            <a:ext cx="7872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7" y="1196752"/>
            <a:ext cx="1834734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3140968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" y="4797152"/>
            <a:ext cx="1678693" cy="1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834734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1678693" cy="1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460317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319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77"/>
            <a:ext cx="733977" cy="7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52421" y="-162072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REPASA EL NÚMERO 2.                  COLOREA LAS MARGARITAS.</a:t>
            </a:r>
            <a:endParaRPr lang="es-ES" sz="2000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-324544" y="4381686"/>
            <a:ext cx="9649072" cy="243169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 </a:t>
            </a: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 </a:t>
            </a: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 </a:t>
            </a: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 </a:t>
            </a: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r>
              <a:rPr lang="es-ES" sz="16600" b="1" dirty="0" smtClean="0">
                <a:latin typeface="Escolar4" pitchFamily="2" charset="0"/>
                <a:cs typeface="Arial" pitchFamily="34" charset="0"/>
              </a:rPr>
              <a:t> </a:t>
            </a:r>
            <a:r>
              <a:rPr lang="es-ES" sz="16600" b="1" dirty="0">
                <a:latin typeface="Escolar4" pitchFamily="2" charset="0"/>
                <a:cs typeface="Arial" pitchFamily="34" charset="0"/>
              </a:rPr>
              <a:t>2</a:t>
            </a:r>
            <a:endParaRPr lang="es-ES" sz="16600" b="1" dirty="0" smtClean="0">
              <a:latin typeface="Escolar4" pitchFamily="2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598515" cy="35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175"/>
            <a:ext cx="3598515" cy="35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64995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"/>
            <a:ext cx="926415" cy="94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07" y="12247"/>
            <a:ext cx="874741" cy="8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52421" y="-162072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RODEA </a:t>
            </a:r>
            <a:r>
              <a:rPr lang="es-ES" sz="2000" b="1" smtClean="0"/>
              <a:t>LAS MARIPOSAS</a:t>
            </a:r>
            <a:r>
              <a:rPr lang="es-ES" sz="2000" b="1" dirty="0" smtClean="0"/>
              <a:t>.                          TACHA LAS MOSCAS.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2027108" cy="20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2027108" cy="20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48" y="1196752"/>
            <a:ext cx="2027108" cy="20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96" y="1120619"/>
            <a:ext cx="2027108" cy="20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20" y="1386379"/>
            <a:ext cx="2350946" cy="18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4" y="4437112"/>
            <a:ext cx="2350946" cy="18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24" y="4524363"/>
            <a:ext cx="2247100" cy="18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99" y="4437112"/>
            <a:ext cx="2236613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784493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77048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03648" y="2276872"/>
            <a:ext cx="259228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716016" y="2323413"/>
            <a:ext cx="25922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322152"/>
            <a:ext cx="25922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-162072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ESCRIBE Y DIBUJA EN EL LIBRO LO QUE TE APETEZCA.</a:t>
            </a:r>
            <a:endParaRPr lang="es-E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685"/>
            <a:ext cx="941058" cy="9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715407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62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32"/>
            <a:ext cx="873068" cy="80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-164924"/>
            <a:ext cx="8208912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RASGA PAPELES DE COLORES.                     PÉGALOS ENCIMA DE LA FLOR.</a:t>
            </a:r>
            <a:endParaRPr lang="es-E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45" y="949738"/>
            <a:ext cx="5884743" cy="57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319420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58697" y="1948711"/>
            <a:ext cx="1512168" cy="136815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899592" y="4509120"/>
            <a:ext cx="1512168" cy="136815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062599" y="4509120"/>
            <a:ext cx="1512168" cy="136815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084168" y="1916832"/>
            <a:ext cx="1512168" cy="136815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6794"/>
            <a:ext cx="864096" cy="9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-172137"/>
            <a:ext cx="8208912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REPASA LOS SOLES.                     PINTA RAYOS ALREDEDOR.</a:t>
            </a:r>
            <a:endParaRPr lang="es-ES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9393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431"/>
            <a:ext cx="5256584" cy="520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362200" cy="305752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64" y="3717032"/>
            <a:ext cx="2416726" cy="305752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111" cy="8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80" y="-5308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-252536" y="-172137"/>
            <a:ext cx="8208912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PICA LAS FLORES.                     PÉGALAS EN EL CAMPO.</a:t>
            </a:r>
            <a:endParaRPr lang="es-ES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7"/>
              </a:rPr>
              <a:t>Sergio </a:t>
            </a:r>
            <a:r>
              <a:rPr lang="es-ES" sz="1000" u="sng" dirty="0" smtClean="0">
                <a:hlinkClick r:id="rId7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8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9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10"/>
              </a:rPr>
              <a:t>CC (</a:t>
            </a:r>
            <a:r>
              <a:rPr lang="es-ES" sz="1000" u="sng" dirty="0" smtClean="0">
                <a:hlinkClick r:id="rId10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81989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794"/>
            <a:ext cx="864096" cy="9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-162072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COLOREA LA ROPA QUE TE PONES EN PRIMAVERA.</a:t>
            </a:r>
            <a:endParaRPr lang="es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8" y="904536"/>
            <a:ext cx="2788892" cy="28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67" y="3717032"/>
            <a:ext cx="1779109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11" y="3933056"/>
            <a:ext cx="1438265" cy="26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7" y="764704"/>
            <a:ext cx="25431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7"/>
              </a:rPr>
              <a:t>Sergio </a:t>
            </a:r>
            <a:r>
              <a:rPr lang="es-ES" sz="1100" u="sng" dirty="0" smtClean="0">
                <a:hlinkClick r:id="rId7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8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9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0"/>
              </a:rPr>
              <a:t>CC (</a:t>
            </a:r>
            <a:r>
              <a:rPr lang="es-ES" sz="1100" u="sng" dirty="0" smtClean="0">
                <a:hlinkClick r:id="rId10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19676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" cy="90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252536" y="-120841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RECORTA LOS TALLOS DE LAS AMAPOLAS.</a:t>
            </a:r>
            <a:endParaRPr lang="es-E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1628800"/>
            <a:ext cx="23762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23762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3762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3762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913966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4"/>
              </a:rPr>
              <a:t>Sergio </a:t>
            </a:r>
            <a:r>
              <a:rPr lang="es-ES" sz="1000" u="sng" dirty="0" smtClean="0">
                <a:hlinkClick r:id="rId4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5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6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7"/>
              </a:rPr>
              <a:t>CC (</a:t>
            </a:r>
            <a:r>
              <a:rPr lang="es-ES" sz="1000" u="sng" dirty="0" smtClean="0">
                <a:hlinkClick r:id="rId7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655619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51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669682" cy="6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108520" y="-172137"/>
            <a:ext cx="925252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COLOREA LOS LIMONES GRANDES.                   TACHA LOS PEQUEÑOS.</a:t>
            </a:r>
            <a:endParaRPr lang="es-E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865476"/>
            <a:ext cx="3556074" cy="3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31" y="3601780"/>
            <a:ext cx="3556074" cy="34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15" y="1651966"/>
            <a:ext cx="1778037" cy="17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27" y="1700808"/>
            <a:ext cx="1778037" cy="17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778037" cy="17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89" y="4789324"/>
            <a:ext cx="1778037" cy="17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111949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64096" cy="8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16377" y="184666"/>
            <a:ext cx="626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LLEVA A CADA ANIMAL A SU CASA.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1834734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15305"/>
            <a:ext cx="1678693" cy="1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>
            <a:stCxn id="6" idx="3"/>
          </p:cNvCxnSpPr>
          <p:nvPr/>
        </p:nvCxnSpPr>
        <p:spPr>
          <a:xfrm>
            <a:off x="1870230" y="1805782"/>
            <a:ext cx="5131305" cy="2176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835696" y="3695266"/>
            <a:ext cx="5319076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907704" y="5661248"/>
            <a:ext cx="5177496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12168" cy="14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46" y="2708920"/>
            <a:ext cx="1694250" cy="162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2" y="4919785"/>
            <a:ext cx="1869752" cy="153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9"/>
              </a:rPr>
              <a:t>Sergio </a:t>
            </a:r>
            <a:r>
              <a:rPr lang="es-ES" sz="1100" u="sng" dirty="0" smtClean="0">
                <a:hlinkClick r:id="rId9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10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11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12"/>
              </a:rPr>
              <a:t>CC (</a:t>
            </a:r>
            <a:r>
              <a:rPr lang="es-ES" sz="1100" u="sng" dirty="0" smtClean="0">
                <a:hlinkClick r:id="rId12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9964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601" y="-150490"/>
            <a:ext cx="7498815" cy="1143000"/>
          </a:xfrm>
        </p:spPr>
        <p:txBody>
          <a:bodyPr>
            <a:normAutofit/>
          </a:bodyPr>
          <a:lstStyle/>
          <a:p>
            <a:r>
              <a:rPr lang="es-ES" sz="1600" b="1" dirty="0" smtClean="0"/>
              <a:t>PEGA PAPELITOS O PEGATINAS EN EL CAMINO PARA QUE LA ABEJA LLEGUE A LA FLOR</a:t>
            </a:r>
            <a:endParaRPr lang="es-ES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0"/>
            <a:ext cx="854856" cy="8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741" flipH="1">
            <a:off x="285455" y="4076949"/>
            <a:ext cx="2483959" cy="24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curvado"/>
          <p:cNvCxnSpPr/>
          <p:nvPr/>
        </p:nvCxnSpPr>
        <p:spPr>
          <a:xfrm flipV="1">
            <a:off x="2195736" y="1844824"/>
            <a:ext cx="4896544" cy="4104456"/>
          </a:xfrm>
          <a:prstGeom prst="curvedConnector3">
            <a:avLst>
              <a:gd name="adj1" fmla="val 50000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73" y="748680"/>
            <a:ext cx="2027460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3733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-6794"/>
            <a:ext cx="864096" cy="9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76674" y="-122629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PINTA LÍNEAS DE COLORES SIGUIENDO LOS TRAZOS DEL ARCOIRIS.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65310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650" y="-243408"/>
            <a:ext cx="7223718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RECORTA LOS CAMINOS PARA «PILLAR» A LAS MARIQUITAS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95538" cy="10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2528900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49" y="2924944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1347" y="1038423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03" y="839349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9968" y="3234071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9793" y="3234071"/>
            <a:ext cx="15485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 flipH="1">
            <a:off x="1" y="1794507"/>
            <a:ext cx="9653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1" y="3316005"/>
            <a:ext cx="146308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7308304" y="1595433"/>
            <a:ext cx="183569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7308304" y="3645024"/>
            <a:ext cx="183569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3419871" y="4653136"/>
            <a:ext cx="1" cy="22322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5144065" y="4653136"/>
            <a:ext cx="0" cy="22322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4"/>
              </a:rPr>
              <a:t>Sergio </a:t>
            </a:r>
            <a:r>
              <a:rPr lang="es-ES" sz="1100" u="sng" dirty="0" smtClean="0">
                <a:hlinkClick r:id="rId4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5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7"/>
              </a:rPr>
              <a:t>CC (</a:t>
            </a:r>
            <a:r>
              <a:rPr lang="es-ES" sz="1100" u="sng" dirty="0" smtClean="0">
                <a:hlinkClick r:id="rId7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80608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162272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COLOREA LOS  SALTAMONTES DE VERDE Y LAS ABEJAS DE AMARILLO</a:t>
            </a:r>
            <a:endParaRPr lang="es-E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0" y="11651"/>
            <a:ext cx="874304" cy="9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149080"/>
            <a:ext cx="23410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7" y="4149080"/>
            <a:ext cx="2457014" cy="24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" y="1340768"/>
            <a:ext cx="23410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297038" cy="252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89" y="4103103"/>
            <a:ext cx="2297038" cy="252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2222"/>
            <a:ext cx="2297038" cy="252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</a:t>
            </a:r>
            <a:r>
              <a:rPr lang="es-ES" sz="1100" u="sng" dirty="0" smtClean="0">
                <a:hlinkClick r:id="rId5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7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8"/>
              </a:rPr>
              <a:t>CC (</a:t>
            </a:r>
            <a:r>
              <a:rPr lang="es-ES" sz="1100" u="sng" dirty="0" smtClean="0">
                <a:hlinkClick r:id="rId8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7844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384"/>
            <a:ext cx="9144000" cy="337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048519" cy="103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1908720" y="-107346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REPASA LA LLUVIA</a:t>
            </a:r>
            <a:endParaRPr lang="es-ES" sz="20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827584" y="2852936"/>
            <a:ext cx="0" cy="4005064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499992" y="3310136"/>
            <a:ext cx="0" cy="3547864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267033"/>
            <a:ext cx="0" cy="359096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948264" y="3267033"/>
            <a:ext cx="0" cy="359096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8100392" y="3310136"/>
            <a:ext cx="0" cy="3547864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051720" y="3157736"/>
            <a:ext cx="0" cy="3700264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275856" y="3267033"/>
            <a:ext cx="0" cy="359096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8841958" y="0"/>
            <a:ext cx="338554" cy="6885384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s-ES" sz="1000" dirty="0"/>
              <a:t>Autor pictogramas: </a:t>
            </a:r>
            <a:r>
              <a:rPr lang="es-ES" sz="1000" u="sng" dirty="0">
                <a:hlinkClick r:id="rId4"/>
              </a:rPr>
              <a:t>Sergio </a:t>
            </a:r>
            <a:r>
              <a:rPr lang="es-ES" sz="1000" u="sng" dirty="0" smtClean="0">
                <a:hlinkClick r:id="rId4"/>
              </a:rPr>
              <a:t>Palao</a:t>
            </a:r>
            <a:r>
              <a:rPr lang="es-ES" sz="1000" u="sng" dirty="0" smtClean="0"/>
              <a:t>.</a:t>
            </a:r>
            <a:r>
              <a:rPr lang="es-ES" sz="1000" dirty="0"/>
              <a:t> </a:t>
            </a:r>
            <a:r>
              <a:rPr lang="es-ES" sz="1000" dirty="0" smtClean="0"/>
              <a:t>Procedencia</a:t>
            </a:r>
            <a:r>
              <a:rPr lang="es-ES" sz="1000" dirty="0"/>
              <a:t>: </a:t>
            </a:r>
            <a:r>
              <a:rPr lang="es-ES" sz="1000" u="sng" dirty="0">
                <a:hlinkClick r:id="rId5"/>
              </a:rPr>
              <a:t>ARASAAC</a:t>
            </a:r>
            <a:r>
              <a:rPr lang="es-ES" sz="1000" dirty="0"/>
              <a:t> (</a:t>
            </a:r>
            <a:r>
              <a:rPr lang="es-ES" sz="1000" u="sng" dirty="0">
                <a:hlinkClick r:id="rId6"/>
              </a:rPr>
              <a:t>www.arasaac.org)</a:t>
            </a:r>
            <a:r>
              <a:rPr lang="es-ES" sz="1000" dirty="0"/>
              <a:t> </a:t>
            </a:r>
            <a:r>
              <a:rPr lang="es-ES" sz="1000" dirty="0" smtClean="0"/>
              <a:t>Licencia:</a:t>
            </a:r>
            <a:r>
              <a:rPr lang="es-ES" sz="1000" dirty="0"/>
              <a:t> </a:t>
            </a:r>
            <a:r>
              <a:rPr lang="es-ES" sz="1000" u="sng" dirty="0">
                <a:hlinkClick r:id="rId7"/>
              </a:rPr>
              <a:t>CC (</a:t>
            </a:r>
            <a:r>
              <a:rPr lang="es-ES" sz="1000" u="sng" dirty="0" smtClean="0">
                <a:hlinkClick r:id="rId7"/>
              </a:rPr>
              <a:t>BY-NC-SA)</a:t>
            </a:r>
            <a:r>
              <a:rPr lang="es-ES" sz="1000" dirty="0" smtClean="0"/>
              <a:t>. Autora: Noelia García Carreño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0080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10579" cy="10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18864" y="-114102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RODEA LOS PARAGUAS Y 			TACHA LOS SOLES</a:t>
            </a:r>
            <a:endParaRPr lang="es-E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64"/>
            <a:ext cx="864096" cy="88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5" y="1311026"/>
            <a:ext cx="2258080" cy="22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9" y="4140877"/>
            <a:ext cx="2258080" cy="22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11025"/>
            <a:ext cx="2258080" cy="22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82587"/>
            <a:ext cx="2089462" cy="21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42" y="4149576"/>
            <a:ext cx="2089462" cy="21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62" y="4149576"/>
            <a:ext cx="2089462" cy="21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70471" y="6623774"/>
            <a:ext cx="825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Autor pictogramas: </a:t>
            </a:r>
            <a:r>
              <a:rPr lang="es-ES" sz="1100" u="sng" dirty="0">
                <a:hlinkClick r:id="rId6"/>
              </a:rPr>
              <a:t>Sergio </a:t>
            </a:r>
            <a:r>
              <a:rPr lang="es-ES" sz="1100" u="sng" dirty="0" smtClean="0">
                <a:hlinkClick r:id="rId6"/>
              </a:rPr>
              <a:t>Palao</a:t>
            </a:r>
            <a:r>
              <a:rPr lang="es-ES" sz="1100" u="sng" dirty="0" smtClean="0"/>
              <a:t>.</a:t>
            </a:r>
            <a:r>
              <a:rPr lang="es-ES" sz="1100" dirty="0"/>
              <a:t> </a:t>
            </a:r>
            <a:r>
              <a:rPr lang="es-ES" sz="1100" dirty="0" smtClean="0"/>
              <a:t>Procedencia</a:t>
            </a:r>
            <a:r>
              <a:rPr lang="es-ES" sz="1100" dirty="0"/>
              <a:t>: </a:t>
            </a:r>
            <a:r>
              <a:rPr lang="es-ES" sz="1100" u="sng" dirty="0">
                <a:hlinkClick r:id="rId7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8"/>
              </a:rPr>
              <a:t>www.arasaac.org)</a:t>
            </a:r>
            <a:r>
              <a:rPr lang="es-ES" sz="1100" dirty="0"/>
              <a:t> </a:t>
            </a:r>
            <a:r>
              <a:rPr lang="es-ES" sz="1100" dirty="0" smtClean="0"/>
              <a:t>Licencia:</a:t>
            </a:r>
            <a:r>
              <a:rPr lang="es-ES" sz="1100" dirty="0"/>
              <a:t> </a:t>
            </a:r>
            <a:r>
              <a:rPr lang="es-ES" sz="1100" u="sng" dirty="0">
                <a:hlinkClick r:id="rId9"/>
              </a:rPr>
              <a:t>CC (</a:t>
            </a:r>
            <a:r>
              <a:rPr lang="es-ES" sz="1100" u="sng" dirty="0" smtClean="0">
                <a:hlinkClick r:id="rId9"/>
              </a:rPr>
              <a:t>BY-NC-SA)</a:t>
            </a:r>
            <a:r>
              <a:rPr lang="es-ES" sz="1100" dirty="0" smtClean="0"/>
              <a:t>. Autora: Noelia García Carreño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60801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619</Words>
  <Application>Microsoft Office PowerPoint</Application>
  <PresentationFormat>Presentación en pantalla (4:3)</PresentationFormat>
  <Paragraphs>111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FICHAS DE  DESTREZAS BÁSICAS</vt:lpstr>
      <vt:lpstr>RODEA LAS FLORES IGUALES AL MODELO</vt:lpstr>
      <vt:lpstr>COLOREA LA FLOR IGUAL QUE EL MODELO</vt:lpstr>
      <vt:lpstr>UNE CADA INSECTO CON SU IGUAL</vt:lpstr>
      <vt:lpstr>PEGA PAPELITOS O PEGATINAS EN EL CAMINO PARA QUE LA ABEJA LLEGUE A LA FLOR</vt:lpstr>
      <vt:lpstr>RECORTA LOS CAMINOS PARA «PILLAR» A LAS MARIQUITAS</vt:lpstr>
      <vt:lpstr>COLOREA LOS  SALTAMONTES DE VERDE Y LAS ABEJAS DE AMARILLO</vt:lpstr>
      <vt:lpstr>REPASA LA LLUVIA</vt:lpstr>
      <vt:lpstr>RODEA LOS PARAGUAS Y    TACHA LOS SOLES</vt:lpstr>
      <vt:lpstr>RECORTA LA CIGÜEÑA Y                   PÉGALA ENCIMA DEL CAMPANARIO.</vt:lpstr>
      <vt:lpstr>PEGA PAPELITOS O PEGATINAS ROJAS EN LAS CEREZAS.</vt:lpstr>
      <vt:lpstr>COLOREA LOS SALTAMONTES PEQUEÑOS                   TACHA LOS GRANDES.</vt:lpstr>
      <vt:lpstr>¿CUÁNTAS CIGÜEÑAS HAY? RODEA EL NÚMERO 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¿CUÁNTAS MARIQUITAS HAY? RODEA EL NÚMERO 2.</vt:lpstr>
      <vt:lpstr>SIGUE LAS SERIES</vt:lpstr>
      <vt:lpstr>PEGA PEGATINAS O PAPELITOS DENTRO DEL 1.                COLOREA EL PÁJARO.</vt:lpstr>
      <vt:lpstr>Presentación de PowerPoint</vt:lpstr>
      <vt:lpstr>Presentación de PowerPoint</vt:lpstr>
      <vt:lpstr>PEGA PEGATINAS O PAPELITOS DENTRO DEL 2.                COLOREA LAS ABEJAS.</vt:lpstr>
      <vt:lpstr>Presentación de PowerPoint</vt:lpstr>
      <vt:lpstr>Presentación de PowerPoint</vt:lpstr>
      <vt:lpstr>Presentación de PowerPoint</vt:lpstr>
      <vt:lpstr>PICA LA CAZADORA Y PÓNSELA AL NIÑO.</vt:lpstr>
      <vt:lpstr>REPASA EL NÚMERO 1.                  COLOREA LA AMAPOLA.</vt:lpstr>
      <vt:lpstr>RODEA LAS MARIQUITAS, IGUAL QUE EL MODELO.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REPASA EL NÚMERO 2.                  COLOREA LAS MARGARITAS.</vt:lpstr>
      <vt:lpstr>RODEA LAS MARIPOSAS.                          TACHA LAS MOSCAS.</vt:lpstr>
      <vt:lpstr>ESCRIBE Y DIBUJA EN EL LIBRO LO QUE TE APETEZCA.</vt:lpstr>
      <vt:lpstr>RASGA PAPELES DE COLORES.                     PÉGALOS ENCIMA DE LA FLOR.</vt:lpstr>
      <vt:lpstr>REPASA LOS SOLES.                     PINTA RAYOS ALREDEDOR.</vt:lpstr>
      <vt:lpstr>PICA LAS FLORES.                     PÉGALAS EN EL CAMPO.</vt:lpstr>
      <vt:lpstr>COLOREA LA ROPA QUE TE PONES EN PRIMAVERA.</vt:lpstr>
      <vt:lpstr>RECORTA LOS TALLOS DE LAS AMAPOLAS.</vt:lpstr>
      <vt:lpstr>COLOREA LOS LIMONES GRANDES.                   TACHA LOS PEQUEÑOS.</vt:lpstr>
      <vt:lpstr>Presentación de PowerPoint</vt:lpstr>
      <vt:lpstr>PINTA LÍNEAS DE COLORES SIGUIENDO LOS TRAZOS DEL ARCOIRIS.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BÁSICAS PRIMAVERA</dc:title>
  <dc:creator>Noelia</dc:creator>
  <cp:lastModifiedBy>Noelia</cp:lastModifiedBy>
  <cp:revision>53</cp:revision>
  <cp:lastPrinted>2020-04-23T21:33:40Z</cp:lastPrinted>
  <dcterms:created xsi:type="dcterms:W3CDTF">2020-03-26T12:06:06Z</dcterms:created>
  <dcterms:modified xsi:type="dcterms:W3CDTF">2020-05-03T21:42:51Z</dcterms:modified>
</cp:coreProperties>
</file>