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88" r:id="rId1"/>
  </p:sldMasterIdLst>
  <p:notesMasterIdLst>
    <p:notesMasterId r:id="rId43"/>
  </p:notesMasterIdLst>
  <p:sldIdLst>
    <p:sldId id="256" r:id="rId2"/>
    <p:sldId id="265" r:id="rId3"/>
    <p:sldId id="257" r:id="rId4"/>
    <p:sldId id="258" r:id="rId5"/>
    <p:sldId id="259" r:id="rId6"/>
    <p:sldId id="260" r:id="rId7"/>
    <p:sldId id="262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61" r:id="rId16"/>
    <p:sldId id="263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3" r:id="rId27"/>
    <p:sldId id="284" r:id="rId28"/>
    <p:sldId id="285" r:id="rId29"/>
    <p:sldId id="286" r:id="rId30"/>
    <p:sldId id="287" r:id="rId31"/>
    <p:sldId id="281" r:id="rId32"/>
    <p:sldId id="282" r:id="rId33"/>
    <p:sldId id="290" r:id="rId34"/>
    <p:sldId id="291" r:id="rId35"/>
    <p:sldId id="292" r:id="rId36"/>
    <p:sldId id="293" r:id="rId37"/>
    <p:sldId id="288" r:id="rId38"/>
    <p:sldId id="289" r:id="rId39"/>
    <p:sldId id="294" r:id="rId40"/>
    <p:sldId id="295" r:id="rId41"/>
    <p:sldId id="296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12" autoAdjust="0"/>
    <p:restoredTop sz="94660"/>
  </p:normalViewPr>
  <p:slideViewPr>
    <p:cSldViewPr snapToGrid="0">
      <p:cViewPr varScale="1">
        <p:scale>
          <a:sx n="73" d="100"/>
          <a:sy n="73" d="100"/>
        </p:scale>
        <p:origin x="6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FE44F1-EB13-4134-BF55-3C993AF73804}" type="datetimeFigureOut">
              <a:rPr lang="es-ES" smtClean="0"/>
              <a:t>27/05/2020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AC88FD-DC8F-4B66-B6EF-8521EA742E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790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F239A9A-B4B0-4B32-B8CD-2E25E95134C4}" type="datetimeFigureOut">
              <a:rPr lang="en-US" smtClean="0"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297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1E721-B01C-4D5D-A3CA-2E5518383F10}" type="datetimeFigureOut">
              <a:rPr lang="en-US" smtClean="0"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262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513FEF9-69D0-4F8C-A336-59491FBEDC47}" type="datetimeFigureOut">
              <a:rPr lang="en-US" smtClean="0"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711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21DC-8981-44E6-BC8C-2BA8F673FFBB}" type="datetimeFigureOut">
              <a:rPr lang="en-US" smtClean="0"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57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EB9C5D3-0140-4E75-8D7F-C0623D06DFD7}" type="datetimeFigureOut">
              <a:rPr lang="en-US" smtClean="0"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982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666F9-5B40-48E0-8DFD-99EF944CDD22}" type="datetimeFigureOut">
              <a:rPr lang="en-US" smtClean="0"/>
              <a:t>5/27/2020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634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8D6B-2C72-4E21-9893-A649C6E2A47D}" type="datetimeFigureOut">
              <a:rPr lang="en-US" smtClean="0"/>
              <a:t>5/27/2020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028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11C9-A66C-49F0-970E-F7B68D9109A0}" type="datetimeFigureOut">
              <a:rPr lang="en-US" smtClean="0"/>
              <a:t>5/27/2020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523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1AE78-96A2-4A23-B183-3B6DB4374FE7}" type="datetimeFigureOut">
              <a:rPr lang="en-US" smtClean="0"/>
              <a:t>5/27/2020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695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3AE0757-B101-4811-9189-10EB2F458E2D}" type="datetimeFigureOut">
              <a:rPr lang="en-US" smtClean="0"/>
              <a:t>5/27/2020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55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DC078-589F-40E3-816C-EE21D62B5BBA}" type="datetimeFigureOut">
              <a:rPr lang="en-US" smtClean="0"/>
              <a:t>5/27/2020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64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7004436-CA73-4D53-89B4-2A5C7347BF2F}" type="datetimeFigureOut">
              <a:rPr lang="en-US" smtClean="0"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24364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arasaac.org/" TargetMode="Externa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audio" Target="../media/audio3.wav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4.png"/><Relationship Id="rId21" Type="http://schemas.openxmlformats.org/officeDocument/2006/relationships/image" Target="../media/image21.png"/><Relationship Id="rId34" Type="http://schemas.openxmlformats.org/officeDocument/2006/relationships/image" Target="../media/image34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33" Type="http://schemas.openxmlformats.org/officeDocument/2006/relationships/image" Target="../media/image33.png"/><Relationship Id="rId2" Type="http://schemas.openxmlformats.org/officeDocument/2006/relationships/audio" Target="../media/audio3.wav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32" Type="http://schemas.openxmlformats.org/officeDocument/2006/relationships/image" Target="../media/image32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31" Type="http://schemas.openxmlformats.org/officeDocument/2006/relationships/image" Target="../media/image31.png"/><Relationship Id="rId4" Type="http://schemas.openxmlformats.org/officeDocument/2006/relationships/audio" Target="../media/audio2.wav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Relationship Id="rId35" Type="http://schemas.openxmlformats.org/officeDocument/2006/relationships/image" Target="../media/image35.png"/><Relationship Id="rId8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audio" Target="../media/audio3.wav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34" Type="http://schemas.openxmlformats.org/officeDocument/2006/relationships/image" Target="../media/image3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33" Type="http://schemas.openxmlformats.org/officeDocument/2006/relationships/image" Target="../media/image33.png"/><Relationship Id="rId2" Type="http://schemas.openxmlformats.org/officeDocument/2006/relationships/audio" Target="../media/audio2.wav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32" Type="http://schemas.openxmlformats.org/officeDocument/2006/relationships/image" Target="../media/image3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8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31" Type="http://schemas.openxmlformats.org/officeDocument/2006/relationships/image" Target="../media/image3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Relationship Id="rId35" Type="http://schemas.openxmlformats.org/officeDocument/2006/relationships/image" Target="../media/image35.png"/><Relationship Id="rId8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audio" Target="../media/audio3.wav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6.png"/><Relationship Id="rId3" Type="http://schemas.openxmlformats.org/officeDocument/2006/relationships/image" Target="../media/image4.png"/><Relationship Id="rId21" Type="http://schemas.openxmlformats.org/officeDocument/2006/relationships/image" Target="../media/image21.png"/><Relationship Id="rId34" Type="http://schemas.openxmlformats.org/officeDocument/2006/relationships/image" Target="../media/image3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5.png"/><Relationship Id="rId33" Type="http://schemas.openxmlformats.org/officeDocument/2006/relationships/image" Target="../media/image33.png"/><Relationship Id="rId2" Type="http://schemas.openxmlformats.org/officeDocument/2006/relationships/audio" Target="../media/audio2.wav"/><Relationship Id="rId16" Type="http://schemas.openxmlformats.org/officeDocument/2006/relationships/image" Target="../media/image17.png"/><Relationship Id="rId20" Type="http://schemas.openxmlformats.org/officeDocument/2006/relationships/audio" Target="../media/audio3.wav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4.png"/><Relationship Id="rId32" Type="http://schemas.openxmlformats.org/officeDocument/2006/relationships/image" Target="../media/image3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31" Type="http://schemas.openxmlformats.org/officeDocument/2006/relationships/image" Target="../media/image3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Relationship Id="rId35" Type="http://schemas.openxmlformats.org/officeDocument/2006/relationships/image" Target="../media/image35.png"/><Relationship Id="rId8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audio" Target="../media/audio3.wav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6.png"/><Relationship Id="rId3" Type="http://schemas.openxmlformats.org/officeDocument/2006/relationships/image" Target="../media/image4.png"/><Relationship Id="rId21" Type="http://schemas.openxmlformats.org/officeDocument/2006/relationships/image" Target="../media/image21.png"/><Relationship Id="rId34" Type="http://schemas.openxmlformats.org/officeDocument/2006/relationships/image" Target="../media/image3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5.png"/><Relationship Id="rId33" Type="http://schemas.openxmlformats.org/officeDocument/2006/relationships/image" Target="../media/image33.png"/><Relationship Id="rId2" Type="http://schemas.openxmlformats.org/officeDocument/2006/relationships/audio" Target="../media/audio2.wav"/><Relationship Id="rId16" Type="http://schemas.openxmlformats.org/officeDocument/2006/relationships/image" Target="../media/image17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4.png"/><Relationship Id="rId32" Type="http://schemas.openxmlformats.org/officeDocument/2006/relationships/image" Target="../media/image3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1.png"/><Relationship Id="rId19" Type="http://schemas.openxmlformats.org/officeDocument/2006/relationships/audio" Target="../media/audio3.wav"/><Relationship Id="rId31" Type="http://schemas.openxmlformats.org/officeDocument/2006/relationships/image" Target="../media/image3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Relationship Id="rId35" Type="http://schemas.openxmlformats.org/officeDocument/2006/relationships/image" Target="../media/image35.png"/><Relationship Id="rId8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audio" Target="../media/audio3.wav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6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34" Type="http://schemas.openxmlformats.org/officeDocument/2006/relationships/image" Target="../media/image3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audio" Target="../media/audio3.wav"/><Relationship Id="rId33" Type="http://schemas.openxmlformats.org/officeDocument/2006/relationships/image" Target="../media/image33.png"/><Relationship Id="rId2" Type="http://schemas.openxmlformats.org/officeDocument/2006/relationships/audio" Target="../media/audio2.wav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32" Type="http://schemas.openxmlformats.org/officeDocument/2006/relationships/image" Target="../media/image3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8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31" Type="http://schemas.openxmlformats.org/officeDocument/2006/relationships/image" Target="../media/image3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Relationship Id="rId35" Type="http://schemas.openxmlformats.org/officeDocument/2006/relationships/image" Target="../media/image35.png"/><Relationship Id="rId8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audio" Target="../media/audio3.wav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4.png"/><Relationship Id="rId21" Type="http://schemas.openxmlformats.org/officeDocument/2006/relationships/image" Target="../media/image21.png"/><Relationship Id="rId34" Type="http://schemas.openxmlformats.org/officeDocument/2006/relationships/image" Target="../media/image34.png"/><Relationship Id="rId7" Type="http://schemas.openxmlformats.org/officeDocument/2006/relationships/audio" Target="../media/audio3.wav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33" Type="http://schemas.openxmlformats.org/officeDocument/2006/relationships/image" Target="../media/image33.png"/><Relationship Id="rId2" Type="http://schemas.openxmlformats.org/officeDocument/2006/relationships/audio" Target="../media/audio2.wav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32" Type="http://schemas.openxmlformats.org/officeDocument/2006/relationships/image" Target="../media/image32.png"/><Relationship Id="rId5" Type="http://schemas.openxmlformats.org/officeDocument/2006/relationships/image" Target="../media/image6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31" Type="http://schemas.openxmlformats.org/officeDocument/2006/relationships/image" Target="../media/image31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Relationship Id="rId35" Type="http://schemas.openxmlformats.org/officeDocument/2006/relationships/image" Target="../media/image35.png"/><Relationship Id="rId8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audio" Target="../media/audio3.wav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4.png"/><Relationship Id="rId21" Type="http://schemas.openxmlformats.org/officeDocument/2006/relationships/image" Target="../media/image21.png"/><Relationship Id="rId34" Type="http://schemas.openxmlformats.org/officeDocument/2006/relationships/image" Target="../media/image3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audio" Target="../media/audio3.wav"/><Relationship Id="rId25" Type="http://schemas.openxmlformats.org/officeDocument/2006/relationships/image" Target="../media/image25.png"/><Relationship Id="rId33" Type="http://schemas.openxmlformats.org/officeDocument/2006/relationships/image" Target="../media/image33.png"/><Relationship Id="rId2" Type="http://schemas.openxmlformats.org/officeDocument/2006/relationships/audio" Target="../media/audio2.wav"/><Relationship Id="rId16" Type="http://schemas.openxmlformats.org/officeDocument/2006/relationships/image" Target="../media/image17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4.png"/><Relationship Id="rId32" Type="http://schemas.openxmlformats.org/officeDocument/2006/relationships/image" Target="../media/image3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1.png"/><Relationship Id="rId19" Type="http://schemas.openxmlformats.org/officeDocument/2006/relationships/image" Target="../media/image19.png"/><Relationship Id="rId31" Type="http://schemas.openxmlformats.org/officeDocument/2006/relationships/image" Target="../media/image3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Relationship Id="rId35" Type="http://schemas.openxmlformats.org/officeDocument/2006/relationships/image" Target="../media/image35.png"/><Relationship Id="rId8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audio" Target="../media/audio3.wav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4.png"/><Relationship Id="rId21" Type="http://schemas.openxmlformats.org/officeDocument/2006/relationships/image" Target="../media/image21.png"/><Relationship Id="rId34" Type="http://schemas.openxmlformats.org/officeDocument/2006/relationships/image" Target="../media/image34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33" Type="http://schemas.openxmlformats.org/officeDocument/2006/relationships/image" Target="../media/image33.png"/><Relationship Id="rId2" Type="http://schemas.openxmlformats.org/officeDocument/2006/relationships/audio" Target="../media/audio2.wav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32" Type="http://schemas.openxmlformats.org/officeDocument/2006/relationships/image" Target="../media/image32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31" Type="http://schemas.openxmlformats.org/officeDocument/2006/relationships/image" Target="../media/image31.png"/><Relationship Id="rId4" Type="http://schemas.openxmlformats.org/officeDocument/2006/relationships/audio" Target="../media/audio3.wav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Relationship Id="rId35" Type="http://schemas.openxmlformats.org/officeDocument/2006/relationships/image" Target="../media/image35.png"/><Relationship Id="rId8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audio" Target="../media/audio3.wav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34" Type="http://schemas.openxmlformats.org/officeDocument/2006/relationships/image" Target="../media/image3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33" Type="http://schemas.openxmlformats.org/officeDocument/2006/relationships/image" Target="../media/image33.png"/><Relationship Id="rId2" Type="http://schemas.openxmlformats.org/officeDocument/2006/relationships/audio" Target="../media/audio2.wav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32" Type="http://schemas.openxmlformats.org/officeDocument/2006/relationships/image" Target="../media/image3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31" Type="http://schemas.openxmlformats.org/officeDocument/2006/relationships/image" Target="../media/image3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Relationship Id="rId30" Type="http://schemas.openxmlformats.org/officeDocument/2006/relationships/image" Target="../media/image30.png"/><Relationship Id="rId35" Type="http://schemas.openxmlformats.org/officeDocument/2006/relationships/image" Target="../media/image35.png"/><Relationship Id="rId8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audio" Target="../media/audio3.wav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4.png"/><Relationship Id="rId21" Type="http://schemas.openxmlformats.org/officeDocument/2006/relationships/image" Target="../media/image21.png"/><Relationship Id="rId34" Type="http://schemas.openxmlformats.org/officeDocument/2006/relationships/image" Target="../media/image34.pn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33" Type="http://schemas.openxmlformats.org/officeDocument/2006/relationships/image" Target="../media/image33.png"/><Relationship Id="rId2" Type="http://schemas.openxmlformats.org/officeDocument/2006/relationships/audio" Target="../media/audio2.wav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32" Type="http://schemas.openxmlformats.org/officeDocument/2006/relationships/image" Target="../media/image32.png"/><Relationship Id="rId5" Type="http://schemas.openxmlformats.org/officeDocument/2006/relationships/image" Target="../media/image6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31" Type="http://schemas.openxmlformats.org/officeDocument/2006/relationships/image" Target="../media/image31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Relationship Id="rId35" Type="http://schemas.openxmlformats.org/officeDocument/2006/relationships/image" Target="../media/image35.png"/><Relationship Id="rId8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4.png"/><Relationship Id="rId21" Type="http://schemas.openxmlformats.org/officeDocument/2006/relationships/image" Target="../media/image21.png"/><Relationship Id="rId34" Type="http://schemas.openxmlformats.org/officeDocument/2006/relationships/image" Target="../media/image34.pn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33" Type="http://schemas.openxmlformats.org/officeDocument/2006/relationships/image" Target="../media/image33.png"/><Relationship Id="rId2" Type="http://schemas.openxmlformats.org/officeDocument/2006/relationships/audio" Target="../media/audio2.wav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32" Type="http://schemas.openxmlformats.org/officeDocument/2006/relationships/image" Target="../media/image32.png"/><Relationship Id="rId5" Type="http://schemas.openxmlformats.org/officeDocument/2006/relationships/image" Target="../media/image6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audio" Target="../media/audio3.wav"/><Relationship Id="rId19" Type="http://schemas.openxmlformats.org/officeDocument/2006/relationships/image" Target="../media/image19.png"/><Relationship Id="rId31" Type="http://schemas.openxmlformats.org/officeDocument/2006/relationships/image" Target="../media/image3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Relationship Id="rId35" Type="http://schemas.openxmlformats.org/officeDocument/2006/relationships/image" Target="../media/image35.png"/><Relationship Id="rId8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audio" Target="../media/audio3.wav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34" Type="http://schemas.openxmlformats.org/officeDocument/2006/relationships/image" Target="../media/image3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33" Type="http://schemas.openxmlformats.org/officeDocument/2006/relationships/image" Target="../media/image33.png"/><Relationship Id="rId2" Type="http://schemas.openxmlformats.org/officeDocument/2006/relationships/audio" Target="../media/audio2.wav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32" Type="http://schemas.openxmlformats.org/officeDocument/2006/relationships/image" Target="../media/image3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8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31" Type="http://schemas.openxmlformats.org/officeDocument/2006/relationships/image" Target="../media/image3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audio" Target="../media/audio3.wav"/><Relationship Id="rId30" Type="http://schemas.openxmlformats.org/officeDocument/2006/relationships/image" Target="../media/image30.png"/><Relationship Id="rId35" Type="http://schemas.openxmlformats.org/officeDocument/2006/relationships/image" Target="../media/image35.png"/><Relationship Id="rId8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audio" Target="../media/audio3.wav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6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34" Type="http://schemas.openxmlformats.org/officeDocument/2006/relationships/image" Target="../media/image3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5.png"/><Relationship Id="rId33" Type="http://schemas.openxmlformats.org/officeDocument/2006/relationships/image" Target="../media/image33.png"/><Relationship Id="rId2" Type="http://schemas.openxmlformats.org/officeDocument/2006/relationships/audio" Target="../media/audio2.wav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4.png"/><Relationship Id="rId32" Type="http://schemas.openxmlformats.org/officeDocument/2006/relationships/image" Target="../media/image3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audio" Target="../media/audio3.wav"/><Relationship Id="rId28" Type="http://schemas.openxmlformats.org/officeDocument/2006/relationships/image" Target="../media/image28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31" Type="http://schemas.openxmlformats.org/officeDocument/2006/relationships/image" Target="../media/image3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Relationship Id="rId35" Type="http://schemas.openxmlformats.org/officeDocument/2006/relationships/image" Target="../media/image35.png"/><Relationship Id="rId8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audio" Target="../media/audio3.wav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4.png"/><Relationship Id="rId21" Type="http://schemas.openxmlformats.org/officeDocument/2006/relationships/image" Target="../media/image21.png"/><Relationship Id="rId34" Type="http://schemas.openxmlformats.org/officeDocument/2006/relationships/image" Target="../media/image34.pn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33" Type="http://schemas.openxmlformats.org/officeDocument/2006/relationships/image" Target="../media/image33.png"/><Relationship Id="rId2" Type="http://schemas.openxmlformats.org/officeDocument/2006/relationships/audio" Target="../media/audio2.wav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32" Type="http://schemas.openxmlformats.org/officeDocument/2006/relationships/image" Target="../media/image32.png"/><Relationship Id="rId5" Type="http://schemas.openxmlformats.org/officeDocument/2006/relationships/image" Target="../media/image6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31" Type="http://schemas.openxmlformats.org/officeDocument/2006/relationships/image" Target="../media/image31.png"/><Relationship Id="rId4" Type="http://schemas.openxmlformats.org/officeDocument/2006/relationships/image" Target="../media/image5.png"/><Relationship Id="rId9" Type="http://schemas.openxmlformats.org/officeDocument/2006/relationships/audio" Target="../media/audio3.wav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Relationship Id="rId35" Type="http://schemas.openxmlformats.org/officeDocument/2006/relationships/image" Target="../media/image35.png"/><Relationship Id="rId8" Type="http://schemas.openxmlformats.org/officeDocument/2006/relationships/image" Target="../media/image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audio" Target="../media/audio3.wav"/></Relationships>
</file>

<file path=ppt/slides/_rels/slide3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6.png"/><Relationship Id="rId3" Type="http://schemas.openxmlformats.org/officeDocument/2006/relationships/image" Target="../media/image4.png"/><Relationship Id="rId21" Type="http://schemas.openxmlformats.org/officeDocument/2006/relationships/audio" Target="../media/audio3.wav"/><Relationship Id="rId34" Type="http://schemas.openxmlformats.org/officeDocument/2006/relationships/image" Target="../media/image3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5.png"/><Relationship Id="rId33" Type="http://schemas.openxmlformats.org/officeDocument/2006/relationships/image" Target="../media/image33.png"/><Relationship Id="rId2" Type="http://schemas.openxmlformats.org/officeDocument/2006/relationships/audio" Target="../media/audio2.wav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4.png"/><Relationship Id="rId32" Type="http://schemas.openxmlformats.org/officeDocument/2006/relationships/image" Target="../media/image3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31" Type="http://schemas.openxmlformats.org/officeDocument/2006/relationships/image" Target="../media/image3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Relationship Id="rId35" Type="http://schemas.openxmlformats.org/officeDocument/2006/relationships/image" Target="../media/image35.png"/><Relationship Id="rId8" Type="http://schemas.openxmlformats.org/officeDocument/2006/relationships/image" Target="../media/image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audio" Target="../media/audio3.wav"/></Relationships>
</file>

<file path=ppt/slides/_rels/slide3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4.png"/><Relationship Id="rId21" Type="http://schemas.openxmlformats.org/officeDocument/2006/relationships/image" Target="../media/image21.png"/><Relationship Id="rId34" Type="http://schemas.openxmlformats.org/officeDocument/2006/relationships/image" Target="../media/image34.pn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33" Type="http://schemas.openxmlformats.org/officeDocument/2006/relationships/image" Target="../media/image33.png"/><Relationship Id="rId2" Type="http://schemas.openxmlformats.org/officeDocument/2006/relationships/audio" Target="../media/audio2.wav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audio" Target="../media/audio3.wav"/><Relationship Id="rId24" Type="http://schemas.openxmlformats.org/officeDocument/2006/relationships/image" Target="../media/image24.png"/><Relationship Id="rId32" Type="http://schemas.openxmlformats.org/officeDocument/2006/relationships/image" Target="../media/image32.png"/><Relationship Id="rId5" Type="http://schemas.openxmlformats.org/officeDocument/2006/relationships/image" Target="../media/image6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1.png"/><Relationship Id="rId19" Type="http://schemas.openxmlformats.org/officeDocument/2006/relationships/image" Target="../media/image19.png"/><Relationship Id="rId31" Type="http://schemas.openxmlformats.org/officeDocument/2006/relationships/image" Target="../media/image3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Relationship Id="rId35" Type="http://schemas.openxmlformats.org/officeDocument/2006/relationships/image" Target="../media/image35.png"/><Relationship Id="rId8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audio" Target="../media/audio3.wav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arasaac.org/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34" Type="http://schemas.openxmlformats.org/officeDocument/2006/relationships/image" Target="../media/image3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33" Type="http://schemas.openxmlformats.org/officeDocument/2006/relationships/image" Target="../media/image33.png"/><Relationship Id="rId2" Type="http://schemas.openxmlformats.org/officeDocument/2006/relationships/audio" Target="../media/audio2.wav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32" Type="http://schemas.openxmlformats.org/officeDocument/2006/relationships/image" Target="../media/image3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31" Type="http://schemas.openxmlformats.org/officeDocument/2006/relationships/audio" Target="../media/audio3.wav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Relationship Id="rId30" Type="http://schemas.openxmlformats.org/officeDocument/2006/relationships/image" Target="../media/image31.png"/><Relationship Id="rId35" Type="http://schemas.openxmlformats.org/officeDocument/2006/relationships/image" Target="../media/image35.png"/><Relationship Id="rId8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png"/><Relationship Id="rId18" Type="http://schemas.openxmlformats.org/officeDocument/2006/relationships/audio" Target="../media/audio3.wav"/><Relationship Id="rId26" Type="http://schemas.openxmlformats.org/officeDocument/2006/relationships/image" Target="../media/image26.png"/><Relationship Id="rId3" Type="http://schemas.openxmlformats.org/officeDocument/2006/relationships/image" Target="../media/image4.png"/><Relationship Id="rId21" Type="http://schemas.openxmlformats.org/officeDocument/2006/relationships/image" Target="../media/image21.png"/><Relationship Id="rId34" Type="http://schemas.openxmlformats.org/officeDocument/2006/relationships/image" Target="../media/image3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5.png"/><Relationship Id="rId33" Type="http://schemas.openxmlformats.org/officeDocument/2006/relationships/image" Target="../media/image33.png"/><Relationship Id="rId2" Type="http://schemas.openxmlformats.org/officeDocument/2006/relationships/audio" Target="../media/audio2.wav"/><Relationship Id="rId16" Type="http://schemas.openxmlformats.org/officeDocument/2006/relationships/image" Target="../media/image17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4.png"/><Relationship Id="rId32" Type="http://schemas.openxmlformats.org/officeDocument/2006/relationships/image" Target="../media/image3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1.png"/><Relationship Id="rId19" Type="http://schemas.openxmlformats.org/officeDocument/2006/relationships/image" Target="../media/image19.png"/><Relationship Id="rId31" Type="http://schemas.openxmlformats.org/officeDocument/2006/relationships/image" Target="../media/image3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Relationship Id="rId35" Type="http://schemas.openxmlformats.org/officeDocument/2006/relationships/image" Target="../media/image35.png"/><Relationship Id="rId8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audio" Target="../media/audio3.wav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34" Type="http://schemas.openxmlformats.org/officeDocument/2006/relationships/image" Target="../media/image3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33" Type="http://schemas.openxmlformats.org/officeDocument/2006/relationships/image" Target="../media/image33.png"/><Relationship Id="rId2" Type="http://schemas.openxmlformats.org/officeDocument/2006/relationships/audio" Target="../media/audio2.wav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32" Type="http://schemas.openxmlformats.org/officeDocument/2006/relationships/image" Target="../media/image3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31" Type="http://schemas.openxmlformats.org/officeDocument/2006/relationships/image" Target="../media/image3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Relationship Id="rId30" Type="http://schemas.openxmlformats.org/officeDocument/2006/relationships/audio" Target="../media/audio3.wav"/><Relationship Id="rId35" Type="http://schemas.openxmlformats.org/officeDocument/2006/relationships/image" Target="../media/image35.png"/><Relationship Id="rId8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02226" y="3455357"/>
            <a:ext cx="9144000" cy="790303"/>
          </a:xfrm>
        </p:spPr>
        <p:txBody>
          <a:bodyPr>
            <a:normAutofit fontScale="77500" lnSpcReduction="20000"/>
          </a:bodyPr>
          <a:lstStyle/>
          <a:p>
            <a:r>
              <a:rPr lang="es-ES" sz="3600" dirty="0" smtClean="0"/>
              <a:t>ATENCIÓN, VOCABULARIO Y COMPRESIÓN VERBAL</a:t>
            </a:r>
            <a:endParaRPr lang="es-ES" sz="36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667" l="1000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037" y="834555"/>
            <a:ext cx="1846764" cy="1846764"/>
          </a:xfrm>
          <a:prstGeom prst="rect">
            <a:avLst/>
          </a:prstGeom>
        </p:spPr>
      </p:pic>
      <p:sp>
        <p:nvSpPr>
          <p:cNvPr id="6" name="Botón de acción: Hacia delante o Siguiente 5">
            <a:hlinkClick r:id="" action="ppaction://hlinkshowjump?jump=nextslide" highlightClick="1">
              <a:snd r:embed="rId4" name="breeze.wav"/>
            </a:hlinkClick>
          </p:cNvPr>
          <p:cNvSpPr/>
          <p:nvPr/>
        </p:nvSpPr>
        <p:spPr>
          <a:xfrm>
            <a:off x="10085069" y="5475579"/>
            <a:ext cx="1606732" cy="744583"/>
          </a:xfrm>
          <a:prstGeom prst="actionButtonForwardNex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758626" y="4521472"/>
            <a:ext cx="663119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alt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Autora: Psicóloga educativa Karen Marcela Herrera Chang</a:t>
            </a:r>
          </a:p>
          <a:p>
            <a:pPr algn="ctr"/>
            <a:r>
              <a:rPr lang="pt-BR" alt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Autor </a:t>
            </a:r>
            <a:r>
              <a:rPr lang="pt-BR" altLang="es-ES" sz="1400" dirty="0">
                <a:latin typeface="Arial" panose="020B0604020202020204" pitchFamily="34" charset="0"/>
                <a:cs typeface="Arial" panose="020B0604020202020204" pitchFamily="34" charset="0"/>
              </a:rPr>
              <a:t>pictogramas: Sergio </a:t>
            </a:r>
            <a:r>
              <a:rPr lang="pt-BR" alt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Palao</a:t>
            </a:r>
            <a:r>
              <a:rPr lang="pt-BR" alt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pt-BR" altLang="es-E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Procedencia</a:t>
            </a:r>
            <a:r>
              <a:rPr lang="pt-BR" alt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altLang="es-ES" sz="1400" dirty="0">
                <a:latin typeface="Arial" panose="020B0604020202020204" pitchFamily="34" charset="0"/>
                <a:cs typeface="Arial" panose="020B0604020202020204" pitchFamily="34" charset="0"/>
              </a:rPr>
              <a:t>ARASAAC (</a:t>
            </a:r>
            <a:r>
              <a:rPr lang="pt-BR" altLang="es-ES" sz="1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</a:t>
            </a:r>
            <a:r>
              <a:rPr lang="pt-BR" altLang="es-ES" sz="14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://arasaac.org</a:t>
            </a:r>
            <a:r>
              <a:rPr lang="pt-BR" alt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). Licencia</a:t>
            </a:r>
            <a:r>
              <a:rPr lang="pt-BR" altLang="es-ES" sz="1400" dirty="0">
                <a:latin typeface="Arial" panose="020B0604020202020204" pitchFamily="34" charset="0"/>
                <a:cs typeface="Arial" panose="020B0604020202020204" pitchFamily="34" charset="0"/>
              </a:rPr>
              <a:t>: CC (</a:t>
            </a:r>
            <a:r>
              <a:rPr lang="pt-BR" alt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BY-NC-SA)</a:t>
            </a:r>
            <a:endParaRPr lang="es-ES" altLang="es-E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alt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Propiedad: Gobierno de Aragón </a:t>
            </a:r>
            <a:endParaRPr lang="pt-BR" altLang="es-E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Buscando…</a:t>
            </a:r>
            <a:endParaRPr lang="es-E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667" l="1000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45" y="855727"/>
            <a:ext cx="1846764" cy="184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79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84561" y="5087348"/>
            <a:ext cx="2244635" cy="673372"/>
          </a:xfrm>
        </p:spPr>
        <p:txBody>
          <a:bodyPr/>
          <a:lstStyle/>
          <a:p>
            <a:pPr algn="ctr"/>
            <a:r>
              <a:rPr lang="es-E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BOTA</a:t>
            </a:r>
            <a:endParaRPr lang="es-E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Botón de acción: Hacia delante o Siguiente 3">
            <a:hlinkClick r:id="" action="ppaction://hlinkshowjump?jump=nextslide" highlightClick="1">
              <a:snd r:embed="rId2" name="breeze.wav"/>
            </a:hlinkClick>
          </p:cNvPr>
          <p:cNvSpPr/>
          <p:nvPr/>
        </p:nvSpPr>
        <p:spPr>
          <a:xfrm>
            <a:off x="10909850" y="6054634"/>
            <a:ext cx="991637" cy="631371"/>
          </a:xfrm>
          <a:prstGeom prst="actionButtonForwardNex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588" y="2457085"/>
            <a:ext cx="2880000" cy="2880000"/>
          </a:xfrm>
          <a:prstGeom prst="rect">
            <a:avLst/>
          </a:prstGeom>
        </p:spPr>
      </p:pic>
      <p:pic>
        <p:nvPicPr>
          <p:cNvPr id="8" name="Picture 59" descr="bota">
            <a:hlinkClick r:id="" action="ppaction://hlinkshowjump?jump=nextslide">
              <a:snd r:embed="rId4" name="cashreg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936" y="2425465"/>
            <a:ext cx="2661883" cy="2661883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138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31296" y="877391"/>
            <a:ext cx="7498734" cy="592183"/>
          </a:xfrm>
        </p:spPr>
        <p:txBody>
          <a:bodyPr>
            <a:normAutofit/>
          </a:bodyPr>
          <a:lstStyle/>
          <a:p>
            <a:pPr algn="ctr"/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BUSCA ALGO DE ASEO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32" descr="cepillo_de_dientes">
            <a:hlinkClick r:id="" action="ppaction://hlinkshowjump?jump=nextslide">
              <a:snd r:embed="rId2" name="cashreg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98" b="18898"/>
          <a:stretch>
            <a:fillRect/>
          </a:stretch>
        </p:blipFill>
        <p:spPr bwMode="auto">
          <a:xfrm>
            <a:off x="2132563" y="2984865"/>
            <a:ext cx="1371600" cy="85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3" descr="bolso">
            <a:hlinkClick r:id="" action="ppaction://noaction">
              <a:snd r:embed="rId4" name="voltage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4" r="11810"/>
          <a:stretch>
            <a:fillRect/>
          </a:stretch>
        </p:blipFill>
        <p:spPr bwMode="auto">
          <a:xfrm>
            <a:off x="9219163" y="3365865"/>
            <a:ext cx="903288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4" descr="botón">
            <a:hlinkClick r:id="" action="ppaction://noaction">
              <a:snd r:embed="rId4" name="voltage.wav"/>
            </a:hlinkClick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6" t="7086" r="7086" b="7086"/>
          <a:stretch>
            <a:fillRect/>
          </a:stretch>
        </p:blipFill>
        <p:spPr bwMode="auto">
          <a:xfrm>
            <a:off x="4875763" y="4508865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5" descr="bocadillo">
            <a:hlinkClick r:id="" action="ppaction://noaction">
              <a:snd r:embed="rId4" name="voltage.wav"/>
            </a:hlinkClick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98" b="18898"/>
          <a:stretch>
            <a:fillRect/>
          </a:stretch>
        </p:blipFill>
        <p:spPr bwMode="auto">
          <a:xfrm>
            <a:off x="722863" y="3860873"/>
            <a:ext cx="1066800" cy="66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6" descr="alicates">
            <a:hlinkClick r:id="" action="ppaction://noaction">
              <a:snd r:embed="rId4" name="voltage.wav"/>
            </a:hlinkClick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585" y="5648556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7" descr="bolígrafo">
            <a:hlinkClick r:id="" action="ppaction://noaction">
              <a:snd r:embed="rId4" name="voltage.wav"/>
            </a:hlinkClick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21" y="5194665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8" descr="cereza">
            <a:hlinkClick r:id="" action="ppaction://noaction">
              <a:snd r:embed="rId4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163" y="5575665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9" descr="coche">
            <a:hlinkClick r:id="" action="ppaction://noaction">
              <a:snd r:embed="rId4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22" b="23622"/>
          <a:stretch>
            <a:fillRect/>
          </a:stretch>
        </p:blipFill>
        <p:spPr bwMode="auto">
          <a:xfrm>
            <a:off x="7428463" y="3372215"/>
            <a:ext cx="1143000" cy="60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0" descr="cuaderno">
            <a:hlinkClick r:id="" action="ppaction://noaction">
              <a:snd r:embed="rId4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6" r="7086"/>
          <a:stretch>
            <a:fillRect/>
          </a:stretch>
        </p:blipFill>
        <p:spPr bwMode="auto">
          <a:xfrm>
            <a:off x="6018763" y="1994265"/>
            <a:ext cx="719138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1" descr="flor">
            <a:hlinkClick r:id="" action="ppaction://noaction">
              <a:snd r:embed="rId4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963" y="1841865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2" descr="manzana">
            <a:hlinkClick r:id="" action="ppaction://noaction">
              <a:snd r:embed="rId4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6" r="9448"/>
          <a:stretch>
            <a:fillRect/>
          </a:stretch>
        </p:blipFill>
        <p:spPr bwMode="auto">
          <a:xfrm>
            <a:off x="10476505" y="2068292"/>
            <a:ext cx="827088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3" descr="paloma">
            <a:hlinkClick r:id="" action="ppaction://noaction">
              <a:snd r:embed="rId4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763" y="237526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4" descr="lata">
            <a:hlinkClick r:id="" action="ppaction://noaction">
              <a:snd r:embed="rId4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5763" y="5575665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5" descr="cebolla">
            <a:hlinkClick r:id="" action="ppaction://noaction">
              <a:snd r:embed="rId4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363" y="412786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6" descr="rosa">
            <a:hlinkClick r:id="" action="ppaction://noaction">
              <a:snd r:embed="rId4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563" y="3365865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7" descr="corbata">
            <a:hlinkClick r:id="" action="ppaction://noaction">
              <a:snd r:embed="rId4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8" r="11810"/>
          <a:stretch>
            <a:fillRect/>
          </a:stretch>
        </p:blipFill>
        <p:spPr bwMode="auto">
          <a:xfrm>
            <a:off x="2330164" y="5499465"/>
            <a:ext cx="900113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8" descr="llave">
            <a:hlinkClick r:id="" action="ppaction://noaction">
              <a:snd r:embed="rId4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163" y="557566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9" descr="libro">
            <a:hlinkClick r:id="" action="ppaction://noaction">
              <a:snd r:embed="rId4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74" b="14174"/>
          <a:stretch>
            <a:fillRect/>
          </a:stretch>
        </p:blipFill>
        <p:spPr bwMode="auto">
          <a:xfrm>
            <a:off x="760963" y="2185765"/>
            <a:ext cx="1219200" cy="87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0" descr="oso">
            <a:hlinkClick r:id="" action="ppaction://noaction">
              <a:snd r:embed="rId4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11810"/>
          <a:stretch>
            <a:fillRect/>
          </a:stretch>
        </p:blipFill>
        <p:spPr bwMode="auto">
          <a:xfrm>
            <a:off x="4628092" y="5575665"/>
            <a:ext cx="1066800" cy="83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1" descr="tomate">
            <a:hlinkClick r:id="" action="ppaction://noaction">
              <a:snd r:embed="rId4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563" y="3061065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52" descr="dado">
            <a:hlinkClick r:id="" action="ppaction://noaction">
              <a:snd r:embed="rId4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2424" y="3966759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3" descr="taza">
            <a:hlinkClick r:id="" action="ppaction://noaction">
              <a:snd r:embed="rId4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763" y="5728065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4" descr="zanahoria">
            <a:hlinkClick r:id="" action="ppaction://noaction">
              <a:snd r:embed="rId4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4363" y="2222865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5" descr="plátano">
            <a:hlinkClick r:id="" action="ppaction://noaction">
              <a:snd r:embed="rId4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063" y="4204065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56" descr="conejo">
            <a:hlinkClick r:id="" action="ppaction://noaction">
              <a:snd r:embed="rId4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11810"/>
          <a:stretch>
            <a:fillRect/>
          </a:stretch>
        </p:blipFill>
        <p:spPr bwMode="auto">
          <a:xfrm>
            <a:off x="6971263" y="4431078"/>
            <a:ext cx="1066800" cy="83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57" descr="helado">
            <a:hlinkClick r:id="" action="ppaction://noaction">
              <a:snd r:embed="rId4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0" r="11810"/>
          <a:stretch>
            <a:fillRect/>
          </a:stretch>
        </p:blipFill>
        <p:spPr bwMode="auto">
          <a:xfrm>
            <a:off x="8228563" y="4127865"/>
            <a:ext cx="931863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58" descr="gato">
            <a:hlinkClick r:id="" action="ppaction://noaction">
              <a:snd r:embed="rId4" name="voltage.wav"/>
            </a:hlinkClick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563" y="4051665"/>
            <a:ext cx="10668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59" descr="bota">
            <a:hlinkClick r:id="" action="ppaction://noaction">
              <a:snd r:embed="rId4" name="voltage.wav"/>
            </a:hlinkClick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4505" y="4924656"/>
            <a:ext cx="7239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0" descr="pelota">
            <a:hlinkClick r:id="" action="ppaction://noaction">
              <a:snd r:embed="rId4" name="voltage.wav"/>
            </a:hlinkClick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363" y="2222865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1" descr="seta">
            <a:hlinkClick r:id="" action="ppaction://noaction">
              <a:snd r:embed="rId4" name="voltage.wav"/>
            </a:hlinkClick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6635" y="5437011"/>
            <a:ext cx="881063" cy="88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2" descr="vela">
            <a:hlinkClick r:id="" action="ppaction://noaction">
              <a:snd r:embed="rId4" name="voltage.wav"/>
            </a:hlinkClick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98" r="16536"/>
          <a:stretch>
            <a:fillRect/>
          </a:stretch>
        </p:blipFill>
        <p:spPr bwMode="auto">
          <a:xfrm>
            <a:off x="6475963" y="3137265"/>
            <a:ext cx="688975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3" descr="zorro">
            <a:hlinkClick r:id="" action="ppaction://noaction">
              <a:snd r:embed="rId4" name="voltage.wav"/>
            </a:hlinkClick>
          </p:cNvPr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0" b="14174"/>
          <a:stretch>
            <a:fillRect/>
          </a:stretch>
        </p:blipFill>
        <p:spPr bwMode="auto">
          <a:xfrm>
            <a:off x="7771363" y="2451465"/>
            <a:ext cx="914400" cy="67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CuadroTexto 38"/>
          <p:cNvSpPr txBox="1"/>
          <p:nvPr/>
        </p:nvSpPr>
        <p:spPr>
          <a:xfrm>
            <a:off x="380005" y="6184620"/>
            <a:ext cx="457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2116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89064" y="5087348"/>
            <a:ext cx="2244635" cy="660309"/>
          </a:xfrm>
        </p:spPr>
        <p:txBody>
          <a:bodyPr/>
          <a:lstStyle/>
          <a:p>
            <a:pPr algn="ctr"/>
            <a:r>
              <a:rPr lang="es-E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CEPILLO</a:t>
            </a:r>
            <a:endParaRPr lang="es-E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Botón de acción: Hacia delante o Siguiente 3">
            <a:hlinkClick r:id="" action="ppaction://hlinkshowjump?jump=nextslide" highlightClick="1">
              <a:snd r:embed="rId2" name="breeze.wav"/>
            </a:hlinkClick>
          </p:cNvPr>
          <p:cNvSpPr/>
          <p:nvPr/>
        </p:nvSpPr>
        <p:spPr>
          <a:xfrm>
            <a:off x="10909850" y="6054634"/>
            <a:ext cx="991637" cy="631371"/>
          </a:xfrm>
          <a:prstGeom prst="actionButtonForwardNex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091" y="2457085"/>
            <a:ext cx="2880000" cy="2880000"/>
          </a:xfrm>
          <a:prstGeom prst="rect">
            <a:avLst/>
          </a:prstGeom>
        </p:spPr>
      </p:pic>
      <p:pic>
        <p:nvPicPr>
          <p:cNvPr id="7" name="Picture 32" descr="cepillo_de_dientes">
            <a:hlinkClick r:id="" action="ppaction://hlinkshowjump?jump=nextslide">
              <a:snd r:embed="rId4" name="cashreg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98" b="18898"/>
          <a:stretch>
            <a:fillRect/>
          </a:stretch>
        </p:blipFill>
        <p:spPr bwMode="auto">
          <a:xfrm>
            <a:off x="2273728" y="2927348"/>
            <a:ext cx="3475305" cy="2160000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59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31296" y="851265"/>
            <a:ext cx="7498734" cy="592183"/>
          </a:xfrm>
        </p:spPr>
        <p:txBody>
          <a:bodyPr>
            <a:normAutofit/>
          </a:bodyPr>
          <a:lstStyle/>
          <a:p>
            <a:pPr algn="ctr"/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BUSCA UNA FRUTA AMARILLA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32" descr="cepillo_de_dientes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98" b="18898"/>
          <a:stretch>
            <a:fillRect/>
          </a:stretch>
        </p:blipFill>
        <p:spPr bwMode="auto">
          <a:xfrm>
            <a:off x="2132563" y="2984865"/>
            <a:ext cx="1371600" cy="85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3" descr="bols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4" r="11810"/>
          <a:stretch>
            <a:fillRect/>
          </a:stretch>
        </p:blipFill>
        <p:spPr bwMode="auto">
          <a:xfrm>
            <a:off x="9595667" y="3286538"/>
            <a:ext cx="903288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4" descr="botón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6" t="7086" r="7086" b="7086"/>
          <a:stretch>
            <a:fillRect/>
          </a:stretch>
        </p:blipFill>
        <p:spPr bwMode="auto">
          <a:xfrm>
            <a:off x="4875763" y="4508865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5" descr="bocadill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98" b="18898"/>
          <a:stretch>
            <a:fillRect/>
          </a:stretch>
        </p:blipFill>
        <p:spPr bwMode="auto">
          <a:xfrm>
            <a:off x="913363" y="4035790"/>
            <a:ext cx="1066800" cy="66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6" descr="alicates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596" y="5728065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7" descr="bolígraf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541" y="5423265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8" descr="cerez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012" y="5575665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9" descr="coche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22" b="23622"/>
          <a:stretch>
            <a:fillRect/>
          </a:stretch>
        </p:blipFill>
        <p:spPr bwMode="auto">
          <a:xfrm>
            <a:off x="7428463" y="3372215"/>
            <a:ext cx="1143000" cy="60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0" descr="cuadern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6" r="7086"/>
          <a:stretch>
            <a:fillRect/>
          </a:stretch>
        </p:blipFill>
        <p:spPr bwMode="auto">
          <a:xfrm>
            <a:off x="6018763" y="1994265"/>
            <a:ext cx="719138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1" descr="flor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963" y="1841865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2" descr="manzan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6" r="9448"/>
          <a:stretch>
            <a:fillRect/>
          </a:stretch>
        </p:blipFill>
        <p:spPr bwMode="auto">
          <a:xfrm>
            <a:off x="10577242" y="2375265"/>
            <a:ext cx="827088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3" descr="palom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763" y="237526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4" descr="lat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5763" y="5575665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5" descr="ceboll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363" y="412786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6" descr="ros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563" y="3365865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7" descr="corbat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8" r="11810"/>
          <a:stretch>
            <a:fillRect/>
          </a:stretch>
        </p:blipFill>
        <p:spPr bwMode="auto">
          <a:xfrm>
            <a:off x="2375450" y="5461365"/>
            <a:ext cx="900113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8" descr="llave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163" y="557566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9" descr="libr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74" b="14174"/>
          <a:stretch>
            <a:fillRect/>
          </a:stretch>
        </p:blipFill>
        <p:spPr bwMode="auto">
          <a:xfrm>
            <a:off x="673651" y="2222865"/>
            <a:ext cx="1219200" cy="87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0" descr="os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11810"/>
          <a:stretch>
            <a:fillRect/>
          </a:stretch>
        </p:blipFill>
        <p:spPr bwMode="auto">
          <a:xfrm>
            <a:off x="4570963" y="5510942"/>
            <a:ext cx="1066800" cy="83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1" descr="tomate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563" y="3061065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52" descr="dad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3814" y="4204065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3" descr="taz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763" y="5728065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4" descr="zanahori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4363" y="2222865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5" descr="plátano">
            <a:hlinkClick r:id="" action="ppaction://hlinkshowjump?jump=nextslide">
              <a:snd r:embed="rId26" name="cashreg.wav"/>
            </a:hlinkClick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063" y="4204065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56" descr="conej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11810"/>
          <a:stretch>
            <a:fillRect/>
          </a:stretch>
        </p:blipFill>
        <p:spPr bwMode="auto">
          <a:xfrm>
            <a:off x="6971263" y="4431078"/>
            <a:ext cx="1066800" cy="83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57" descr="helad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0" r="11810"/>
          <a:stretch>
            <a:fillRect/>
          </a:stretch>
        </p:blipFill>
        <p:spPr bwMode="auto">
          <a:xfrm>
            <a:off x="8228563" y="4127865"/>
            <a:ext cx="931863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58" descr="gat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563" y="4051665"/>
            <a:ext cx="10668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59" descr="bot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0196" y="4908915"/>
            <a:ext cx="7239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0" descr="pelot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963" y="2055976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1" descr="set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4283" y="5456603"/>
            <a:ext cx="881063" cy="88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2" descr="vel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98" r="16536"/>
          <a:stretch>
            <a:fillRect/>
          </a:stretch>
        </p:blipFill>
        <p:spPr bwMode="auto">
          <a:xfrm>
            <a:off x="6475963" y="3137265"/>
            <a:ext cx="688975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3" descr="zorr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0" b="14174"/>
          <a:stretch>
            <a:fillRect/>
          </a:stretch>
        </p:blipFill>
        <p:spPr bwMode="auto">
          <a:xfrm>
            <a:off x="7771363" y="2451465"/>
            <a:ext cx="914400" cy="67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CuadroTexto 38"/>
          <p:cNvSpPr txBox="1"/>
          <p:nvPr/>
        </p:nvSpPr>
        <p:spPr>
          <a:xfrm>
            <a:off x="380005" y="6184620"/>
            <a:ext cx="457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7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381979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89760" y="5190585"/>
            <a:ext cx="2244635" cy="713826"/>
          </a:xfrm>
        </p:spPr>
        <p:txBody>
          <a:bodyPr/>
          <a:lstStyle/>
          <a:p>
            <a:pPr algn="ctr"/>
            <a:r>
              <a:rPr lang="es-E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PLÁTANO</a:t>
            </a:r>
            <a:endParaRPr lang="es-E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Botón de acción: Hacia delante o Siguiente 3">
            <a:hlinkClick r:id="" action="ppaction://hlinkshowjump?jump=nextslide" highlightClick="1">
              <a:snd r:embed="rId2" name="breeze.wav"/>
            </a:hlinkClick>
          </p:cNvPr>
          <p:cNvSpPr/>
          <p:nvPr/>
        </p:nvSpPr>
        <p:spPr>
          <a:xfrm>
            <a:off x="10909850" y="6054634"/>
            <a:ext cx="991637" cy="631371"/>
          </a:xfrm>
          <a:prstGeom prst="actionButtonForwardNex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850" y="2560322"/>
            <a:ext cx="2880000" cy="2880000"/>
          </a:xfrm>
          <a:prstGeom prst="rect">
            <a:avLst/>
          </a:prstGeom>
        </p:spPr>
      </p:pic>
      <p:pic>
        <p:nvPicPr>
          <p:cNvPr id="8" name="Picture 55" descr="plátano">
            <a:hlinkClick r:id="" action="ppaction://hlinkshowjump?jump=nextslide">
              <a:snd r:embed="rId4" name="cashreg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893" y="2440822"/>
            <a:ext cx="2749763" cy="2749763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942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31296" y="839291"/>
            <a:ext cx="7498734" cy="592183"/>
          </a:xfrm>
        </p:spPr>
        <p:txBody>
          <a:bodyPr>
            <a:normAutofit/>
          </a:bodyPr>
          <a:lstStyle/>
          <a:p>
            <a:pPr algn="ctr"/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BUSCA ALGO PARA LEER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32" descr="cepillo_de_dientes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98" b="18898"/>
          <a:stretch>
            <a:fillRect/>
          </a:stretch>
        </p:blipFill>
        <p:spPr bwMode="auto">
          <a:xfrm>
            <a:off x="2132563" y="2984865"/>
            <a:ext cx="1371600" cy="85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3" descr="bols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4" r="11810"/>
          <a:stretch>
            <a:fillRect/>
          </a:stretch>
        </p:blipFill>
        <p:spPr bwMode="auto">
          <a:xfrm>
            <a:off x="9494429" y="3356340"/>
            <a:ext cx="903288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4" descr="botón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6" t="7086" r="7086" b="7086"/>
          <a:stretch>
            <a:fillRect/>
          </a:stretch>
        </p:blipFill>
        <p:spPr bwMode="auto">
          <a:xfrm>
            <a:off x="4875763" y="4508865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5" descr="bocadill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98" b="18898"/>
          <a:stretch>
            <a:fillRect/>
          </a:stretch>
        </p:blipFill>
        <p:spPr bwMode="auto">
          <a:xfrm>
            <a:off x="802096" y="4083166"/>
            <a:ext cx="1066800" cy="66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6" descr="alicates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254" y="5409941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7" descr="bolígraf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059" y="5409526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8" descr="cerez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163" y="5575665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9" descr="coche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22" b="23622"/>
          <a:stretch>
            <a:fillRect/>
          </a:stretch>
        </p:blipFill>
        <p:spPr bwMode="auto">
          <a:xfrm>
            <a:off x="7428463" y="3372215"/>
            <a:ext cx="1143000" cy="60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0" descr="cuadern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6" r="7086"/>
          <a:stretch>
            <a:fillRect/>
          </a:stretch>
        </p:blipFill>
        <p:spPr bwMode="auto">
          <a:xfrm>
            <a:off x="6018763" y="1994265"/>
            <a:ext cx="719138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1" descr="flor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963" y="1841865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2" descr="manzan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6" r="9448"/>
          <a:stretch>
            <a:fillRect/>
          </a:stretch>
        </p:blipFill>
        <p:spPr bwMode="auto">
          <a:xfrm>
            <a:off x="10705205" y="2186989"/>
            <a:ext cx="827088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3" descr="palom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763" y="237526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4" descr="lat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5763" y="5575665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5" descr="ceboll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363" y="412786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6" descr="ros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563" y="3365865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7" descr="corbat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8" r="11810"/>
          <a:stretch>
            <a:fillRect/>
          </a:stretch>
        </p:blipFill>
        <p:spPr bwMode="auto">
          <a:xfrm>
            <a:off x="2479602" y="5575665"/>
            <a:ext cx="900113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8" descr="llave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163" y="557566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9" descr="libro">
            <a:hlinkClick r:id="" action="ppaction://hlinkshowjump?jump=nextslide">
              <a:snd r:embed="rId20" name="cashreg.wav"/>
            </a:hlinkClick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74" b="14174"/>
          <a:stretch>
            <a:fillRect/>
          </a:stretch>
        </p:blipFill>
        <p:spPr bwMode="auto">
          <a:xfrm>
            <a:off x="571716" y="2205402"/>
            <a:ext cx="1219200" cy="87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0" descr="os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11810"/>
          <a:stretch>
            <a:fillRect/>
          </a:stretch>
        </p:blipFill>
        <p:spPr bwMode="auto">
          <a:xfrm>
            <a:off x="4756310" y="5575665"/>
            <a:ext cx="1066800" cy="83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1" descr="tomate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563" y="3061065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52" descr="dad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0151" y="3784965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3" descr="taz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763" y="5728065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4" descr="zanahori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407" y="2108565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5" descr="plátan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063" y="4204065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56" descr="conej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11810"/>
          <a:stretch>
            <a:fillRect/>
          </a:stretch>
        </p:blipFill>
        <p:spPr bwMode="auto">
          <a:xfrm>
            <a:off x="6971263" y="4431078"/>
            <a:ext cx="1066800" cy="83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57" descr="helad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0" r="11810"/>
          <a:stretch>
            <a:fillRect/>
          </a:stretch>
        </p:blipFill>
        <p:spPr bwMode="auto">
          <a:xfrm>
            <a:off x="8228563" y="4127865"/>
            <a:ext cx="931863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58" descr="gat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563" y="4051665"/>
            <a:ext cx="10668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59" descr="bot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0807" y="4908915"/>
            <a:ext cx="7239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0" descr="pelot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516" y="2184765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1" descr="set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5518" y="5521239"/>
            <a:ext cx="881063" cy="88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2" descr="vel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98" r="16536"/>
          <a:stretch>
            <a:fillRect/>
          </a:stretch>
        </p:blipFill>
        <p:spPr bwMode="auto">
          <a:xfrm>
            <a:off x="6475963" y="3137265"/>
            <a:ext cx="688975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3" descr="zorr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0" b="14174"/>
          <a:stretch>
            <a:fillRect/>
          </a:stretch>
        </p:blipFill>
        <p:spPr bwMode="auto">
          <a:xfrm>
            <a:off x="7771363" y="2451465"/>
            <a:ext cx="914400" cy="67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CuadroTexto 38"/>
          <p:cNvSpPr txBox="1"/>
          <p:nvPr/>
        </p:nvSpPr>
        <p:spPr>
          <a:xfrm>
            <a:off x="380005" y="6184620"/>
            <a:ext cx="457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989695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36812" y="5087348"/>
            <a:ext cx="2244635" cy="738686"/>
          </a:xfrm>
        </p:spPr>
        <p:txBody>
          <a:bodyPr/>
          <a:lstStyle/>
          <a:p>
            <a:pPr algn="ctr"/>
            <a:r>
              <a:rPr lang="es-E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LIBRO</a:t>
            </a:r>
            <a:endParaRPr lang="es-E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Botón de acción: Hacia delante o Siguiente 3">
            <a:hlinkClick r:id="" action="ppaction://hlinkshowjump?jump=nextslide" highlightClick="1">
              <a:snd r:embed="rId2" name="breeze.wav"/>
            </a:hlinkClick>
          </p:cNvPr>
          <p:cNvSpPr/>
          <p:nvPr/>
        </p:nvSpPr>
        <p:spPr>
          <a:xfrm>
            <a:off x="10909850" y="6054634"/>
            <a:ext cx="991637" cy="631371"/>
          </a:xfrm>
          <a:prstGeom prst="actionButtonForwardNex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839" y="2457085"/>
            <a:ext cx="2880000" cy="2880000"/>
          </a:xfrm>
          <a:prstGeom prst="rect">
            <a:avLst/>
          </a:prstGeom>
        </p:spPr>
      </p:pic>
      <p:pic>
        <p:nvPicPr>
          <p:cNvPr id="8" name="Picture 49" descr="libro">
            <a:hlinkClick r:id="" action="ppaction://hlinkshowjump?jump=nextslide">
              <a:snd r:embed="rId4" name="cashreg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74" b="14174"/>
          <a:stretch>
            <a:fillRect/>
          </a:stretch>
        </p:blipFill>
        <p:spPr bwMode="auto">
          <a:xfrm>
            <a:off x="2161379" y="2512445"/>
            <a:ext cx="3595500" cy="2574903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145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05983" y="877391"/>
            <a:ext cx="7498734" cy="592183"/>
          </a:xfrm>
        </p:spPr>
        <p:txBody>
          <a:bodyPr>
            <a:normAutofit/>
          </a:bodyPr>
          <a:lstStyle/>
          <a:p>
            <a:pPr algn="ctr"/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BUSCA ALGO QUE ABRE PUERTAS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32" descr="cepillo_de_dientes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98" b="18898"/>
          <a:stretch>
            <a:fillRect/>
          </a:stretch>
        </p:blipFill>
        <p:spPr bwMode="auto">
          <a:xfrm>
            <a:off x="2132563" y="2984865"/>
            <a:ext cx="1371600" cy="85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3" descr="bols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4" r="11810"/>
          <a:stretch>
            <a:fillRect/>
          </a:stretch>
        </p:blipFill>
        <p:spPr bwMode="auto">
          <a:xfrm>
            <a:off x="9453319" y="3327765"/>
            <a:ext cx="903288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4" descr="botón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6" t="7086" r="7086" b="7086"/>
          <a:stretch>
            <a:fillRect/>
          </a:stretch>
        </p:blipFill>
        <p:spPr bwMode="auto">
          <a:xfrm>
            <a:off x="4875763" y="4508865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5" descr="bocadill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98" b="18898"/>
          <a:stretch>
            <a:fillRect/>
          </a:stretch>
        </p:blipFill>
        <p:spPr bwMode="auto">
          <a:xfrm>
            <a:off x="687938" y="3899265"/>
            <a:ext cx="1066800" cy="66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6" descr="alicates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536" y="5489533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7" descr="bolígraf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433" y="5120508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8" descr="cerez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163" y="5575665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9" descr="coche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22" b="23622"/>
          <a:stretch>
            <a:fillRect/>
          </a:stretch>
        </p:blipFill>
        <p:spPr bwMode="auto">
          <a:xfrm>
            <a:off x="7428463" y="3372215"/>
            <a:ext cx="1143000" cy="60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0" descr="cuadern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6" r="7086"/>
          <a:stretch>
            <a:fillRect/>
          </a:stretch>
        </p:blipFill>
        <p:spPr bwMode="auto">
          <a:xfrm>
            <a:off x="6018763" y="1994265"/>
            <a:ext cx="719138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1" descr="flor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963" y="1841865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2" descr="manzan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6" r="9448"/>
          <a:stretch>
            <a:fillRect/>
          </a:stretch>
        </p:blipFill>
        <p:spPr bwMode="auto">
          <a:xfrm>
            <a:off x="10601875" y="2222865"/>
            <a:ext cx="827088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3" descr="palom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763" y="237526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4" descr="lat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5763" y="5575665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5" descr="ceboll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363" y="412786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6" descr="ros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563" y="3365865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7" descr="corbat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8" r="11810"/>
          <a:stretch>
            <a:fillRect/>
          </a:stretch>
        </p:blipFill>
        <p:spPr bwMode="auto">
          <a:xfrm>
            <a:off x="2129187" y="5537565"/>
            <a:ext cx="900113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8" descr="llave">
            <a:hlinkClick r:id="" action="ppaction://hlinkshowjump?jump=nextslide">
              <a:snd r:embed="rId19" name="cashreg.wav"/>
            </a:hlinkClick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163" y="557566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9" descr="libr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74" b="14174"/>
          <a:stretch>
            <a:fillRect/>
          </a:stretch>
        </p:blipFill>
        <p:spPr bwMode="auto">
          <a:xfrm>
            <a:off x="648251" y="2124440"/>
            <a:ext cx="1219200" cy="87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0" descr="os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11810"/>
          <a:stretch>
            <a:fillRect/>
          </a:stretch>
        </p:blipFill>
        <p:spPr bwMode="auto">
          <a:xfrm>
            <a:off x="4586534" y="5600068"/>
            <a:ext cx="1066800" cy="83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1" descr="tomate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563" y="3061065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52" descr="dad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9377" y="3899265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3" descr="taz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763" y="5728065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4" descr="zanahori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8722" y="2184765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5" descr="plátan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063" y="4204065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56" descr="conej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11810"/>
          <a:stretch>
            <a:fillRect/>
          </a:stretch>
        </p:blipFill>
        <p:spPr bwMode="auto">
          <a:xfrm>
            <a:off x="6971263" y="4431078"/>
            <a:ext cx="1066800" cy="83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57" descr="helad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0" r="11810"/>
          <a:stretch>
            <a:fillRect/>
          </a:stretch>
        </p:blipFill>
        <p:spPr bwMode="auto">
          <a:xfrm>
            <a:off x="8228563" y="4127865"/>
            <a:ext cx="931863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58" descr="gat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563" y="4051665"/>
            <a:ext cx="10668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59" descr="bot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3013" y="4876168"/>
            <a:ext cx="7239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0" descr="pelot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932" y="2124440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1" descr="set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6997" y="5668534"/>
            <a:ext cx="881063" cy="88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2" descr="vel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98" r="16536"/>
          <a:stretch>
            <a:fillRect/>
          </a:stretch>
        </p:blipFill>
        <p:spPr bwMode="auto">
          <a:xfrm>
            <a:off x="6475963" y="3137265"/>
            <a:ext cx="688975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3" descr="zorr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0" b="14174"/>
          <a:stretch>
            <a:fillRect/>
          </a:stretch>
        </p:blipFill>
        <p:spPr bwMode="auto">
          <a:xfrm>
            <a:off x="7771363" y="2451465"/>
            <a:ext cx="914400" cy="67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CuadroTexto 38"/>
          <p:cNvSpPr txBox="1"/>
          <p:nvPr/>
        </p:nvSpPr>
        <p:spPr>
          <a:xfrm>
            <a:off x="380005" y="6184620"/>
            <a:ext cx="457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9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294853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36812" y="5087348"/>
            <a:ext cx="2244635" cy="686435"/>
          </a:xfrm>
        </p:spPr>
        <p:txBody>
          <a:bodyPr/>
          <a:lstStyle/>
          <a:p>
            <a:pPr algn="ctr"/>
            <a:r>
              <a:rPr lang="es-E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LLAVE</a:t>
            </a:r>
            <a:endParaRPr lang="es-E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Botón de acción: Hacia delante o Siguiente 3">
            <a:hlinkClick r:id="" action="ppaction://hlinkshowjump?jump=nextslide" highlightClick="1">
              <a:snd r:embed="rId2" name="breeze.wav"/>
            </a:hlinkClick>
          </p:cNvPr>
          <p:cNvSpPr/>
          <p:nvPr/>
        </p:nvSpPr>
        <p:spPr>
          <a:xfrm>
            <a:off x="10909850" y="6054634"/>
            <a:ext cx="991637" cy="631371"/>
          </a:xfrm>
          <a:prstGeom prst="actionButtonForwardNex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839" y="2457085"/>
            <a:ext cx="2880000" cy="2880000"/>
          </a:xfrm>
          <a:prstGeom prst="rect">
            <a:avLst/>
          </a:prstGeom>
        </p:spPr>
      </p:pic>
      <p:pic>
        <p:nvPicPr>
          <p:cNvPr id="7" name="Picture 48" descr="llave">
            <a:hlinkClick r:id="" action="ppaction://hlinkshowjump?jump=nextslide">
              <a:snd r:embed="rId4" name="cashreg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579" y="2468248"/>
            <a:ext cx="2619100" cy="2619100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16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31296" y="889366"/>
            <a:ext cx="7498734" cy="592183"/>
          </a:xfrm>
        </p:spPr>
        <p:txBody>
          <a:bodyPr>
            <a:normAutofit/>
          </a:bodyPr>
          <a:lstStyle/>
          <a:p>
            <a:pPr algn="ctr"/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BUSCA UNA VERDURA NARANJA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32" descr="cepillo_de_dientes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98" b="18898"/>
          <a:stretch>
            <a:fillRect/>
          </a:stretch>
        </p:blipFill>
        <p:spPr bwMode="auto">
          <a:xfrm>
            <a:off x="2132563" y="2984865"/>
            <a:ext cx="1371600" cy="85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3" descr="bols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4" r="11810"/>
          <a:stretch>
            <a:fillRect/>
          </a:stretch>
        </p:blipFill>
        <p:spPr bwMode="auto">
          <a:xfrm>
            <a:off x="9350926" y="3372215"/>
            <a:ext cx="903288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4" descr="botón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6" t="7086" r="7086" b="7086"/>
          <a:stretch>
            <a:fillRect/>
          </a:stretch>
        </p:blipFill>
        <p:spPr bwMode="auto">
          <a:xfrm>
            <a:off x="4875763" y="4508865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5" descr="bocadill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98" b="18898"/>
          <a:stretch>
            <a:fillRect/>
          </a:stretch>
        </p:blipFill>
        <p:spPr bwMode="auto">
          <a:xfrm>
            <a:off x="660264" y="3975465"/>
            <a:ext cx="1066800" cy="66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6" descr="alicates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011" y="5419956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7" descr="bolígraf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925" y="5326248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8" descr="cerez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332" y="5575665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9" descr="coche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22" b="23622"/>
          <a:stretch>
            <a:fillRect/>
          </a:stretch>
        </p:blipFill>
        <p:spPr bwMode="auto">
          <a:xfrm>
            <a:off x="7428463" y="3372215"/>
            <a:ext cx="1143000" cy="60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0" descr="cuadern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6" r="7086"/>
          <a:stretch>
            <a:fillRect/>
          </a:stretch>
        </p:blipFill>
        <p:spPr bwMode="auto">
          <a:xfrm>
            <a:off x="5742091" y="2032365"/>
            <a:ext cx="719138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1" descr="flor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237" y="2009326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2" descr="manzan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6" r="9448"/>
          <a:stretch>
            <a:fillRect/>
          </a:stretch>
        </p:blipFill>
        <p:spPr bwMode="auto">
          <a:xfrm>
            <a:off x="10241512" y="2178236"/>
            <a:ext cx="827088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3" descr="palom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763" y="237526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4" descr="lat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5763" y="5575665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5" descr="ceboll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363" y="412786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6" descr="ros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563" y="3365865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7" descr="corbat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8" r="11810"/>
          <a:stretch>
            <a:fillRect/>
          </a:stretch>
        </p:blipFill>
        <p:spPr bwMode="auto">
          <a:xfrm>
            <a:off x="2376590" y="5466165"/>
            <a:ext cx="900113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8" descr="llave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163" y="557566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9" descr="libr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74" b="14174"/>
          <a:stretch>
            <a:fillRect/>
          </a:stretch>
        </p:blipFill>
        <p:spPr bwMode="auto">
          <a:xfrm>
            <a:off x="794301" y="2124440"/>
            <a:ext cx="1219200" cy="87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0" descr="os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11810"/>
          <a:stretch>
            <a:fillRect/>
          </a:stretch>
        </p:blipFill>
        <p:spPr bwMode="auto">
          <a:xfrm>
            <a:off x="4675291" y="5575665"/>
            <a:ext cx="1066800" cy="83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1" descr="tomate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563" y="3061065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52" descr="dad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1451" y="3899265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3" descr="taz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763" y="5728065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4" descr="zanahoria">
            <a:hlinkClick r:id="" action="ppaction://hlinkshowjump?jump=nextslide">
              <a:snd r:embed="rId25" name="cashreg.wav"/>
            </a:hlinkClick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8771" y="212925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5" descr="plátan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063" y="4204065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56" descr="conej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11810"/>
          <a:stretch>
            <a:fillRect/>
          </a:stretch>
        </p:blipFill>
        <p:spPr bwMode="auto">
          <a:xfrm>
            <a:off x="6971263" y="4431078"/>
            <a:ext cx="1066800" cy="83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57" descr="helad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0" r="11810"/>
          <a:stretch>
            <a:fillRect/>
          </a:stretch>
        </p:blipFill>
        <p:spPr bwMode="auto">
          <a:xfrm>
            <a:off x="8228563" y="4127865"/>
            <a:ext cx="931863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58" descr="gat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563" y="4051665"/>
            <a:ext cx="10668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59" descr="bot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988" y="4832715"/>
            <a:ext cx="7239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0" descr="pelot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363" y="2222865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1" descr="set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6600" y="5466165"/>
            <a:ext cx="881063" cy="88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2" descr="vel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98" r="16536"/>
          <a:stretch>
            <a:fillRect/>
          </a:stretch>
        </p:blipFill>
        <p:spPr bwMode="auto">
          <a:xfrm>
            <a:off x="6475963" y="3137265"/>
            <a:ext cx="688975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3" descr="zorr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0" b="14174"/>
          <a:stretch>
            <a:fillRect/>
          </a:stretch>
        </p:blipFill>
        <p:spPr bwMode="auto">
          <a:xfrm>
            <a:off x="7771363" y="2451465"/>
            <a:ext cx="914400" cy="67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CuadroTexto 38"/>
          <p:cNvSpPr txBox="1"/>
          <p:nvPr/>
        </p:nvSpPr>
        <p:spPr>
          <a:xfrm>
            <a:off x="380004" y="6184620"/>
            <a:ext cx="560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10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130024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2207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4000" dirty="0" smtClean="0"/>
              <a:t>BUSCA LO QUE SE INDICA Y HAZ CLIC</a:t>
            </a:r>
            <a:endParaRPr lang="es-ES" sz="40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143" y="3003868"/>
            <a:ext cx="2160000" cy="2160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232" y="3003868"/>
            <a:ext cx="2160000" cy="216000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294143" y="744121"/>
            <a:ext cx="56037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INSTRUCCIONES</a:t>
            </a:r>
            <a:endParaRPr lang="es-E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Botón de acción: Hacia delante o Siguiente 7">
            <a:hlinkClick r:id="" action="ppaction://hlinkshowjump?jump=nextslide" highlightClick="1">
              <a:snd r:embed="rId4" name="breeze.wav"/>
            </a:hlinkClick>
          </p:cNvPr>
          <p:cNvSpPr/>
          <p:nvPr/>
        </p:nvSpPr>
        <p:spPr>
          <a:xfrm>
            <a:off x="5292634" y="5861368"/>
            <a:ext cx="1606732" cy="744583"/>
          </a:xfrm>
          <a:prstGeom prst="actionButtonForwardNex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927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81944" y="5087348"/>
            <a:ext cx="2717070" cy="712561"/>
          </a:xfrm>
        </p:spPr>
        <p:txBody>
          <a:bodyPr>
            <a:normAutofit/>
          </a:bodyPr>
          <a:lstStyle/>
          <a:p>
            <a:pPr algn="ctr"/>
            <a:r>
              <a:rPr lang="es-E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ZANAHORIA</a:t>
            </a:r>
            <a:endParaRPr lang="es-E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Botón de acción: Hacia delante o Siguiente 3">
            <a:hlinkClick r:id="" action="ppaction://hlinkshowjump?jump=nextslide" highlightClick="1">
              <a:snd r:embed="rId2" name="breeze.wav"/>
            </a:hlinkClick>
          </p:cNvPr>
          <p:cNvSpPr/>
          <p:nvPr/>
        </p:nvSpPr>
        <p:spPr>
          <a:xfrm>
            <a:off x="10909850" y="6054634"/>
            <a:ext cx="991637" cy="631371"/>
          </a:xfrm>
          <a:prstGeom prst="actionButtonForwardNex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091" y="2470148"/>
            <a:ext cx="2880000" cy="2880000"/>
          </a:xfrm>
          <a:prstGeom prst="rect">
            <a:avLst/>
          </a:prstGeom>
        </p:spPr>
      </p:pic>
      <p:pic>
        <p:nvPicPr>
          <p:cNvPr id="8" name="Picture 54" descr="zanahoria">
            <a:hlinkClick r:id="" action="ppaction://hlinkshowjump?jump=nextslide">
              <a:snd r:embed="rId4" name="cashreg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440" y="2425271"/>
            <a:ext cx="2662077" cy="2662077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13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31296" y="860745"/>
            <a:ext cx="7498734" cy="592183"/>
          </a:xfrm>
        </p:spPr>
        <p:txBody>
          <a:bodyPr>
            <a:normAutofit/>
          </a:bodyPr>
          <a:lstStyle/>
          <a:p>
            <a:pPr algn="ctr"/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BUSCA UNA HERRAMIENTA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32" descr="cepillo_de_dientes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98" b="18898"/>
          <a:stretch>
            <a:fillRect/>
          </a:stretch>
        </p:blipFill>
        <p:spPr bwMode="auto">
          <a:xfrm>
            <a:off x="2132563" y="2984865"/>
            <a:ext cx="1371600" cy="85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3" descr="bols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4" r="11810"/>
          <a:stretch>
            <a:fillRect/>
          </a:stretch>
        </p:blipFill>
        <p:spPr bwMode="auto">
          <a:xfrm>
            <a:off x="9219163" y="3365865"/>
            <a:ext cx="903288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4" descr="botón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6" t="7086" r="7086" b="7086"/>
          <a:stretch>
            <a:fillRect/>
          </a:stretch>
        </p:blipFill>
        <p:spPr bwMode="auto">
          <a:xfrm>
            <a:off x="4875763" y="4508865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5" descr="bocadill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98" b="18898"/>
          <a:stretch>
            <a:fillRect/>
          </a:stretch>
        </p:blipFill>
        <p:spPr bwMode="auto">
          <a:xfrm>
            <a:off x="570463" y="4088971"/>
            <a:ext cx="1066800" cy="66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6" descr="alicates">
            <a:hlinkClick r:id="" action="ppaction://hlinkshowjump?jump=nextslide">
              <a:snd r:embed="rId7" name="cashreg.wav"/>
            </a:hlinkClick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563" y="5499465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7" descr="bolígraf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662" y="540991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8" descr="cerez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163" y="5575665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9" descr="coche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22" b="23622"/>
          <a:stretch>
            <a:fillRect/>
          </a:stretch>
        </p:blipFill>
        <p:spPr bwMode="auto">
          <a:xfrm>
            <a:off x="7428463" y="3372215"/>
            <a:ext cx="1143000" cy="60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0" descr="cuadern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6" r="7086"/>
          <a:stretch>
            <a:fillRect/>
          </a:stretch>
        </p:blipFill>
        <p:spPr bwMode="auto">
          <a:xfrm>
            <a:off x="6018763" y="1994265"/>
            <a:ext cx="719138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1" descr="flor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963" y="1841865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2" descr="manzan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6" r="9448"/>
          <a:stretch>
            <a:fillRect/>
          </a:stretch>
        </p:blipFill>
        <p:spPr bwMode="auto">
          <a:xfrm>
            <a:off x="10435188" y="2322221"/>
            <a:ext cx="827088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3" descr="palom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763" y="237526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4" descr="lat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5763" y="5575665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5" descr="ceboll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363" y="412786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6" descr="ros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563" y="3365865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7" descr="corbat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8" r="11810"/>
          <a:stretch>
            <a:fillRect/>
          </a:stretch>
        </p:blipFill>
        <p:spPr bwMode="auto">
          <a:xfrm>
            <a:off x="2418399" y="5461365"/>
            <a:ext cx="900113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8" descr="llave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163" y="557566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9" descr="libr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74" b="14174"/>
          <a:stretch>
            <a:fillRect/>
          </a:stretch>
        </p:blipFill>
        <p:spPr bwMode="auto">
          <a:xfrm>
            <a:off x="701256" y="2353833"/>
            <a:ext cx="1219200" cy="87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0" descr="os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11810"/>
          <a:stretch>
            <a:fillRect/>
          </a:stretch>
        </p:blipFill>
        <p:spPr bwMode="auto">
          <a:xfrm>
            <a:off x="4723363" y="5560722"/>
            <a:ext cx="1066800" cy="83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1" descr="tomate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563" y="3061065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52" descr="dad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3588" y="4088971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3" descr="taz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763" y="5728065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4" descr="zanahori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4363" y="2222865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5" descr="plátan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063" y="4204065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56" descr="conej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11810"/>
          <a:stretch>
            <a:fillRect/>
          </a:stretch>
        </p:blipFill>
        <p:spPr bwMode="auto">
          <a:xfrm>
            <a:off x="6971263" y="4431078"/>
            <a:ext cx="1066800" cy="83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57" descr="helad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0" r="11810"/>
          <a:stretch>
            <a:fillRect/>
          </a:stretch>
        </p:blipFill>
        <p:spPr bwMode="auto">
          <a:xfrm>
            <a:off x="8228563" y="4127865"/>
            <a:ext cx="931863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58" descr="gat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563" y="4051665"/>
            <a:ext cx="10668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59" descr="bot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763" y="4908915"/>
            <a:ext cx="7239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0" descr="pelot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963" y="2108565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1" descr="set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9432" y="5630434"/>
            <a:ext cx="881063" cy="88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2" descr="vel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98" r="16536"/>
          <a:stretch>
            <a:fillRect/>
          </a:stretch>
        </p:blipFill>
        <p:spPr bwMode="auto">
          <a:xfrm>
            <a:off x="6475963" y="3137265"/>
            <a:ext cx="688975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3" descr="zorr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0" b="14174"/>
          <a:stretch>
            <a:fillRect/>
          </a:stretch>
        </p:blipFill>
        <p:spPr bwMode="auto">
          <a:xfrm>
            <a:off x="7771363" y="2451465"/>
            <a:ext cx="914400" cy="67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CuadroTexto 38"/>
          <p:cNvSpPr txBox="1"/>
          <p:nvPr/>
        </p:nvSpPr>
        <p:spPr>
          <a:xfrm>
            <a:off x="380004" y="6184620"/>
            <a:ext cx="560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11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93318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5703" y="5087348"/>
            <a:ext cx="2717070" cy="725623"/>
          </a:xfrm>
        </p:spPr>
        <p:txBody>
          <a:bodyPr>
            <a:normAutofit/>
          </a:bodyPr>
          <a:lstStyle/>
          <a:p>
            <a:pPr algn="ctr"/>
            <a:r>
              <a:rPr lang="es-E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ALICATE</a:t>
            </a:r>
            <a:endParaRPr lang="es-E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Botón de acción: Hacia delante o Siguiente 3">
            <a:hlinkClick r:id="" action="ppaction://hlinkshowjump?jump=nextslide" highlightClick="1">
              <a:snd r:embed="rId2" name="breeze.wav"/>
            </a:hlinkClick>
          </p:cNvPr>
          <p:cNvSpPr/>
          <p:nvPr/>
        </p:nvSpPr>
        <p:spPr>
          <a:xfrm>
            <a:off x="10909850" y="6054634"/>
            <a:ext cx="991637" cy="631371"/>
          </a:xfrm>
          <a:prstGeom prst="actionButtonForwardNex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850" y="2470148"/>
            <a:ext cx="2880000" cy="2880000"/>
          </a:xfrm>
          <a:prstGeom prst="rect">
            <a:avLst/>
          </a:prstGeom>
        </p:spPr>
      </p:pic>
      <p:pic>
        <p:nvPicPr>
          <p:cNvPr id="7" name="Picture 36" descr="alicates">
            <a:hlinkClick r:id="" action="ppaction://hlinkshowjump?jump=nextslide">
              <a:snd r:embed="rId4" name="cashreg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061" y="2478994"/>
            <a:ext cx="2608354" cy="2608354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07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31296" y="851265"/>
            <a:ext cx="7498734" cy="592183"/>
          </a:xfrm>
        </p:spPr>
        <p:txBody>
          <a:bodyPr>
            <a:normAutofit/>
          </a:bodyPr>
          <a:lstStyle/>
          <a:p>
            <a:pPr algn="ctr"/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BUSCA UNA FLOR ROJA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32" descr="cepillo_de_dientes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98" b="18898"/>
          <a:stretch>
            <a:fillRect/>
          </a:stretch>
        </p:blipFill>
        <p:spPr bwMode="auto">
          <a:xfrm>
            <a:off x="2132563" y="2984865"/>
            <a:ext cx="1371600" cy="85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3" descr="bols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4" r="11810"/>
          <a:stretch>
            <a:fillRect/>
          </a:stretch>
        </p:blipFill>
        <p:spPr bwMode="auto">
          <a:xfrm>
            <a:off x="9219163" y="3365865"/>
            <a:ext cx="903288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4" descr="botón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6" t="7086" r="7086" b="7086"/>
          <a:stretch>
            <a:fillRect/>
          </a:stretch>
        </p:blipFill>
        <p:spPr bwMode="auto">
          <a:xfrm>
            <a:off x="4875763" y="4508865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5" descr="bocadill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98" b="18898"/>
          <a:stretch>
            <a:fillRect/>
          </a:stretch>
        </p:blipFill>
        <p:spPr bwMode="auto">
          <a:xfrm>
            <a:off x="778426" y="4121789"/>
            <a:ext cx="1066800" cy="66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6" descr="alicates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563" y="5474138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7" descr="bolígraf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371" y="540991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8" descr="cerez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332" y="5575665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9" descr="coche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22" b="23622"/>
          <a:stretch>
            <a:fillRect/>
          </a:stretch>
        </p:blipFill>
        <p:spPr bwMode="auto">
          <a:xfrm>
            <a:off x="7428463" y="3372215"/>
            <a:ext cx="1143000" cy="60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0" descr="cuadern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6" r="7086"/>
          <a:stretch>
            <a:fillRect/>
          </a:stretch>
        </p:blipFill>
        <p:spPr bwMode="auto">
          <a:xfrm>
            <a:off x="5626248" y="1994265"/>
            <a:ext cx="719138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1" descr="flor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963" y="1841865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2" descr="manzan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6" r="9448"/>
          <a:stretch>
            <a:fillRect/>
          </a:stretch>
        </p:blipFill>
        <p:spPr bwMode="auto">
          <a:xfrm>
            <a:off x="10522008" y="2413365"/>
            <a:ext cx="827088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3" descr="palom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763" y="237526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4" descr="lat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5763" y="5575665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5" descr="ceboll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363" y="412786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6" descr="rosa">
            <a:hlinkClick r:id="" action="ppaction://hlinkshowjump?jump=nextslide">
              <a:snd r:embed="rId17" name="cashreg.wav"/>
            </a:hlinkClick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563" y="3365865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7" descr="corbat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8" r="11810"/>
          <a:stretch>
            <a:fillRect/>
          </a:stretch>
        </p:blipFill>
        <p:spPr bwMode="auto">
          <a:xfrm>
            <a:off x="2379371" y="5537565"/>
            <a:ext cx="900113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8" descr="llave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163" y="557566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9" descr="libr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74" b="14174"/>
          <a:stretch>
            <a:fillRect/>
          </a:stretch>
        </p:blipFill>
        <p:spPr bwMode="auto">
          <a:xfrm>
            <a:off x="695875" y="2222865"/>
            <a:ext cx="1219200" cy="87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0" descr="os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11810"/>
          <a:stretch>
            <a:fillRect/>
          </a:stretch>
        </p:blipFill>
        <p:spPr bwMode="auto">
          <a:xfrm>
            <a:off x="4650504" y="5637216"/>
            <a:ext cx="1066800" cy="83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1" descr="tomate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563" y="3061065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52" descr="dad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8363" y="4204065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3" descr="taz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763" y="5728065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4" descr="zanahori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4363" y="2222865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5" descr="plátan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063" y="4204065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56" descr="conej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11810"/>
          <a:stretch>
            <a:fillRect/>
          </a:stretch>
        </p:blipFill>
        <p:spPr bwMode="auto">
          <a:xfrm>
            <a:off x="6971263" y="4431078"/>
            <a:ext cx="1066800" cy="83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57" descr="helad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0" r="11810"/>
          <a:stretch>
            <a:fillRect/>
          </a:stretch>
        </p:blipFill>
        <p:spPr bwMode="auto">
          <a:xfrm>
            <a:off x="8228563" y="4127865"/>
            <a:ext cx="931863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58" descr="gat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563" y="4051665"/>
            <a:ext cx="10668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59" descr="bot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1563" y="4813665"/>
            <a:ext cx="7239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0" descr="pelot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263" y="2133892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1" descr="set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011" y="5668534"/>
            <a:ext cx="881063" cy="88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2" descr="vel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98" r="16536"/>
          <a:stretch>
            <a:fillRect/>
          </a:stretch>
        </p:blipFill>
        <p:spPr bwMode="auto">
          <a:xfrm>
            <a:off x="6475963" y="3137265"/>
            <a:ext cx="688975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3" descr="zorr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0" b="14174"/>
          <a:stretch>
            <a:fillRect/>
          </a:stretch>
        </p:blipFill>
        <p:spPr bwMode="auto">
          <a:xfrm>
            <a:off x="7771363" y="2451465"/>
            <a:ext cx="914400" cy="67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CuadroTexto 38"/>
          <p:cNvSpPr txBox="1"/>
          <p:nvPr/>
        </p:nvSpPr>
        <p:spPr>
          <a:xfrm>
            <a:off x="380004" y="6184620"/>
            <a:ext cx="560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12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341973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68881" y="5087348"/>
            <a:ext cx="2717070" cy="967286"/>
          </a:xfrm>
        </p:spPr>
        <p:txBody>
          <a:bodyPr>
            <a:normAutofit/>
          </a:bodyPr>
          <a:lstStyle/>
          <a:p>
            <a:pPr algn="ctr"/>
            <a:r>
              <a:rPr lang="es-E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ROSA</a:t>
            </a:r>
            <a:endParaRPr lang="es-E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Botón de acción: Hacia delante o Siguiente 3">
            <a:hlinkClick r:id="" action="ppaction://hlinkshowjump?jump=nextslide" highlightClick="1">
              <a:snd r:embed="rId2" name="breeze.wav"/>
            </a:hlinkClick>
          </p:cNvPr>
          <p:cNvSpPr/>
          <p:nvPr/>
        </p:nvSpPr>
        <p:spPr>
          <a:xfrm>
            <a:off x="10909850" y="6054634"/>
            <a:ext cx="991637" cy="631371"/>
          </a:xfrm>
          <a:prstGeom prst="actionButtonForwardNex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028" y="2470148"/>
            <a:ext cx="2880000" cy="2880000"/>
          </a:xfrm>
          <a:prstGeom prst="rect">
            <a:avLst/>
          </a:prstGeom>
        </p:spPr>
      </p:pic>
      <p:pic>
        <p:nvPicPr>
          <p:cNvPr id="8" name="Picture 46" descr="rosa">
            <a:hlinkClick r:id="" action="ppaction://hlinkshowjump?jump=nextslide">
              <a:snd r:embed="rId4" name="cashreg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881" y="2291900"/>
            <a:ext cx="2795448" cy="2795448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27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31296" y="851265"/>
            <a:ext cx="7498734" cy="592183"/>
          </a:xfrm>
        </p:spPr>
        <p:txBody>
          <a:bodyPr>
            <a:normAutofit/>
          </a:bodyPr>
          <a:lstStyle/>
          <a:p>
            <a:pPr algn="ctr"/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BUSCA ALGO QUE USA UNA MUJER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32" descr="cepillo_de_dientes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98" b="18898"/>
          <a:stretch>
            <a:fillRect/>
          </a:stretch>
        </p:blipFill>
        <p:spPr bwMode="auto">
          <a:xfrm>
            <a:off x="2132563" y="2984865"/>
            <a:ext cx="1371600" cy="85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3" descr="bolso">
            <a:hlinkClick r:id="" action="ppaction://hlinkshowjump?jump=nextslide">
              <a:snd r:embed="rId4" name="cashreg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4" r="11810"/>
          <a:stretch>
            <a:fillRect/>
          </a:stretch>
        </p:blipFill>
        <p:spPr bwMode="auto">
          <a:xfrm>
            <a:off x="9219163" y="3365865"/>
            <a:ext cx="903288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4" descr="botón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6" t="7086" r="7086" b="7086"/>
          <a:stretch>
            <a:fillRect/>
          </a:stretch>
        </p:blipFill>
        <p:spPr bwMode="auto">
          <a:xfrm>
            <a:off x="4875763" y="4508865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5" descr="bocadill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98" b="18898"/>
          <a:stretch>
            <a:fillRect/>
          </a:stretch>
        </p:blipFill>
        <p:spPr bwMode="auto">
          <a:xfrm>
            <a:off x="842159" y="4253277"/>
            <a:ext cx="1066800" cy="66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6" descr="alicates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515" y="5385165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7" descr="bolígraf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663" y="5499465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8" descr="cerez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163" y="5575665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9" descr="coche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22" b="23622"/>
          <a:stretch>
            <a:fillRect/>
          </a:stretch>
        </p:blipFill>
        <p:spPr bwMode="auto">
          <a:xfrm>
            <a:off x="7428463" y="3372215"/>
            <a:ext cx="1143000" cy="60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0" descr="cuadern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6" r="7086"/>
          <a:stretch>
            <a:fillRect/>
          </a:stretch>
        </p:blipFill>
        <p:spPr bwMode="auto">
          <a:xfrm>
            <a:off x="5604425" y="2012770"/>
            <a:ext cx="719138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1" descr="flor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963" y="1841865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2" descr="manzan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6" r="9448"/>
          <a:stretch>
            <a:fillRect/>
          </a:stretch>
        </p:blipFill>
        <p:spPr bwMode="auto">
          <a:xfrm>
            <a:off x="10508934" y="2406836"/>
            <a:ext cx="827088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3" descr="palom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763" y="237526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4" descr="lat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5763" y="5575665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5" descr="ceboll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363" y="412786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6" descr="ros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563" y="3365865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7" descr="corbat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8" r="11810"/>
          <a:stretch>
            <a:fillRect/>
          </a:stretch>
        </p:blipFill>
        <p:spPr bwMode="auto">
          <a:xfrm>
            <a:off x="2561563" y="5613120"/>
            <a:ext cx="900113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8" descr="llave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163" y="557566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9" descr="libr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74" b="14174"/>
          <a:stretch>
            <a:fillRect/>
          </a:stretch>
        </p:blipFill>
        <p:spPr bwMode="auto">
          <a:xfrm>
            <a:off x="689707" y="2346964"/>
            <a:ext cx="1219200" cy="87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0" descr="os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11810"/>
          <a:stretch>
            <a:fillRect/>
          </a:stretch>
        </p:blipFill>
        <p:spPr bwMode="auto">
          <a:xfrm>
            <a:off x="4729419" y="5614855"/>
            <a:ext cx="1066800" cy="83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1" descr="tomate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563" y="3061065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52" descr="dad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9826" y="4424004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3" descr="taz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763" y="5728065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4" descr="zanahori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4363" y="2222865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5" descr="plátan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063" y="4204065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56" descr="conej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11810"/>
          <a:stretch>
            <a:fillRect/>
          </a:stretch>
        </p:blipFill>
        <p:spPr bwMode="auto">
          <a:xfrm>
            <a:off x="6971263" y="4431078"/>
            <a:ext cx="1066800" cy="83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57" descr="helad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0" r="11810"/>
          <a:stretch>
            <a:fillRect/>
          </a:stretch>
        </p:blipFill>
        <p:spPr bwMode="auto">
          <a:xfrm>
            <a:off x="8228563" y="4127865"/>
            <a:ext cx="931863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58" descr="gat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563" y="4051665"/>
            <a:ext cx="10668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59" descr="bot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0807" y="4985115"/>
            <a:ext cx="7239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0" descr="pelot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605" y="2097681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1" descr="set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0763" y="5728065"/>
            <a:ext cx="881063" cy="88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2" descr="vel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98" r="16536"/>
          <a:stretch>
            <a:fillRect/>
          </a:stretch>
        </p:blipFill>
        <p:spPr bwMode="auto">
          <a:xfrm>
            <a:off x="6475963" y="3137265"/>
            <a:ext cx="688975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3" descr="zorr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0" b="14174"/>
          <a:stretch>
            <a:fillRect/>
          </a:stretch>
        </p:blipFill>
        <p:spPr bwMode="auto">
          <a:xfrm>
            <a:off x="7771363" y="2451465"/>
            <a:ext cx="914400" cy="67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CuadroTexto 38"/>
          <p:cNvSpPr txBox="1"/>
          <p:nvPr/>
        </p:nvSpPr>
        <p:spPr>
          <a:xfrm>
            <a:off x="380004" y="6184620"/>
            <a:ext cx="560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13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302801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5703" y="5087348"/>
            <a:ext cx="2717070" cy="777875"/>
          </a:xfrm>
        </p:spPr>
        <p:txBody>
          <a:bodyPr>
            <a:normAutofit/>
          </a:bodyPr>
          <a:lstStyle/>
          <a:p>
            <a:pPr algn="ctr"/>
            <a:r>
              <a:rPr lang="es-E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BOLSO</a:t>
            </a:r>
            <a:endParaRPr lang="es-E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Botón de acción: Hacia delante o Siguiente 3">
            <a:hlinkClick r:id="" action="ppaction://hlinkshowjump?jump=nextslide" highlightClick="1">
              <a:snd r:embed="rId2" name="breeze.wav"/>
            </a:hlinkClick>
          </p:cNvPr>
          <p:cNvSpPr/>
          <p:nvPr/>
        </p:nvSpPr>
        <p:spPr>
          <a:xfrm>
            <a:off x="10909850" y="6054634"/>
            <a:ext cx="991637" cy="631371"/>
          </a:xfrm>
          <a:prstGeom prst="actionButtonForwardNex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850" y="2470148"/>
            <a:ext cx="2880000" cy="2880000"/>
          </a:xfrm>
          <a:prstGeom prst="rect">
            <a:avLst/>
          </a:prstGeom>
        </p:spPr>
      </p:pic>
      <p:pic>
        <p:nvPicPr>
          <p:cNvPr id="7" name="Picture 33" descr="bolso">
            <a:hlinkClick r:id="" action="ppaction://hlinkshowjump?jump=nextslide">
              <a:snd r:embed="rId4" name="cashreg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4" r="11810"/>
          <a:stretch>
            <a:fillRect/>
          </a:stretch>
        </p:blipFill>
        <p:spPr bwMode="auto">
          <a:xfrm>
            <a:off x="2794422" y="2220686"/>
            <a:ext cx="2319632" cy="2866662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181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31296" y="877391"/>
            <a:ext cx="7498734" cy="592183"/>
          </a:xfrm>
        </p:spPr>
        <p:txBody>
          <a:bodyPr>
            <a:normAutofit/>
          </a:bodyPr>
          <a:lstStyle/>
          <a:p>
            <a:pPr algn="ctr"/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BUSCA EL ANIMAL QUE DICE MIAU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32" descr="cepillo_de_dientes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98" b="18898"/>
          <a:stretch>
            <a:fillRect/>
          </a:stretch>
        </p:blipFill>
        <p:spPr bwMode="auto">
          <a:xfrm>
            <a:off x="2132563" y="2984865"/>
            <a:ext cx="1371600" cy="85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3" descr="bols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4" r="11810"/>
          <a:stretch>
            <a:fillRect/>
          </a:stretch>
        </p:blipFill>
        <p:spPr bwMode="auto">
          <a:xfrm>
            <a:off x="9219163" y="3365865"/>
            <a:ext cx="903288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4" descr="botón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6" t="7086" r="7086" b="7086"/>
          <a:stretch>
            <a:fillRect/>
          </a:stretch>
        </p:blipFill>
        <p:spPr bwMode="auto">
          <a:xfrm>
            <a:off x="4875763" y="4508865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5" descr="bocadill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98" b="18898"/>
          <a:stretch>
            <a:fillRect/>
          </a:stretch>
        </p:blipFill>
        <p:spPr bwMode="auto">
          <a:xfrm>
            <a:off x="648251" y="4042959"/>
            <a:ext cx="1066800" cy="66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6" descr="alicates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871" y="5423265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7" descr="bolígraf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68" y="5347065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8" descr="cerez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163" y="5575665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9" descr="coche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22" b="23622"/>
          <a:stretch>
            <a:fillRect/>
          </a:stretch>
        </p:blipFill>
        <p:spPr bwMode="auto">
          <a:xfrm>
            <a:off x="7428463" y="3372215"/>
            <a:ext cx="1143000" cy="60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0" descr="cuadern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6" r="7086"/>
          <a:stretch>
            <a:fillRect/>
          </a:stretch>
        </p:blipFill>
        <p:spPr bwMode="auto">
          <a:xfrm>
            <a:off x="5686119" y="2002976"/>
            <a:ext cx="719138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1" descr="flor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963" y="1841865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2" descr="manzan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6" r="9448"/>
          <a:stretch>
            <a:fillRect/>
          </a:stretch>
        </p:blipFill>
        <p:spPr bwMode="auto">
          <a:xfrm>
            <a:off x="10485540" y="2451465"/>
            <a:ext cx="827088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3" descr="palom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763" y="237526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4" descr="lat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5763" y="5575665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5" descr="ceboll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363" y="412786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6" descr="ros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563" y="3365865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7" descr="corbat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8" r="11810"/>
          <a:stretch>
            <a:fillRect/>
          </a:stretch>
        </p:blipFill>
        <p:spPr bwMode="auto">
          <a:xfrm>
            <a:off x="2338863" y="5552807"/>
            <a:ext cx="900113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8" descr="llave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163" y="557566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9" descr="libr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74" b="14174"/>
          <a:stretch>
            <a:fillRect/>
          </a:stretch>
        </p:blipFill>
        <p:spPr bwMode="auto">
          <a:xfrm>
            <a:off x="794301" y="2187940"/>
            <a:ext cx="1219200" cy="87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0" descr="os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11810"/>
          <a:stretch>
            <a:fillRect/>
          </a:stretch>
        </p:blipFill>
        <p:spPr bwMode="auto">
          <a:xfrm>
            <a:off x="4532863" y="5650277"/>
            <a:ext cx="1066800" cy="83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1" descr="tomate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563" y="3061065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52" descr="dad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4197" y="4241079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3" descr="taz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763" y="5728065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4" descr="zanahori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4363" y="2222865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5" descr="plátan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063" y="4204065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56" descr="conej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11810"/>
          <a:stretch>
            <a:fillRect/>
          </a:stretch>
        </p:blipFill>
        <p:spPr bwMode="auto">
          <a:xfrm>
            <a:off x="6971263" y="4431078"/>
            <a:ext cx="1066800" cy="83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57" descr="helad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0" r="11810"/>
          <a:stretch>
            <a:fillRect/>
          </a:stretch>
        </p:blipFill>
        <p:spPr bwMode="auto">
          <a:xfrm>
            <a:off x="8228563" y="4127865"/>
            <a:ext cx="931863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58" descr="gato">
            <a:hlinkClick r:id="" action="ppaction://hlinkshowjump?jump=nextslide">
              <a:snd r:embed="rId29" name="cashreg.wav"/>
            </a:hlinkClick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563" y="4051665"/>
            <a:ext cx="10668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59" descr="bot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1563" y="4813665"/>
            <a:ext cx="7239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0" descr="pelot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463" y="2205402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1" descr="set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3131" y="5728065"/>
            <a:ext cx="881063" cy="88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2" descr="vel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98" r="16536"/>
          <a:stretch>
            <a:fillRect/>
          </a:stretch>
        </p:blipFill>
        <p:spPr bwMode="auto">
          <a:xfrm>
            <a:off x="6475963" y="3137265"/>
            <a:ext cx="688975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3" descr="zorr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0" b="14174"/>
          <a:stretch>
            <a:fillRect/>
          </a:stretch>
        </p:blipFill>
        <p:spPr bwMode="auto">
          <a:xfrm>
            <a:off x="7771363" y="2451465"/>
            <a:ext cx="914400" cy="67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CuadroTexto 38"/>
          <p:cNvSpPr txBox="1"/>
          <p:nvPr/>
        </p:nvSpPr>
        <p:spPr>
          <a:xfrm>
            <a:off x="380004" y="6184620"/>
            <a:ext cx="560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14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73839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81944" y="5087348"/>
            <a:ext cx="2717070" cy="712561"/>
          </a:xfrm>
        </p:spPr>
        <p:txBody>
          <a:bodyPr>
            <a:normAutofit/>
          </a:bodyPr>
          <a:lstStyle/>
          <a:p>
            <a:pPr algn="ctr"/>
            <a:r>
              <a:rPr lang="es-E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GATO</a:t>
            </a:r>
            <a:endParaRPr lang="es-E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Botón de acción: Hacia delante o Siguiente 3">
            <a:hlinkClick r:id="" action="ppaction://hlinkshowjump?jump=nextslide" highlightClick="1">
              <a:snd r:embed="rId2" name="breeze.wav"/>
            </a:hlinkClick>
          </p:cNvPr>
          <p:cNvSpPr/>
          <p:nvPr/>
        </p:nvSpPr>
        <p:spPr>
          <a:xfrm>
            <a:off x="10909850" y="6054634"/>
            <a:ext cx="991637" cy="631371"/>
          </a:xfrm>
          <a:prstGeom prst="actionButtonForwardNex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091" y="2470148"/>
            <a:ext cx="2880000" cy="2880000"/>
          </a:xfrm>
          <a:prstGeom prst="rect">
            <a:avLst/>
          </a:prstGeom>
        </p:spPr>
      </p:pic>
      <p:pic>
        <p:nvPicPr>
          <p:cNvPr id="8" name="Picture 58" descr="gato">
            <a:hlinkClick r:id="" action="ppaction://hlinkshowjump?jump=nextslide">
              <a:snd r:embed="rId4" name="cashreg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181" y="2347509"/>
            <a:ext cx="2950596" cy="2739839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53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26411" y="874919"/>
            <a:ext cx="7498734" cy="592183"/>
          </a:xfrm>
        </p:spPr>
        <p:txBody>
          <a:bodyPr>
            <a:normAutofit/>
          </a:bodyPr>
          <a:lstStyle/>
          <a:p>
            <a:pPr algn="ctr"/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BUSCA ALGO CON QUE ESCRIBIR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32" descr="cepillo_de_dientes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98" b="18898"/>
          <a:stretch>
            <a:fillRect/>
          </a:stretch>
        </p:blipFill>
        <p:spPr bwMode="auto">
          <a:xfrm>
            <a:off x="2132563" y="2984865"/>
            <a:ext cx="1371600" cy="85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3" descr="bols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4" r="11810"/>
          <a:stretch>
            <a:fillRect/>
          </a:stretch>
        </p:blipFill>
        <p:spPr bwMode="auto">
          <a:xfrm>
            <a:off x="9219163" y="3365865"/>
            <a:ext cx="903288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4" descr="botón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6" t="7086" r="7086" b="7086"/>
          <a:stretch>
            <a:fillRect/>
          </a:stretch>
        </p:blipFill>
        <p:spPr bwMode="auto">
          <a:xfrm>
            <a:off x="4875763" y="4508865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5" descr="bocadill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98" b="18898"/>
          <a:stretch>
            <a:fillRect/>
          </a:stretch>
        </p:blipFill>
        <p:spPr bwMode="auto">
          <a:xfrm>
            <a:off x="729786" y="4253277"/>
            <a:ext cx="1066800" cy="66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6" descr="alicates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924" y="5419956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7" descr="bolígrafo">
            <a:hlinkClick r:id="" action="ppaction://hlinkshowjump?jump=nextslide">
              <a:snd r:embed="rId8" name="cashreg.wav"/>
            </a:hlinkClick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849" y="5472344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8" descr="cerez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163" y="5575665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9" descr="coche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22" b="23622"/>
          <a:stretch>
            <a:fillRect/>
          </a:stretch>
        </p:blipFill>
        <p:spPr bwMode="auto">
          <a:xfrm>
            <a:off x="7428463" y="3372215"/>
            <a:ext cx="1143000" cy="60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0" descr="cuadern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6" r="7086"/>
          <a:stretch>
            <a:fillRect/>
          </a:stretch>
        </p:blipFill>
        <p:spPr bwMode="auto">
          <a:xfrm>
            <a:off x="5622682" y="1994265"/>
            <a:ext cx="719138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1" descr="flor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963" y="1841865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2" descr="manzan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6" r="9448"/>
          <a:stretch>
            <a:fillRect/>
          </a:stretch>
        </p:blipFill>
        <p:spPr bwMode="auto">
          <a:xfrm>
            <a:off x="10502362" y="2260965"/>
            <a:ext cx="827088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3" descr="palom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763" y="237526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4" descr="lat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5763" y="5575665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5" descr="ceboll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363" y="412786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6" descr="ros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563" y="3365865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7" descr="corbat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8" r="11810"/>
          <a:stretch>
            <a:fillRect/>
          </a:stretch>
        </p:blipFill>
        <p:spPr bwMode="auto">
          <a:xfrm>
            <a:off x="2326411" y="5550630"/>
            <a:ext cx="900113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8" descr="llave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163" y="557566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9" descr="libr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74" b="14174"/>
          <a:stretch>
            <a:fillRect/>
          </a:stretch>
        </p:blipFill>
        <p:spPr bwMode="auto">
          <a:xfrm>
            <a:off x="608563" y="2509683"/>
            <a:ext cx="1219200" cy="87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0" descr="os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11810"/>
          <a:stretch>
            <a:fillRect/>
          </a:stretch>
        </p:blipFill>
        <p:spPr bwMode="auto">
          <a:xfrm>
            <a:off x="4632110" y="5612971"/>
            <a:ext cx="1066800" cy="83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1" descr="tomate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563" y="3061065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52" descr="dad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4906" y="4050078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3" descr="taz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763" y="5728065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4" descr="zanahori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4363" y="2222865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5" descr="plátan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063" y="4204065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56" descr="conej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11810"/>
          <a:stretch>
            <a:fillRect/>
          </a:stretch>
        </p:blipFill>
        <p:spPr bwMode="auto">
          <a:xfrm>
            <a:off x="6971263" y="4431078"/>
            <a:ext cx="1066800" cy="83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57" descr="helad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0" r="11810"/>
          <a:stretch>
            <a:fillRect/>
          </a:stretch>
        </p:blipFill>
        <p:spPr bwMode="auto">
          <a:xfrm>
            <a:off x="8228563" y="4127865"/>
            <a:ext cx="931863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58" descr="gat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563" y="4051665"/>
            <a:ext cx="10668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59" descr="bot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9213" y="4916852"/>
            <a:ext cx="7239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0" descr="pelot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838" y="2057400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1" descr="set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5375" y="5612971"/>
            <a:ext cx="881063" cy="88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2" descr="vel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98" r="16536"/>
          <a:stretch>
            <a:fillRect/>
          </a:stretch>
        </p:blipFill>
        <p:spPr bwMode="auto">
          <a:xfrm>
            <a:off x="6475963" y="3137265"/>
            <a:ext cx="688975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3" descr="zorr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0" b="14174"/>
          <a:stretch>
            <a:fillRect/>
          </a:stretch>
        </p:blipFill>
        <p:spPr bwMode="auto">
          <a:xfrm>
            <a:off x="7771363" y="2451465"/>
            <a:ext cx="914400" cy="67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CuadroTexto 38"/>
          <p:cNvSpPr txBox="1"/>
          <p:nvPr/>
        </p:nvSpPr>
        <p:spPr>
          <a:xfrm>
            <a:off x="380004" y="6184620"/>
            <a:ext cx="560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15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319434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31296" y="851404"/>
            <a:ext cx="7498734" cy="592183"/>
          </a:xfrm>
        </p:spPr>
        <p:txBody>
          <a:bodyPr>
            <a:normAutofit/>
          </a:bodyPr>
          <a:lstStyle/>
          <a:p>
            <a:pPr algn="ctr"/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BUSCA UN MEDIO DE TRANSPORTE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32" descr="cepillo_de_dientes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98" b="18898"/>
          <a:stretch>
            <a:fillRect/>
          </a:stretch>
        </p:blipFill>
        <p:spPr bwMode="auto">
          <a:xfrm>
            <a:off x="2132563" y="2984865"/>
            <a:ext cx="1371600" cy="85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3" descr="bols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4" r="11810"/>
          <a:stretch>
            <a:fillRect/>
          </a:stretch>
        </p:blipFill>
        <p:spPr bwMode="auto">
          <a:xfrm>
            <a:off x="9752563" y="3289665"/>
            <a:ext cx="903288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4" descr="botón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6" t="7086" r="7086" b="7086"/>
          <a:stretch>
            <a:fillRect/>
          </a:stretch>
        </p:blipFill>
        <p:spPr bwMode="auto">
          <a:xfrm>
            <a:off x="4875763" y="4508865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5" descr="bocadill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98" b="18898"/>
          <a:stretch>
            <a:fillRect/>
          </a:stretch>
        </p:blipFill>
        <p:spPr bwMode="auto">
          <a:xfrm>
            <a:off x="570463" y="4253277"/>
            <a:ext cx="1066800" cy="66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6" descr="alicates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046" y="5419956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7" descr="bolígraf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021" y="5573284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8" descr="cerez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163" y="5575665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9" descr="coche">
            <a:hlinkClick r:id="" action="ppaction://hlinkshowjump?jump=nextslide">
              <a:snd r:embed="rId10" name="cashreg.wav"/>
            </a:hlinkClick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22" b="23622"/>
          <a:stretch>
            <a:fillRect/>
          </a:stretch>
        </p:blipFill>
        <p:spPr bwMode="auto">
          <a:xfrm>
            <a:off x="7428463" y="3372215"/>
            <a:ext cx="1143000" cy="60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0" descr="cuadern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6" r="7086"/>
          <a:stretch>
            <a:fillRect/>
          </a:stretch>
        </p:blipFill>
        <p:spPr bwMode="auto">
          <a:xfrm>
            <a:off x="5409163" y="2072119"/>
            <a:ext cx="719138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1" descr="flor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225" y="2025222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2" descr="manzan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6" r="9448"/>
          <a:stretch>
            <a:fillRect/>
          </a:stretch>
        </p:blipFill>
        <p:spPr bwMode="auto">
          <a:xfrm>
            <a:off x="10834444" y="4051665"/>
            <a:ext cx="827088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3" descr="palom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763" y="237526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4" descr="lat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5763" y="5575665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5" descr="ceboll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363" y="412786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6" descr="ros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563" y="3365865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7" descr="corbat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8" r="11810"/>
          <a:stretch>
            <a:fillRect/>
          </a:stretch>
        </p:blipFill>
        <p:spPr bwMode="auto">
          <a:xfrm>
            <a:off x="2474400" y="5499465"/>
            <a:ext cx="900113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8" descr="llave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163" y="557566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9" descr="libr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74" b="14174"/>
          <a:stretch>
            <a:fillRect/>
          </a:stretch>
        </p:blipFill>
        <p:spPr bwMode="auto">
          <a:xfrm>
            <a:off x="782395" y="2353833"/>
            <a:ext cx="1219200" cy="87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0" descr="os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11810"/>
          <a:stretch>
            <a:fillRect/>
          </a:stretch>
        </p:blipFill>
        <p:spPr bwMode="auto">
          <a:xfrm>
            <a:off x="4951963" y="5575665"/>
            <a:ext cx="1066800" cy="83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1" descr="tomate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563" y="3061065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52" descr="dad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8471" y="2529319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3" descr="taz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763" y="5728065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4" descr="zanahori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5651" y="2137437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5" descr="plátan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063" y="4204065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56" descr="conej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11810"/>
          <a:stretch>
            <a:fillRect/>
          </a:stretch>
        </p:blipFill>
        <p:spPr bwMode="auto">
          <a:xfrm>
            <a:off x="6971263" y="4431078"/>
            <a:ext cx="1066800" cy="83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57" descr="helad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0" r="11810"/>
          <a:stretch>
            <a:fillRect/>
          </a:stretch>
        </p:blipFill>
        <p:spPr bwMode="auto">
          <a:xfrm>
            <a:off x="8228563" y="4127865"/>
            <a:ext cx="931863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58" descr="gat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563" y="4051665"/>
            <a:ext cx="10668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59" descr="bot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5176" y="5042265"/>
            <a:ext cx="7239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0" descr="pelot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761" y="2222865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1" descr="set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0763" y="5817625"/>
            <a:ext cx="881063" cy="88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2" descr="vel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98" r="16536"/>
          <a:stretch>
            <a:fillRect/>
          </a:stretch>
        </p:blipFill>
        <p:spPr bwMode="auto">
          <a:xfrm>
            <a:off x="6475963" y="3137265"/>
            <a:ext cx="688975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3" descr="zorr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0" b="14174"/>
          <a:stretch>
            <a:fillRect/>
          </a:stretch>
        </p:blipFill>
        <p:spPr bwMode="auto">
          <a:xfrm>
            <a:off x="7771363" y="2451465"/>
            <a:ext cx="914400" cy="67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CuadroTexto 40"/>
          <p:cNvSpPr txBox="1"/>
          <p:nvPr/>
        </p:nvSpPr>
        <p:spPr>
          <a:xfrm>
            <a:off x="380005" y="6184620"/>
            <a:ext cx="457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1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1515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5703" y="5087348"/>
            <a:ext cx="2717070" cy="686435"/>
          </a:xfrm>
        </p:spPr>
        <p:txBody>
          <a:bodyPr>
            <a:normAutofit/>
          </a:bodyPr>
          <a:lstStyle/>
          <a:p>
            <a:pPr algn="ctr"/>
            <a:r>
              <a:rPr lang="es-E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BOLÍGRAFO</a:t>
            </a:r>
            <a:endParaRPr lang="es-E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Botón de acción: Hacia delante o Siguiente 3">
            <a:hlinkClick r:id="" action="ppaction://hlinkshowjump?jump=nextslide" highlightClick="1">
              <a:snd r:embed="rId2" name="breeze.wav"/>
            </a:hlinkClick>
          </p:cNvPr>
          <p:cNvSpPr/>
          <p:nvPr/>
        </p:nvSpPr>
        <p:spPr>
          <a:xfrm>
            <a:off x="10909850" y="6054634"/>
            <a:ext cx="991637" cy="631371"/>
          </a:xfrm>
          <a:prstGeom prst="actionButtonForwardNex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850" y="2470148"/>
            <a:ext cx="2880000" cy="2880000"/>
          </a:xfrm>
          <a:prstGeom prst="rect">
            <a:avLst/>
          </a:prstGeom>
        </p:spPr>
      </p:pic>
      <p:pic>
        <p:nvPicPr>
          <p:cNvPr id="8" name="Picture 37" descr="bolígrafo">
            <a:hlinkClick r:id="" action="ppaction://hlinkshowjump?jump=nextslide">
              <a:snd r:embed="rId4" name="cashreg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266" y="2377841"/>
            <a:ext cx="2709507" cy="2709507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51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31296" y="875870"/>
            <a:ext cx="7498734" cy="592183"/>
          </a:xfrm>
        </p:spPr>
        <p:txBody>
          <a:bodyPr>
            <a:normAutofit/>
          </a:bodyPr>
          <a:lstStyle/>
          <a:p>
            <a:pPr algn="ctr"/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BUSCA UN ANIMAL QUE SALTA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32" descr="cepillo_de_dientes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98" b="18898"/>
          <a:stretch>
            <a:fillRect/>
          </a:stretch>
        </p:blipFill>
        <p:spPr bwMode="auto">
          <a:xfrm>
            <a:off x="2132563" y="2984865"/>
            <a:ext cx="1371600" cy="85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3" descr="bols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4" r="11810"/>
          <a:stretch>
            <a:fillRect/>
          </a:stretch>
        </p:blipFill>
        <p:spPr bwMode="auto">
          <a:xfrm>
            <a:off x="9219163" y="3365865"/>
            <a:ext cx="903288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4" descr="botón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6" t="7086" r="7086" b="7086"/>
          <a:stretch>
            <a:fillRect/>
          </a:stretch>
        </p:blipFill>
        <p:spPr bwMode="auto">
          <a:xfrm>
            <a:off x="4875763" y="4508865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5" descr="bocadill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98" b="18898"/>
          <a:stretch>
            <a:fillRect/>
          </a:stretch>
        </p:blipFill>
        <p:spPr bwMode="auto">
          <a:xfrm>
            <a:off x="837163" y="3988530"/>
            <a:ext cx="1066800" cy="66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6" descr="alicates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393" y="5461365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7" descr="bolígraf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925" y="5461365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8" descr="cerez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963" y="5575665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9" descr="coche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22" b="23622"/>
          <a:stretch>
            <a:fillRect/>
          </a:stretch>
        </p:blipFill>
        <p:spPr bwMode="auto">
          <a:xfrm>
            <a:off x="7428463" y="3372215"/>
            <a:ext cx="1143000" cy="60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0" descr="cuadern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6" r="7086"/>
          <a:stretch>
            <a:fillRect/>
          </a:stretch>
        </p:blipFill>
        <p:spPr bwMode="auto">
          <a:xfrm>
            <a:off x="5561563" y="2034019"/>
            <a:ext cx="719138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1" descr="flor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963" y="1841865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2" descr="manzan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6" r="9448"/>
          <a:stretch>
            <a:fillRect/>
          </a:stretch>
        </p:blipFill>
        <p:spPr bwMode="auto">
          <a:xfrm>
            <a:off x="10590763" y="2375265"/>
            <a:ext cx="827088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3" descr="palom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763" y="237526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4" descr="lat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5763" y="5575665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5" descr="ceboll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363" y="412786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6" descr="ros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563" y="3365865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7" descr="corbat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8" r="11810"/>
          <a:stretch>
            <a:fillRect/>
          </a:stretch>
        </p:blipFill>
        <p:spPr bwMode="auto">
          <a:xfrm>
            <a:off x="2368306" y="5499465"/>
            <a:ext cx="900113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8" descr="llave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163" y="557566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9" descr="libr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74" b="14174"/>
          <a:stretch>
            <a:fillRect/>
          </a:stretch>
        </p:blipFill>
        <p:spPr bwMode="auto">
          <a:xfrm>
            <a:off x="695875" y="2299065"/>
            <a:ext cx="1219200" cy="87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0" descr="os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11810"/>
          <a:stretch>
            <a:fillRect/>
          </a:stretch>
        </p:blipFill>
        <p:spPr bwMode="auto">
          <a:xfrm>
            <a:off x="4669689" y="5575665"/>
            <a:ext cx="1066800" cy="83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1" descr="tomate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563" y="3061065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52" descr="dad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9151" y="3937365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3" descr="taz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763" y="5728065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4" descr="zanahori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4363" y="2222865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5" descr="plátan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063" y="4204065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56" descr="conejo">
            <a:hlinkClick r:id="" action="ppaction://hlinkshowjump?jump=nextslide">
              <a:snd r:embed="rId27" name="cashreg.wav"/>
            </a:hlinkClick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11810"/>
          <a:stretch>
            <a:fillRect/>
          </a:stretch>
        </p:blipFill>
        <p:spPr bwMode="auto">
          <a:xfrm>
            <a:off x="6971263" y="4431078"/>
            <a:ext cx="1066800" cy="83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57" descr="helad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0" r="11810"/>
          <a:stretch>
            <a:fillRect/>
          </a:stretch>
        </p:blipFill>
        <p:spPr bwMode="auto">
          <a:xfrm>
            <a:off x="8228563" y="4127865"/>
            <a:ext cx="931863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58" descr="gat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563" y="4051665"/>
            <a:ext cx="10668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59" descr="bot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1563" y="4813665"/>
            <a:ext cx="7239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0" descr="pelot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307" y="2167350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1" descr="set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6316" y="5668534"/>
            <a:ext cx="881063" cy="88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2" descr="vel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98" r="16536"/>
          <a:stretch>
            <a:fillRect/>
          </a:stretch>
        </p:blipFill>
        <p:spPr bwMode="auto">
          <a:xfrm>
            <a:off x="6475963" y="3137265"/>
            <a:ext cx="688975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3" descr="zorr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0" b="14174"/>
          <a:stretch>
            <a:fillRect/>
          </a:stretch>
        </p:blipFill>
        <p:spPr bwMode="auto">
          <a:xfrm>
            <a:off x="7771363" y="2451465"/>
            <a:ext cx="914400" cy="67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CuadroTexto 38"/>
          <p:cNvSpPr txBox="1"/>
          <p:nvPr/>
        </p:nvSpPr>
        <p:spPr>
          <a:xfrm>
            <a:off x="380004" y="6184620"/>
            <a:ext cx="560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16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151988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55818" y="5087348"/>
            <a:ext cx="2717070" cy="686435"/>
          </a:xfrm>
        </p:spPr>
        <p:txBody>
          <a:bodyPr>
            <a:normAutofit/>
          </a:bodyPr>
          <a:lstStyle/>
          <a:p>
            <a:pPr algn="ctr"/>
            <a:r>
              <a:rPr lang="es-E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CONEJO</a:t>
            </a:r>
            <a:endParaRPr lang="es-E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Botón de acción: Hacia delante o Siguiente 3">
            <a:hlinkClick r:id="" action="ppaction://hlinkshowjump?jump=nextslide" highlightClick="1">
              <a:snd r:embed="rId2" name="breeze.wav"/>
            </a:hlinkClick>
          </p:cNvPr>
          <p:cNvSpPr/>
          <p:nvPr/>
        </p:nvSpPr>
        <p:spPr>
          <a:xfrm>
            <a:off x="10909850" y="6054634"/>
            <a:ext cx="991637" cy="631371"/>
          </a:xfrm>
          <a:prstGeom prst="actionButtonForwardNex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965" y="2470148"/>
            <a:ext cx="2880000" cy="2880000"/>
          </a:xfrm>
          <a:prstGeom prst="rect">
            <a:avLst/>
          </a:prstGeom>
        </p:spPr>
      </p:pic>
      <p:pic>
        <p:nvPicPr>
          <p:cNvPr id="7" name="Picture 56" descr="conejo">
            <a:hlinkClick r:id="" action="ppaction://hlinkshowjump?jump=nextslide">
              <a:snd r:embed="rId4" name="cashreg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11810"/>
          <a:stretch>
            <a:fillRect/>
          </a:stretch>
        </p:blipFill>
        <p:spPr bwMode="auto">
          <a:xfrm>
            <a:off x="2205470" y="2554317"/>
            <a:ext cx="3217765" cy="2533031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87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80163" y="888163"/>
            <a:ext cx="8001000" cy="592183"/>
          </a:xfrm>
        </p:spPr>
        <p:txBody>
          <a:bodyPr>
            <a:normAutofit/>
          </a:bodyPr>
          <a:lstStyle/>
          <a:p>
            <a:pPr algn="ctr"/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BUSCA ALGO QUE TENGA NÚMEROS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32" descr="cepillo_de_dientes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98" b="18898"/>
          <a:stretch>
            <a:fillRect/>
          </a:stretch>
        </p:blipFill>
        <p:spPr bwMode="auto">
          <a:xfrm>
            <a:off x="2132563" y="2984865"/>
            <a:ext cx="1371600" cy="85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3" descr="bols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4" r="11810"/>
          <a:stretch>
            <a:fillRect/>
          </a:stretch>
        </p:blipFill>
        <p:spPr bwMode="auto">
          <a:xfrm>
            <a:off x="9219163" y="3365865"/>
            <a:ext cx="903288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4" descr="botón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6" t="7086" r="7086" b="7086"/>
          <a:stretch>
            <a:fillRect/>
          </a:stretch>
        </p:blipFill>
        <p:spPr bwMode="auto">
          <a:xfrm>
            <a:off x="4875763" y="4508865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5" descr="bocadill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98" b="18898"/>
          <a:stretch>
            <a:fillRect/>
          </a:stretch>
        </p:blipFill>
        <p:spPr bwMode="auto">
          <a:xfrm>
            <a:off x="785507" y="4051665"/>
            <a:ext cx="1066800" cy="66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6" descr="alicates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863" y="5410774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7" descr="bolígraf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112" y="5322574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8" descr="cerez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163" y="5575665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9" descr="coche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22" b="23622"/>
          <a:stretch>
            <a:fillRect/>
          </a:stretch>
        </p:blipFill>
        <p:spPr bwMode="auto">
          <a:xfrm>
            <a:off x="7428463" y="3372215"/>
            <a:ext cx="1143000" cy="60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0" descr="cuadern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6" r="7086"/>
          <a:stretch>
            <a:fillRect/>
          </a:stretch>
        </p:blipFill>
        <p:spPr bwMode="auto">
          <a:xfrm>
            <a:off x="5735394" y="2050644"/>
            <a:ext cx="719138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1" descr="flor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963" y="1841865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2" descr="manzan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6" r="9448"/>
          <a:stretch>
            <a:fillRect/>
          </a:stretch>
        </p:blipFill>
        <p:spPr bwMode="auto">
          <a:xfrm>
            <a:off x="10552663" y="2181590"/>
            <a:ext cx="827088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3" descr="palom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763" y="237526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4" descr="lat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5763" y="5575665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5" descr="ceboll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363" y="412786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6" descr="ros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563" y="3365865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7" descr="corbat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8" r="11810"/>
          <a:stretch>
            <a:fillRect/>
          </a:stretch>
        </p:blipFill>
        <p:spPr bwMode="auto">
          <a:xfrm>
            <a:off x="2202564" y="5464633"/>
            <a:ext cx="900113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8" descr="llave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163" y="557566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9" descr="libr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74" b="14174"/>
          <a:stretch>
            <a:fillRect/>
          </a:stretch>
        </p:blipFill>
        <p:spPr bwMode="auto">
          <a:xfrm>
            <a:off x="722863" y="2299065"/>
            <a:ext cx="1219200" cy="87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0" descr="os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11810"/>
          <a:stretch>
            <a:fillRect/>
          </a:stretch>
        </p:blipFill>
        <p:spPr bwMode="auto">
          <a:xfrm>
            <a:off x="4598820" y="5612971"/>
            <a:ext cx="1066800" cy="83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1" descr="tomate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563" y="3061065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52" descr="dado">
            <a:hlinkClick r:id="" action="ppaction://hlinkshowjump?jump=nextslide">
              <a:snd r:embed="rId23" name="cashreg.wav"/>
            </a:hlinkClick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2663" y="4165965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3" descr="taz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763" y="5728065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4" descr="zanahori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4363" y="2222865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5" descr="plátan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063" y="4204065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56" descr="conej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11810"/>
          <a:stretch>
            <a:fillRect/>
          </a:stretch>
        </p:blipFill>
        <p:spPr bwMode="auto">
          <a:xfrm>
            <a:off x="6971263" y="4431078"/>
            <a:ext cx="1066800" cy="83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57" descr="helad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0" r="11810"/>
          <a:stretch>
            <a:fillRect/>
          </a:stretch>
        </p:blipFill>
        <p:spPr bwMode="auto">
          <a:xfrm>
            <a:off x="8228563" y="4127865"/>
            <a:ext cx="931863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58" descr="gat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563" y="4051665"/>
            <a:ext cx="10668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59" descr="bot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3669" y="4960624"/>
            <a:ext cx="7239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0" descr="pelot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255" y="2213683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1" descr="set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5518" y="5537565"/>
            <a:ext cx="881063" cy="88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2" descr="vel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98" r="16536"/>
          <a:stretch>
            <a:fillRect/>
          </a:stretch>
        </p:blipFill>
        <p:spPr bwMode="auto">
          <a:xfrm>
            <a:off x="6475963" y="3137265"/>
            <a:ext cx="688975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3" descr="zorr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0" b="14174"/>
          <a:stretch>
            <a:fillRect/>
          </a:stretch>
        </p:blipFill>
        <p:spPr bwMode="auto">
          <a:xfrm>
            <a:off x="7771363" y="2451465"/>
            <a:ext cx="914400" cy="67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CuadroTexto 38"/>
          <p:cNvSpPr txBox="1"/>
          <p:nvPr/>
        </p:nvSpPr>
        <p:spPr>
          <a:xfrm>
            <a:off x="380004" y="6184620"/>
            <a:ext cx="560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17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285848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95007" y="5087348"/>
            <a:ext cx="2717070" cy="738686"/>
          </a:xfrm>
        </p:spPr>
        <p:txBody>
          <a:bodyPr>
            <a:normAutofit/>
          </a:bodyPr>
          <a:lstStyle/>
          <a:p>
            <a:pPr algn="ctr"/>
            <a:r>
              <a:rPr lang="es-E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DADO</a:t>
            </a:r>
            <a:endParaRPr lang="es-E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Botón de acción: Hacia delante o Siguiente 3">
            <a:hlinkClick r:id="" action="ppaction://hlinkshowjump?jump=nextslide" highlightClick="1">
              <a:snd r:embed="rId2" name="breeze.wav"/>
            </a:hlinkClick>
          </p:cNvPr>
          <p:cNvSpPr/>
          <p:nvPr/>
        </p:nvSpPr>
        <p:spPr>
          <a:xfrm>
            <a:off x="10909850" y="6054634"/>
            <a:ext cx="991637" cy="631371"/>
          </a:xfrm>
          <a:prstGeom prst="actionButtonForwardNex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154" y="2470148"/>
            <a:ext cx="2880000" cy="2880000"/>
          </a:xfrm>
          <a:prstGeom prst="rect">
            <a:avLst/>
          </a:prstGeom>
        </p:spPr>
      </p:pic>
      <p:pic>
        <p:nvPicPr>
          <p:cNvPr id="8" name="Picture 52" descr="dado">
            <a:hlinkClick r:id="" action="ppaction://hlinkshowjump?jump=nextslide">
              <a:snd r:embed="rId4" name="cashreg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283" y="2339793"/>
            <a:ext cx="2747555" cy="2747555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34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80163" y="859974"/>
            <a:ext cx="8001000" cy="592183"/>
          </a:xfrm>
        </p:spPr>
        <p:txBody>
          <a:bodyPr>
            <a:normAutofit/>
          </a:bodyPr>
          <a:lstStyle/>
          <a:p>
            <a:pPr algn="ctr"/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BUSCA UNA FRUTA ROJA Y PEQUEÑA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32" descr="cepillo_de_dientes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98" b="18898"/>
          <a:stretch>
            <a:fillRect/>
          </a:stretch>
        </p:blipFill>
        <p:spPr bwMode="auto">
          <a:xfrm>
            <a:off x="2132563" y="2984865"/>
            <a:ext cx="1371600" cy="85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3" descr="bols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4" r="11810"/>
          <a:stretch>
            <a:fillRect/>
          </a:stretch>
        </p:blipFill>
        <p:spPr bwMode="auto">
          <a:xfrm>
            <a:off x="9219163" y="3365865"/>
            <a:ext cx="903288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4" descr="botón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6" t="7086" r="7086" b="7086"/>
          <a:stretch>
            <a:fillRect/>
          </a:stretch>
        </p:blipFill>
        <p:spPr bwMode="auto">
          <a:xfrm>
            <a:off x="4875763" y="4508865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5" descr="bocadill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98" b="18898"/>
          <a:stretch>
            <a:fillRect/>
          </a:stretch>
        </p:blipFill>
        <p:spPr bwMode="auto">
          <a:xfrm>
            <a:off x="875263" y="4241827"/>
            <a:ext cx="1066800" cy="66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6" descr="alicates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316" y="5499465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7" descr="bolígraf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063" y="5495113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8" descr="cereza">
            <a:hlinkClick r:id="" action="ppaction://hlinkshowjump?jump=nextslide">
              <a:snd r:embed="rId9" name="cashreg.wav"/>
            </a:hlinkClick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163" y="5575665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9" descr="coche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22" b="23622"/>
          <a:stretch>
            <a:fillRect/>
          </a:stretch>
        </p:blipFill>
        <p:spPr bwMode="auto">
          <a:xfrm>
            <a:off x="7428463" y="3372215"/>
            <a:ext cx="1143000" cy="60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0" descr="cuadern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6" r="7086"/>
          <a:stretch>
            <a:fillRect/>
          </a:stretch>
        </p:blipFill>
        <p:spPr bwMode="auto">
          <a:xfrm>
            <a:off x="5680625" y="2034019"/>
            <a:ext cx="719138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1" descr="flor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963" y="1841865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2" descr="manzan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6" r="9448"/>
          <a:stretch>
            <a:fillRect/>
          </a:stretch>
        </p:blipFill>
        <p:spPr bwMode="auto">
          <a:xfrm>
            <a:off x="10435188" y="2565765"/>
            <a:ext cx="827088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3" descr="palom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763" y="237526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4" descr="lat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5763" y="5575665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5" descr="ceboll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363" y="412786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6" descr="ros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563" y="3365865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7" descr="corbat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8" r="11810"/>
          <a:stretch>
            <a:fillRect/>
          </a:stretch>
        </p:blipFill>
        <p:spPr bwMode="auto">
          <a:xfrm>
            <a:off x="2375450" y="5499465"/>
            <a:ext cx="900113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8" descr="llave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163" y="557566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9" descr="libr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74" b="14174"/>
          <a:stretch>
            <a:fillRect/>
          </a:stretch>
        </p:blipFill>
        <p:spPr bwMode="auto">
          <a:xfrm>
            <a:off x="608563" y="2311586"/>
            <a:ext cx="1219200" cy="87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0" descr="os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11810"/>
          <a:stretch>
            <a:fillRect/>
          </a:stretch>
        </p:blipFill>
        <p:spPr bwMode="auto">
          <a:xfrm>
            <a:off x="4788451" y="5556516"/>
            <a:ext cx="1066800" cy="83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1" descr="tomate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563" y="3061065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52" descr="dad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0717" y="4127865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3" descr="taz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763" y="5728065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4" descr="zanahori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4363" y="2222865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5" descr="plátan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063" y="4204065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56" descr="conej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11810"/>
          <a:stretch>
            <a:fillRect/>
          </a:stretch>
        </p:blipFill>
        <p:spPr bwMode="auto">
          <a:xfrm>
            <a:off x="6971263" y="4431078"/>
            <a:ext cx="1066800" cy="83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57" descr="helad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0" r="11810"/>
          <a:stretch>
            <a:fillRect/>
          </a:stretch>
        </p:blipFill>
        <p:spPr bwMode="auto">
          <a:xfrm>
            <a:off x="8228563" y="4127865"/>
            <a:ext cx="931863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58" descr="gat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563" y="4051665"/>
            <a:ext cx="10668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59" descr="bot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1563" y="4813665"/>
            <a:ext cx="7239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0" descr="pelot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095" y="2146665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1" descr="set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9293" y="5668534"/>
            <a:ext cx="881063" cy="88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2" descr="vel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98" r="16536"/>
          <a:stretch>
            <a:fillRect/>
          </a:stretch>
        </p:blipFill>
        <p:spPr bwMode="auto">
          <a:xfrm>
            <a:off x="6475963" y="3137265"/>
            <a:ext cx="688975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3" descr="zorr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0" b="14174"/>
          <a:stretch>
            <a:fillRect/>
          </a:stretch>
        </p:blipFill>
        <p:spPr bwMode="auto">
          <a:xfrm>
            <a:off x="7771363" y="2451465"/>
            <a:ext cx="914400" cy="67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CuadroTexto 38"/>
          <p:cNvSpPr txBox="1"/>
          <p:nvPr/>
        </p:nvSpPr>
        <p:spPr>
          <a:xfrm>
            <a:off x="380004" y="6184620"/>
            <a:ext cx="560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18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224678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55818" y="5087348"/>
            <a:ext cx="2717070" cy="725623"/>
          </a:xfrm>
        </p:spPr>
        <p:txBody>
          <a:bodyPr>
            <a:normAutofit/>
          </a:bodyPr>
          <a:lstStyle/>
          <a:p>
            <a:pPr algn="ctr"/>
            <a:r>
              <a:rPr lang="es-E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CEREZA</a:t>
            </a:r>
            <a:endParaRPr lang="es-E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Botón de acción: Hacia delante o Siguiente 3">
            <a:hlinkClick r:id="" action="ppaction://hlinkshowjump?jump=nextslide" highlightClick="1">
              <a:snd r:embed="rId2" name="breeze.wav"/>
            </a:hlinkClick>
          </p:cNvPr>
          <p:cNvSpPr/>
          <p:nvPr/>
        </p:nvSpPr>
        <p:spPr>
          <a:xfrm>
            <a:off x="10909850" y="6054634"/>
            <a:ext cx="991637" cy="631371"/>
          </a:xfrm>
          <a:prstGeom prst="actionButtonForwardNex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965" y="2470148"/>
            <a:ext cx="2880000" cy="2880000"/>
          </a:xfrm>
          <a:prstGeom prst="rect">
            <a:avLst/>
          </a:prstGeom>
        </p:spPr>
      </p:pic>
      <p:pic>
        <p:nvPicPr>
          <p:cNvPr id="7" name="Picture 38" descr="cereza">
            <a:hlinkClick r:id="" action="ppaction://hlinkshowjump?jump=nextslide">
              <a:snd r:embed="rId4" name="cashreg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536" y="2461714"/>
            <a:ext cx="2625634" cy="2625634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93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80163" y="877391"/>
            <a:ext cx="8001000" cy="592183"/>
          </a:xfrm>
        </p:spPr>
        <p:txBody>
          <a:bodyPr>
            <a:normAutofit/>
          </a:bodyPr>
          <a:lstStyle/>
          <a:p>
            <a:pPr algn="ctr"/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BUSCA UN ANIMAL BLANCO Y GRANDE 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32" descr="cepillo_de_dientes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98" b="18898"/>
          <a:stretch>
            <a:fillRect/>
          </a:stretch>
        </p:blipFill>
        <p:spPr bwMode="auto">
          <a:xfrm>
            <a:off x="2132563" y="2984865"/>
            <a:ext cx="1371600" cy="85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3" descr="bols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4" r="11810"/>
          <a:stretch>
            <a:fillRect/>
          </a:stretch>
        </p:blipFill>
        <p:spPr bwMode="auto">
          <a:xfrm>
            <a:off x="9219163" y="3365865"/>
            <a:ext cx="903288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4" descr="botón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6" t="7086" r="7086" b="7086"/>
          <a:stretch>
            <a:fillRect/>
          </a:stretch>
        </p:blipFill>
        <p:spPr bwMode="auto">
          <a:xfrm>
            <a:off x="4875763" y="4508865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5" descr="bocadill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98" b="18898"/>
          <a:stretch>
            <a:fillRect/>
          </a:stretch>
        </p:blipFill>
        <p:spPr bwMode="auto">
          <a:xfrm>
            <a:off x="739243" y="4253277"/>
            <a:ext cx="1066800" cy="66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6" descr="alicates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825" y="5616443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7" descr="bolígraf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292" y="5472344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8" descr="cerez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163" y="5575665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9" descr="coche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22" b="23622"/>
          <a:stretch>
            <a:fillRect/>
          </a:stretch>
        </p:blipFill>
        <p:spPr bwMode="auto">
          <a:xfrm>
            <a:off x="7428463" y="3372215"/>
            <a:ext cx="1143000" cy="60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0" descr="cuadern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6" r="7086"/>
          <a:stretch>
            <a:fillRect/>
          </a:stretch>
        </p:blipFill>
        <p:spPr bwMode="auto">
          <a:xfrm>
            <a:off x="5663956" y="1994265"/>
            <a:ext cx="719138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1" descr="flor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963" y="1841865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2" descr="manzan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6" r="9448"/>
          <a:stretch>
            <a:fillRect/>
          </a:stretch>
        </p:blipFill>
        <p:spPr bwMode="auto">
          <a:xfrm>
            <a:off x="10357362" y="2295096"/>
            <a:ext cx="827088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3" descr="palom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763" y="237526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4" descr="lat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5763" y="5575665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5" descr="ceboll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363" y="412786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6" descr="ros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563" y="3365865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7" descr="corbat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8" r="11810"/>
          <a:stretch>
            <a:fillRect/>
          </a:stretch>
        </p:blipFill>
        <p:spPr bwMode="auto">
          <a:xfrm>
            <a:off x="2339578" y="5537565"/>
            <a:ext cx="900113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8" descr="llave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163" y="557566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9" descr="libr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74" b="14174"/>
          <a:stretch>
            <a:fillRect/>
          </a:stretch>
        </p:blipFill>
        <p:spPr bwMode="auto">
          <a:xfrm>
            <a:off x="739243" y="2548302"/>
            <a:ext cx="1219200" cy="87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0" descr="oso">
            <a:hlinkClick r:id="" action="ppaction://hlinkshowjump?jump=nextslide">
              <a:snd r:embed="rId21" name="cashreg.wav"/>
            </a:hlinkClick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11810"/>
          <a:stretch>
            <a:fillRect/>
          </a:stretch>
        </p:blipFill>
        <p:spPr bwMode="auto">
          <a:xfrm>
            <a:off x="4667327" y="5472344"/>
            <a:ext cx="1066800" cy="83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1" descr="tomate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563" y="3061065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52" descr="dad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580" y="4050078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3" descr="taz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763" y="5728065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4" descr="zanahori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4363" y="2222865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5" descr="plátan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063" y="4204065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56" descr="conej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11810"/>
          <a:stretch>
            <a:fillRect/>
          </a:stretch>
        </p:blipFill>
        <p:spPr bwMode="auto">
          <a:xfrm>
            <a:off x="6971263" y="4431078"/>
            <a:ext cx="1066800" cy="83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57" descr="helad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0" r="11810"/>
          <a:stretch>
            <a:fillRect/>
          </a:stretch>
        </p:blipFill>
        <p:spPr bwMode="auto">
          <a:xfrm>
            <a:off x="8228563" y="4127865"/>
            <a:ext cx="931863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58" descr="gat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563" y="4051665"/>
            <a:ext cx="10668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59" descr="bot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676" y="4916852"/>
            <a:ext cx="7239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0" descr="pelot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606" y="2176058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1" descr="set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778" y="5668534"/>
            <a:ext cx="881063" cy="88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2" descr="vel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98" r="16536"/>
          <a:stretch>
            <a:fillRect/>
          </a:stretch>
        </p:blipFill>
        <p:spPr bwMode="auto">
          <a:xfrm>
            <a:off x="6475963" y="3137265"/>
            <a:ext cx="688975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3" descr="zorr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0" b="14174"/>
          <a:stretch>
            <a:fillRect/>
          </a:stretch>
        </p:blipFill>
        <p:spPr bwMode="auto">
          <a:xfrm>
            <a:off x="7771363" y="2451465"/>
            <a:ext cx="914400" cy="67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CuadroTexto 38"/>
          <p:cNvSpPr txBox="1"/>
          <p:nvPr/>
        </p:nvSpPr>
        <p:spPr>
          <a:xfrm>
            <a:off x="380004" y="6184620"/>
            <a:ext cx="560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19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167042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55816" y="4866505"/>
            <a:ext cx="2717070" cy="967286"/>
          </a:xfrm>
        </p:spPr>
        <p:txBody>
          <a:bodyPr>
            <a:normAutofit/>
          </a:bodyPr>
          <a:lstStyle/>
          <a:p>
            <a:pPr algn="ctr"/>
            <a:r>
              <a:rPr lang="es-E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OSO POLAR</a:t>
            </a:r>
            <a:endParaRPr lang="es-E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Botón de acción: Hacia delante o Siguiente 3">
            <a:hlinkClick r:id="" action="ppaction://hlinkshowjump?jump=nextslide" highlightClick="1">
              <a:snd r:embed="rId2" name="breeze.wav"/>
            </a:hlinkClick>
          </p:cNvPr>
          <p:cNvSpPr/>
          <p:nvPr/>
        </p:nvSpPr>
        <p:spPr>
          <a:xfrm>
            <a:off x="10909850" y="6054634"/>
            <a:ext cx="991637" cy="631371"/>
          </a:xfrm>
          <a:prstGeom prst="actionButtonForwardNex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964" y="2470148"/>
            <a:ext cx="2880000" cy="2880000"/>
          </a:xfrm>
          <a:prstGeom prst="rect">
            <a:avLst/>
          </a:prstGeom>
        </p:spPr>
      </p:pic>
      <p:pic>
        <p:nvPicPr>
          <p:cNvPr id="8" name="Picture 50" descr="oso">
            <a:hlinkClick r:id="" action="ppaction://hlinkshowjump?jump=nextslide">
              <a:snd r:embed="rId4" name="cashreg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11810"/>
          <a:stretch>
            <a:fillRect/>
          </a:stretch>
        </p:blipFill>
        <p:spPr bwMode="auto">
          <a:xfrm>
            <a:off x="2199831" y="2545438"/>
            <a:ext cx="3229041" cy="2541910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45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56363" y="876641"/>
            <a:ext cx="8001000" cy="592183"/>
          </a:xfrm>
        </p:spPr>
        <p:txBody>
          <a:bodyPr>
            <a:normAutofit/>
          </a:bodyPr>
          <a:lstStyle/>
          <a:p>
            <a:pPr algn="ctr"/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BUSCA ALGO DONDE PUEDA ESCRIBIR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32" descr="cepillo_de_dientes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98" b="18898"/>
          <a:stretch>
            <a:fillRect/>
          </a:stretch>
        </p:blipFill>
        <p:spPr bwMode="auto">
          <a:xfrm>
            <a:off x="2132563" y="2984865"/>
            <a:ext cx="1371600" cy="85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3" descr="bols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4" r="11810"/>
          <a:stretch>
            <a:fillRect/>
          </a:stretch>
        </p:blipFill>
        <p:spPr bwMode="auto">
          <a:xfrm>
            <a:off x="9219163" y="3365865"/>
            <a:ext cx="903288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4" descr="botón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6" t="7086" r="7086" b="7086"/>
          <a:stretch>
            <a:fillRect/>
          </a:stretch>
        </p:blipFill>
        <p:spPr bwMode="auto">
          <a:xfrm>
            <a:off x="4875763" y="4508865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5" descr="bocadill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98" b="18898"/>
          <a:stretch>
            <a:fillRect/>
          </a:stretch>
        </p:blipFill>
        <p:spPr bwMode="auto">
          <a:xfrm>
            <a:off x="684763" y="4215177"/>
            <a:ext cx="1066800" cy="66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6" descr="alicates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163" y="5613765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7" descr="bolígraf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192" y="5437552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8" descr="cerez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163" y="5575665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9" descr="coche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22" b="23622"/>
          <a:stretch>
            <a:fillRect/>
          </a:stretch>
        </p:blipFill>
        <p:spPr bwMode="auto">
          <a:xfrm>
            <a:off x="7428463" y="3372215"/>
            <a:ext cx="1143000" cy="60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0" descr="cuaderno">
            <a:hlinkClick r:id="" action="ppaction://hlinkshowjump?jump=nextslide">
              <a:snd r:embed="rId11" name="cashreg.wav"/>
            </a:hlinkClick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6" r="7086"/>
          <a:stretch>
            <a:fillRect/>
          </a:stretch>
        </p:blipFill>
        <p:spPr bwMode="auto">
          <a:xfrm>
            <a:off x="5561563" y="2014334"/>
            <a:ext cx="719138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1" descr="flor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963" y="1841865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2" descr="manzan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6" r="9448"/>
          <a:stretch>
            <a:fillRect/>
          </a:stretch>
        </p:blipFill>
        <p:spPr bwMode="auto">
          <a:xfrm>
            <a:off x="10609547" y="2196741"/>
            <a:ext cx="827088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3" descr="palom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763" y="237526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4" descr="lat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5763" y="5575665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5" descr="ceboll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363" y="412786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6" descr="ros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563" y="3365865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7" descr="corbat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8" r="11810"/>
          <a:stretch>
            <a:fillRect/>
          </a:stretch>
        </p:blipFill>
        <p:spPr bwMode="auto">
          <a:xfrm>
            <a:off x="2367902" y="5575665"/>
            <a:ext cx="900113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8" descr="llave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163" y="557566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9" descr="libr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74" b="14174"/>
          <a:stretch>
            <a:fillRect/>
          </a:stretch>
        </p:blipFill>
        <p:spPr bwMode="auto">
          <a:xfrm>
            <a:off x="749851" y="2451465"/>
            <a:ext cx="1219200" cy="87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0" descr="os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11810"/>
          <a:stretch>
            <a:fillRect/>
          </a:stretch>
        </p:blipFill>
        <p:spPr bwMode="auto">
          <a:xfrm>
            <a:off x="4578511" y="5592131"/>
            <a:ext cx="1066800" cy="83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1" descr="tomate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563" y="3061065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52" descr="dad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7894" y="3784964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3" descr="taz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763" y="5728065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4" descr="zanahori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4363" y="2222865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5" descr="plátan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063" y="4204065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56" descr="conej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11810"/>
          <a:stretch>
            <a:fillRect/>
          </a:stretch>
        </p:blipFill>
        <p:spPr bwMode="auto">
          <a:xfrm>
            <a:off x="6971263" y="4431078"/>
            <a:ext cx="1066800" cy="83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57" descr="helad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0" r="11810"/>
          <a:stretch>
            <a:fillRect/>
          </a:stretch>
        </p:blipFill>
        <p:spPr bwMode="auto">
          <a:xfrm>
            <a:off x="8228563" y="4127865"/>
            <a:ext cx="931863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58" descr="gat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563" y="4051665"/>
            <a:ext cx="10668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59" descr="bot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9213" y="4846324"/>
            <a:ext cx="7239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0" descr="pelot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963" y="2146665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1" descr="set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8363" y="5612611"/>
            <a:ext cx="881063" cy="88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2" descr="vel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98" r="16536"/>
          <a:stretch>
            <a:fillRect/>
          </a:stretch>
        </p:blipFill>
        <p:spPr bwMode="auto">
          <a:xfrm>
            <a:off x="6475963" y="3137265"/>
            <a:ext cx="688975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3" descr="zorr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0" b="14174"/>
          <a:stretch>
            <a:fillRect/>
          </a:stretch>
        </p:blipFill>
        <p:spPr bwMode="auto">
          <a:xfrm>
            <a:off x="7771363" y="2451465"/>
            <a:ext cx="914400" cy="67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CuadroTexto 38"/>
          <p:cNvSpPr txBox="1"/>
          <p:nvPr/>
        </p:nvSpPr>
        <p:spPr>
          <a:xfrm>
            <a:off x="380004" y="6184620"/>
            <a:ext cx="560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20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412242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36812" y="5087348"/>
            <a:ext cx="2244635" cy="967286"/>
          </a:xfrm>
        </p:spPr>
        <p:txBody>
          <a:bodyPr/>
          <a:lstStyle/>
          <a:p>
            <a:pPr algn="ctr"/>
            <a:r>
              <a:rPr lang="es-E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COCHE</a:t>
            </a:r>
            <a:endParaRPr lang="es-E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Botón de acción: Hacia delante o Siguiente 3">
            <a:hlinkClick r:id="" action="ppaction://hlinkshowjump?jump=nextslide" highlightClick="1">
              <a:snd r:embed="rId2" name="breeze.wav"/>
            </a:hlinkClick>
          </p:cNvPr>
          <p:cNvSpPr/>
          <p:nvPr/>
        </p:nvSpPr>
        <p:spPr>
          <a:xfrm>
            <a:off x="10909850" y="6054634"/>
            <a:ext cx="991637" cy="631371"/>
          </a:xfrm>
          <a:prstGeom prst="actionButtonForwardNex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Picture 39" descr="coche">
            <a:hlinkClick r:id="" action="ppaction://hlinkshowjump?jump=nextslide">
              <a:snd r:embed="rId3" name="cashreg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22" b="23622"/>
          <a:stretch>
            <a:fillRect/>
          </a:stretch>
        </p:blipFill>
        <p:spPr bwMode="auto">
          <a:xfrm>
            <a:off x="1912815" y="2817085"/>
            <a:ext cx="4092631" cy="2160000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839" y="2457085"/>
            <a:ext cx="288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75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29692" y="5087348"/>
            <a:ext cx="2717070" cy="817063"/>
          </a:xfrm>
        </p:spPr>
        <p:txBody>
          <a:bodyPr>
            <a:normAutofit/>
          </a:bodyPr>
          <a:lstStyle/>
          <a:p>
            <a:pPr algn="ctr"/>
            <a:r>
              <a:rPr lang="es-E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LIBRETA</a:t>
            </a:r>
            <a:endParaRPr lang="es-E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Botón de acción: Hacia delante o Siguiente 3">
            <a:hlinkClick r:id="" action="ppaction://hlinkshowjump?jump=nextslide" highlightClick="1">
              <a:snd r:embed="rId2" name="applause.wav"/>
            </a:hlinkClick>
          </p:cNvPr>
          <p:cNvSpPr/>
          <p:nvPr/>
        </p:nvSpPr>
        <p:spPr>
          <a:xfrm>
            <a:off x="10909850" y="6054634"/>
            <a:ext cx="991637" cy="631371"/>
          </a:xfrm>
          <a:prstGeom prst="actionButtonForwardNex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839" y="2470148"/>
            <a:ext cx="2880000" cy="2880000"/>
          </a:xfrm>
          <a:prstGeom prst="rect">
            <a:avLst/>
          </a:prstGeom>
        </p:spPr>
      </p:pic>
      <p:pic>
        <p:nvPicPr>
          <p:cNvPr id="7" name="Picture 40" descr="cuaderno">
            <a:hlinkClick r:id="" action="ppaction://hlinkshowjump?jump=nextslide">
              <a:snd r:embed="rId4" name="cashreg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6" r="7086"/>
          <a:stretch>
            <a:fillRect/>
          </a:stretch>
        </p:blipFill>
        <p:spPr bwMode="auto">
          <a:xfrm>
            <a:off x="2576477" y="2262608"/>
            <a:ext cx="2423500" cy="2824740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599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¡MUY BIEN!</a:t>
            </a:r>
            <a:endParaRPr lang="es-E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859" y="2075614"/>
            <a:ext cx="2962275" cy="2962275"/>
          </a:xfrm>
          <a:prstGeom prst="rect">
            <a:avLst/>
          </a:prstGeom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2780398" y="5397548"/>
            <a:ext cx="663119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alt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Autora: Psicóloga educativa Karen Marcela Herrera Chang</a:t>
            </a:r>
          </a:p>
          <a:p>
            <a:pPr algn="ctr"/>
            <a:r>
              <a:rPr lang="pt-BR" alt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Autor </a:t>
            </a:r>
            <a:r>
              <a:rPr lang="pt-BR" altLang="es-ES" sz="1400" dirty="0">
                <a:latin typeface="Arial" panose="020B0604020202020204" pitchFamily="34" charset="0"/>
                <a:cs typeface="Arial" panose="020B0604020202020204" pitchFamily="34" charset="0"/>
              </a:rPr>
              <a:t>pictogramas: Sergio </a:t>
            </a:r>
            <a:r>
              <a:rPr lang="pt-BR" alt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Palao</a:t>
            </a:r>
            <a:r>
              <a:rPr lang="pt-BR" alt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pt-BR" altLang="es-E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Procedencia</a:t>
            </a:r>
            <a:r>
              <a:rPr lang="pt-BR" alt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altLang="es-ES" sz="1400" dirty="0">
                <a:latin typeface="Arial" panose="020B0604020202020204" pitchFamily="34" charset="0"/>
                <a:cs typeface="Arial" panose="020B0604020202020204" pitchFamily="34" charset="0"/>
              </a:rPr>
              <a:t>ARASAAC (</a:t>
            </a:r>
            <a:r>
              <a:rPr lang="pt-BR" altLang="es-E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</a:t>
            </a:r>
            <a:r>
              <a:rPr lang="pt-BR" altLang="es-ES" sz="14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://arasaac.org</a:t>
            </a:r>
            <a:r>
              <a:rPr lang="pt-BR" alt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). Licencia</a:t>
            </a:r>
            <a:r>
              <a:rPr lang="pt-BR" altLang="es-ES" sz="1400" dirty="0">
                <a:latin typeface="Arial" panose="020B0604020202020204" pitchFamily="34" charset="0"/>
                <a:cs typeface="Arial" panose="020B0604020202020204" pitchFamily="34" charset="0"/>
              </a:rPr>
              <a:t>: CC (</a:t>
            </a:r>
            <a:r>
              <a:rPr lang="pt-BR" alt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BY-NC-SA)</a:t>
            </a:r>
            <a:endParaRPr lang="es-ES" altLang="es-E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alt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Propiedad: Gobierno de Aragón </a:t>
            </a:r>
            <a:endParaRPr lang="pt-BR" altLang="es-E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673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95752" y="835728"/>
            <a:ext cx="7498734" cy="592183"/>
          </a:xfrm>
        </p:spPr>
        <p:txBody>
          <a:bodyPr>
            <a:normAutofit/>
          </a:bodyPr>
          <a:lstStyle/>
          <a:p>
            <a:pPr algn="ctr"/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BUSCA UN JUGUETE REDONDO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32" descr="cepillo_de_dientes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98" b="18898"/>
          <a:stretch>
            <a:fillRect/>
          </a:stretch>
        </p:blipFill>
        <p:spPr bwMode="auto">
          <a:xfrm>
            <a:off x="2132563" y="2984865"/>
            <a:ext cx="1371600" cy="85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3" descr="bols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4" r="11810"/>
          <a:stretch>
            <a:fillRect/>
          </a:stretch>
        </p:blipFill>
        <p:spPr bwMode="auto">
          <a:xfrm>
            <a:off x="9561816" y="2965815"/>
            <a:ext cx="903288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4" descr="botón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6" t="7086" r="7086" b="7086"/>
          <a:stretch>
            <a:fillRect/>
          </a:stretch>
        </p:blipFill>
        <p:spPr bwMode="auto">
          <a:xfrm>
            <a:off x="4867032" y="4606589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5" descr="bocadill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98" b="18898"/>
          <a:stretch>
            <a:fillRect/>
          </a:stretch>
        </p:blipFill>
        <p:spPr bwMode="auto">
          <a:xfrm>
            <a:off x="532363" y="3983001"/>
            <a:ext cx="1066800" cy="66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6" descr="alicates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703" y="5491804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7" descr="bolígraf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021" y="5461365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8" descr="cerez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163" y="5575665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9" descr="coche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22" b="23622"/>
          <a:stretch>
            <a:fillRect/>
          </a:stretch>
        </p:blipFill>
        <p:spPr bwMode="auto">
          <a:xfrm>
            <a:off x="7428463" y="3372215"/>
            <a:ext cx="1143000" cy="60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0" descr="cuadern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6" r="7086"/>
          <a:stretch>
            <a:fillRect/>
          </a:stretch>
        </p:blipFill>
        <p:spPr bwMode="auto">
          <a:xfrm>
            <a:off x="6018763" y="1994265"/>
            <a:ext cx="719138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1" descr="flor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963" y="1841865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2" descr="manzan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6" r="9448"/>
          <a:stretch>
            <a:fillRect/>
          </a:stretch>
        </p:blipFill>
        <p:spPr bwMode="auto">
          <a:xfrm>
            <a:off x="10833650" y="3837353"/>
            <a:ext cx="827088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3" descr="palom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763" y="237526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4" descr="lat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5763" y="5575665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5" descr="ceboll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363" y="412786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6" descr="ros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563" y="3365865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7" descr="corbat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8" r="11810"/>
          <a:stretch>
            <a:fillRect/>
          </a:stretch>
        </p:blipFill>
        <p:spPr bwMode="auto">
          <a:xfrm>
            <a:off x="2298690" y="5613120"/>
            <a:ext cx="900113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8" descr="llave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163" y="557566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9" descr="libr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74" b="14174"/>
          <a:stretch>
            <a:fillRect/>
          </a:stretch>
        </p:blipFill>
        <p:spPr bwMode="auto">
          <a:xfrm>
            <a:off x="794301" y="2235409"/>
            <a:ext cx="1219200" cy="87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0" descr="os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11810"/>
          <a:stretch>
            <a:fillRect/>
          </a:stretch>
        </p:blipFill>
        <p:spPr bwMode="auto">
          <a:xfrm>
            <a:off x="4631032" y="5667402"/>
            <a:ext cx="1066800" cy="83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1" descr="tomate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563" y="3061065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52" descr="dad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426" y="2323632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3" descr="taz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763" y="5728065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4" descr="zanahori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887" y="2062528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5" descr="plátan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063" y="4204065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56" descr="conej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11810"/>
          <a:stretch>
            <a:fillRect/>
          </a:stretch>
        </p:blipFill>
        <p:spPr bwMode="auto">
          <a:xfrm>
            <a:off x="6971263" y="4431078"/>
            <a:ext cx="1066800" cy="83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57" descr="helad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0" r="11810"/>
          <a:stretch>
            <a:fillRect/>
          </a:stretch>
        </p:blipFill>
        <p:spPr bwMode="auto">
          <a:xfrm>
            <a:off x="8228563" y="4127865"/>
            <a:ext cx="931863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58" descr="gat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563" y="4051665"/>
            <a:ext cx="10668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59" descr="bot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382" y="4680315"/>
            <a:ext cx="7239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0" descr="pelota">
            <a:hlinkClick r:id="" action="ppaction://hlinkshowjump?jump=nextslide">
              <a:snd r:embed="rId31" name="cashreg.wav"/>
            </a:hlinkClick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703" y="2165787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1" descr="set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2261" y="5724801"/>
            <a:ext cx="881063" cy="88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2" descr="vel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98" r="16536"/>
          <a:stretch>
            <a:fillRect/>
          </a:stretch>
        </p:blipFill>
        <p:spPr bwMode="auto">
          <a:xfrm>
            <a:off x="6475963" y="3137265"/>
            <a:ext cx="688975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3" descr="zorr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0" b="14174"/>
          <a:stretch>
            <a:fillRect/>
          </a:stretch>
        </p:blipFill>
        <p:spPr bwMode="auto">
          <a:xfrm>
            <a:off x="7771363" y="2451465"/>
            <a:ext cx="914400" cy="67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CuadroTexto 38"/>
          <p:cNvSpPr txBox="1"/>
          <p:nvPr/>
        </p:nvSpPr>
        <p:spPr>
          <a:xfrm>
            <a:off x="380005" y="6184620"/>
            <a:ext cx="457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2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229952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36812" y="5087348"/>
            <a:ext cx="2244635" cy="967286"/>
          </a:xfrm>
        </p:spPr>
        <p:txBody>
          <a:bodyPr/>
          <a:lstStyle/>
          <a:p>
            <a:pPr algn="ctr"/>
            <a:r>
              <a:rPr lang="es-E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PELOTA</a:t>
            </a:r>
            <a:endParaRPr lang="es-E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Botón de acción: Hacia delante o Siguiente 3">
            <a:hlinkClick r:id="" action="ppaction://hlinkshowjump?jump=nextslide" highlightClick="1">
              <a:snd r:embed="rId2" name="breeze.wav"/>
            </a:hlinkClick>
          </p:cNvPr>
          <p:cNvSpPr/>
          <p:nvPr/>
        </p:nvSpPr>
        <p:spPr>
          <a:xfrm>
            <a:off x="10909850" y="6054634"/>
            <a:ext cx="991637" cy="631371"/>
          </a:xfrm>
          <a:prstGeom prst="actionButtonForwardNex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839" y="2457085"/>
            <a:ext cx="2880000" cy="2880000"/>
          </a:xfrm>
          <a:prstGeom prst="rect">
            <a:avLst/>
          </a:prstGeom>
        </p:spPr>
      </p:pic>
      <p:pic>
        <p:nvPicPr>
          <p:cNvPr id="7" name="Picture 60" descr="pelota">
            <a:hlinkClick r:id="" action="ppaction://hlinkshowjump?jump=nextslide">
              <a:snd r:embed="rId4" name="cashreg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516" y="2262972"/>
            <a:ext cx="2968067" cy="2968067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6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37350" y="834984"/>
            <a:ext cx="7498734" cy="592183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BUSCA ALGO 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 PONES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EL CUELLO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32" descr="cepillo_de_dientes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98" b="18898"/>
          <a:stretch>
            <a:fillRect/>
          </a:stretch>
        </p:blipFill>
        <p:spPr bwMode="auto">
          <a:xfrm>
            <a:off x="2132563" y="2984865"/>
            <a:ext cx="1371600" cy="85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3" descr="bols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4" r="11810"/>
          <a:stretch>
            <a:fillRect/>
          </a:stretch>
        </p:blipFill>
        <p:spPr bwMode="auto">
          <a:xfrm>
            <a:off x="9219163" y="3365865"/>
            <a:ext cx="903288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4" descr="botón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6" t="7086" r="7086" b="7086"/>
          <a:stretch>
            <a:fillRect/>
          </a:stretch>
        </p:blipFill>
        <p:spPr bwMode="auto">
          <a:xfrm>
            <a:off x="4875763" y="4508865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5" descr="bocadill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98" b="18898"/>
          <a:stretch>
            <a:fillRect/>
          </a:stretch>
        </p:blipFill>
        <p:spPr bwMode="auto">
          <a:xfrm>
            <a:off x="426795" y="4136576"/>
            <a:ext cx="1066800" cy="66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6" descr="alicates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856" y="5642777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7" descr="bolígraf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357" y="5263152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8" descr="cerez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486" y="5614558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9" descr="coche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22" b="23622"/>
          <a:stretch>
            <a:fillRect/>
          </a:stretch>
        </p:blipFill>
        <p:spPr bwMode="auto">
          <a:xfrm>
            <a:off x="7428463" y="3372215"/>
            <a:ext cx="1143000" cy="60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0" descr="cuadern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6" r="7086"/>
          <a:stretch>
            <a:fillRect/>
          </a:stretch>
        </p:blipFill>
        <p:spPr bwMode="auto">
          <a:xfrm>
            <a:off x="6018763" y="1994265"/>
            <a:ext cx="719138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1" descr="flor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963" y="1841865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2" descr="manzan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6" r="9448"/>
          <a:stretch>
            <a:fillRect/>
          </a:stretch>
        </p:blipFill>
        <p:spPr bwMode="auto">
          <a:xfrm>
            <a:off x="10672519" y="2413365"/>
            <a:ext cx="827088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3" descr="palom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541" y="214666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4" descr="lat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5763" y="5575665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5" descr="ceboll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363" y="412786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6" descr="ros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563" y="3365865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7" descr="corbata">
            <a:hlinkClick r:id="" action="ppaction://hlinkshowjump?jump=nextslide">
              <a:snd r:embed="rId18" name="cashreg.wav"/>
            </a:hlinkClick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8" r="11810"/>
          <a:stretch>
            <a:fillRect/>
          </a:stretch>
        </p:blipFill>
        <p:spPr bwMode="auto">
          <a:xfrm>
            <a:off x="2337350" y="5575665"/>
            <a:ext cx="900113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8" descr="llave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163" y="557566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9" descr="libr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74" b="14174"/>
          <a:stretch>
            <a:fillRect/>
          </a:stretch>
        </p:blipFill>
        <p:spPr bwMode="auto">
          <a:xfrm>
            <a:off x="727625" y="2187940"/>
            <a:ext cx="1219200" cy="87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0" descr="os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11810"/>
          <a:stretch>
            <a:fillRect/>
          </a:stretch>
        </p:blipFill>
        <p:spPr bwMode="auto">
          <a:xfrm>
            <a:off x="4438449" y="5575664"/>
            <a:ext cx="1066800" cy="83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1" descr="tomate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563" y="3061065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52" descr="dad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2519" y="4165965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3" descr="taz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763" y="5728065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4" descr="zanahori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407" y="2083979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5" descr="plátan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063" y="4204065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56" descr="conej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11810"/>
          <a:stretch>
            <a:fillRect/>
          </a:stretch>
        </p:blipFill>
        <p:spPr bwMode="auto">
          <a:xfrm>
            <a:off x="6971263" y="4431078"/>
            <a:ext cx="1066800" cy="83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57" descr="helad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0" r="11810"/>
          <a:stretch>
            <a:fillRect/>
          </a:stretch>
        </p:blipFill>
        <p:spPr bwMode="auto">
          <a:xfrm>
            <a:off x="8228563" y="4127865"/>
            <a:ext cx="931863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58" descr="gat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563" y="4051665"/>
            <a:ext cx="10668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59" descr="bot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9270" y="4800151"/>
            <a:ext cx="7239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0" descr="pelot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625" y="2028058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1" descr="set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5518" y="5654044"/>
            <a:ext cx="881063" cy="88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2" descr="vel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98" r="16536"/>
          <a:stretch>
            <a:fillRect/>
          </a:stretch>
        </p:blipFill>
        <p:spPr bwMode="auto">
          <a:xfrm>
            <a:off x="6475963" y="3137265"/>
            <a:ext cx="688975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3" descr="zorr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0" b="14174"/>
          <a:stretch>
            <a:fillRect/>
          </a:stretch>
        </p:blipFill>
        <p:spPr bwMode="auto">
          <a:xfrm>
            <a:off x="7771363" y="2451465"/>
            <a:ext cx="914400" cy="67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CuadroTexto 38"/>
          <p:cNvSpPr txBox="1"/>
          <p:nvPr/>
        </p:nvSpPr>
        <p:spPr>
          <a:xfrm>
            <a:off x="380005" y="6184620"/>
            <a:ext cx="457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51326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49875" y="5087348"/>
            <a:ext cx="2244635" cy="725623"/>
          </a:xfrm>
        </p:spPr>
        <p:txBody>
          <a:bodyPr/>
          <a:lstStyle/>
          <a:p>
            <a:pPr algn="ctr"/>
            <a:r>
              <a:rPr lang="es-E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CORBATA</a:t>
            </a:r>
            <a:endParaRPr lang="es-E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Botón de acción: Hacia delante o Siguiente 3">
            <a:hlinkClick r:id="" action="ppaction://hlinkshowjump?jump=nextslide" highlightClick="1">
              <a:snd r:embed="rId2" name="breeze.wav"/>
            </a:hlinkClick>
          </p:cNvPr>
          <p:cNvSpPr/>
          <p:nvPr/>
        </p:nvSpPr>
        <p:spPr>
          <a:xfrm>
            <a:off x="10909850" y="6054634"/>
            <a:ext cx="991637" cy="631371"/>
          </a:xfrm>
          <a:prstGeom prst="actionButtonForwardNex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902" y="2457085"/>
            <a:ext cx="2880000" cy="2880000"/>
          </a:xfrm>
          <a:prstGeom prst="rect">
            <a:avLst/>
          </a:prstGeom>
        </p:spPr>
      </p:pic>
      <p:pic>
        <p:nvPicPr>
          <p:cNvPr id="7" name="Picture 47" descr="corbata">
            <a:hlinkClick r:id="" action="ppaction://hlinkshowjump?jump=nextslide">
              <a:snd r:embed="rId4" name="cashreg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8" r="11810"/>
          <a:stretch>
            <a:fillRect/>
          </a:stretch>
        </p:blipFill>
        <p:spPr bwMode="auto">
          <a:xfrm>
            <a:off x="2849875" y="2256296"/>
            <a:ext cx="2229455" cy="2831052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40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71765" y="784906"/>
            <a:ext cx="7498734" cy="592183"/>
          </a:xfrm>
        </p:spPr>
        <p:txBody>
          <a:bodyPr>
            <a:normAutofit/>
          </a:bodyPr>
          <a:lstStyle/>
          <a:p>
            <a:pPr algn="ctr"/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BUSCA UN CALZADO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32" descr="cepillo_de_dientes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98" b="18898"/>
          <a:stretch>
            <a:fillRect/>
          </a:stretch>
        </p:blipFill>
        <p:spPr bwMode="auto">
          <a:xfrm>
            <a:off x="2132563" y="2984865"/>
            <a:ext cx="1371600" cy="85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3" descr="bols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4" r="11810"/>
          <a:stretch>
            <a:fillRect/>
          </a:stretch>
        </p:blipFill>
        <p:spPr bwMode="auto">
          <a:xfrm>
            <a:off x="9414315" y="3304907"/>
            <a:ext cx="903288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4" descr="botón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6" t="7086" r="7086" b="7086"/>
          <a:stretch>
            <a:fillRect/>
          </a:stretch>
        </p:blipFill>
        <p:spPr bwMode="auto">
          <a:xfrm>
            <a:off x="4875763" y="4508865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5" descr="bocadill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98" b="18898"/>
          <a:stretch>
            <a:fillRect/>
          </a:stretch>
        </p:blipFill>
        <p:spPr bwMode="auto">
          <a:xfrm>
            <a:off x="749851" y="3886998"/>
            <a:ext cx="1066800" cy="66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6" descr="alicates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345" y="5402541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7" descr="bolígraf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013" y="5032585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8" descr="cerez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237" y="5515455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9" descr="coche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22" b="23622"/>
          <a:stretch>
            <a:fillRect/>
          </a:stretch>
        </p:blipFill>
        <p:spPr bwMode="auto">
          <a:xfrm>
            <a:off x="7428463" y="3372215"/>
            <a:ext cx="1143000" cy="60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0" descr="cuadern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6" r="7086"/>
          <a:stretch>
            <a:fillRect/>
          </a:stretch>
        </p:blipFill>
        <p:spPr bwMode="auto">
          <a:xfrm>
            <a:off x="5561563" y="1983814"/>
            <a:ext cx="719138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1" descr="flor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963" y="1841865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2" descr="manzan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6" r="9448"/>
          <a:stretch>
            <a:fillRect/>
          </a:stretch>
        </p:blipFill>
        <p:spPr bwMode="auto">
          <a:xfrm>
            <a:off x="10654042" y="2451465"/>
            <a:ext cx="827088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3" descr="palom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763" y="237526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4" descr="lat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5763" y="5575665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5" descr="ceboll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363" y="412786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6" descr="ros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563" y="3365865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7" descr="corbat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8" r="11810"/>
          <a:stretch>
            <a:fillRect/>
          </a:stretch>
        </p:blipFill>
        <p:spPr bwMode="auto">
          <a:xfrm>
            <a:off x="2384482" y="5461365"/>
            <a:ext cx="900113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8" descr="llave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163" y="557566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9" descr="libr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74" b="14174"/>
          <a:stretch>
            <a:fillRect/>
          </a:stretch>
        </p:blipFill>
        <p:spPr bwMode="auto">
          <a:xfrm>
            <a:off x="673651" y="2155376"/>
            <a:ext cx="1219200" cy="87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0" descr="os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11810"/>
          <a:stretch>
            <a:fillRect/>
          </a:stretch>
        </p:blipFill>
        <p:spPr bwMode="auto">
          <a:xfrm>
            <a:off x="4637638" y="5645228"/>
            <a:ext cx="1066800" cy="83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1" descr="tomate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563" y="3061065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52" descr="dad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9388" y="4096978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3" descr="taz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763" y="5728065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4" descr="zanahori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4363" y="2222865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5" descr="plátan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063" y="4204065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56" descr="conej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11810"/>
          <a:stretch>
            <a:fillRect/>
          </a:stretch>
        </p:blipFill>
        <p:spPr bwMode="auto">
          <a:xfrm>
            <a:off x="6971263" y="4431078"/>
            <a:ext cx="1066800" cy="83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57" descr="helad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0" r="11810"/>
          <a:stretch>
            <a:fillRect/>
          </a:stretch>
        </p:blipFill>
        <p:spPr bwMode="auto">
          <a:xfrm>
            <a:off x="8228563" y="4127865"/>
            <a:ext cx="931863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58" descr="gat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563" y="4051665"/>
            <a:ext cx="10668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59" descr="bota">
            <a:hlinkClick r:id="" action="ppaction://hlinkshowjump?jump=nextslide">
              <a:snd r:embed="rId30" name="cashreg.wav"/>
            </a:hlinkClick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4760" y="4851765"/>
            <a:ext cx="7239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0" descr="pelot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486" y="2157027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1" descr="set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7413" y="5455924"/>
            <a:ext cx="881063" cy="88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2" descr="vela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98" r="16536"/>
          <a:stretch>
            <a:fillRect/>
          </a:stretch>
        </p:blipFill>
        <p:spPr bwMode="auto">
          <a:xfrm>
            <a:off x="6475963" y="3137265"/>
            <a:ext cx="688975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3" descr="zorro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0" b="14174"/>
          <a:stretch>
            <a:fillRect/>
          </a:stretch>
        </p:blipFill>
        <p:spPr bwMode="auto">
          <a:xfrm>
            <a:off x="7771363" y="2451465"/>
            <a:ext cx="914400" cy="67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CuadroTexto 38"/>
          <p:cNvSpPr txBox="1"/>
          <p:nvPr/>
        </p:nvSpPr>
        <p:spPr>
          <a:xfrm>
            <a:off x="380005" y="6184620"/>
            <a:ext cx="457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4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322887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o">
  <a:themeElements>
    <a:clrScheme name="Dividendo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o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o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Dividendo</Template>
  <TotalTime>107</TotalTime>
  <Words>216</Words>
  <Application>Microsoft Office PowerPoint</Application>
  <PresentationFormat>Panorámica</PresentationFormat>
  <Paragraphs>70</Paragraphs>
  <Slides>41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41</vt:i4>
      </vt:variant>
    </vt:vector>
  </HeadingPairs>
  <TitlesOfParts>
    <vt:vector size="46" baseType="lpstr">
      <vt:lpstr>Arial</vt:lpstr>
      <vt:lpstr>Calibri</vt:lpstr>
      <vt:lpstr>Gill Sans MT</vt:lpstr>
      <vt:lpstr>Wingdings 2</vt:lpstr>
      <vt:lpstr>Dividendo</vt:lpstr>
      <vt:lpstr>Buscando…</vt:lpstr>
      <vt:lpstr>Presentación de PowerPoint</vt:lpstr>
      <vt:lpstr>BUSCA UN MEDIO DE TRANSPORTE</vt:lpstr>
      <vt:lpstr>COCHE</vt:lpstr>
      <vt:lpstr>BUSCA UN JUGUETE REDONDO</vt:lpstr>
      <vt:lpstr>PELOTA</vt:lpstr>
      <vt:lpstr>BUSCA ALGO QUE TE PONES EN EL CUELLO</vt:lpstr>
      <vt:lpstr>CORBATA</vt:lpstr>
      <vt:lpstr>BUSCA UN CALZADO</vt:lpstr>
      <vt:lpstr>BOTA</vt:lpstr>
      <vt:lpstr>BUSCA ALGO DE ASEO</vt:lpstr>
      <vt:lpstr>CEPILLO</vt:lpstr>
      <vt:lpstr>BUSCA UNA FRUTA AMARILLA</vt:lpstr>
      <vt:lpstr>PLÁTANO</vt:lpstr>
      <vt:lpstr>BUSCA ALGO PARA LEER</vt:lpstr>
      <vt:lpstr>LIBRO</vt:lpstr>
      <vt:lpstr>BUSCA ALGO QUE ABRE PUERTAS</vt:lpstr>
      <vt:lpstr>LLAVE</vt:lpstr>
      <vt:lpstr>BUSCA UNA VERDURA NARANJA</vt:lpstr>
      <vt:lpstr>ZANAHORIA</vt:lpstr>
      <vt:lpstr>BUSCA UNA HERRAMIENTA</vt:lpstr>
      <vt:lpstr>ALICATE</vt:lpstr>
      <vt:lpstr>BUSCA UNA FLOR ROJA</vt:lpstr>
      <vt:lpstr>ROSA</vt:lpstr>
      <vt:lpstr>BUSCA ALGO QUE USA UNA MUJER</vt:lpstr>
      <vt:lpstr>BOLSO</vt:lpstr>
      <vt:lpstr>BUSCA EL ANIMAL QUE DICE MIAU</vt:lpstr>
      <vt:lpstr>GATO</vt:lpstr>
      <vt:lpstr>BUSCA ALGO CON QUE ESCRIBIR</vt:lpstr>
      <vt:lpstr>BOLÍGRAFO</vt:lpstr>
      <vt:lpstr>BUSCA UN ANIMAL QUE SALTA</vt:lpstr>
      <vt:lpstr>CONEJO</vt:lpstr>
      <vt:lpstr>BUSCA ALGO QUE TENGA NÚMEROS</vt:lpstr>
      <vt:lpstr>DADO</vt:lpstr>
      <vt:lpstr>BUSCA UNA FRUTA ROJA Y PEQUEÑA</vt:lpstr>
      <vt:lpstr>CEREZA</vt:lpstr>
      <vt:lpstr>BUSCA UN ANIMAL BLANCO Y GRANDE </vt:lpstr>
      <vt:lpstr>OSO POLAR</vt:lpstr>
      <vt:lpstr>BUSCA ALGO DONDE PUEDA ESCRIBIR</vt:lpstr>
      <vt:lpstr>LIBRETA</vt:lpstr>
      <vt:lpstr>¡MUY BIEN!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Karen Marcela Herrera Chang</dc:creator>
  <cp:lastModifiedBy>Karen Marcela Herrera Chang</cp:lastModifiedBy>
  <cp:revision>24</cp:revision>
  <dcterms:created xsi:type="dcterms:W3CDTF">2020-05-10T16:00:59Z</dcterms:created>
  <dcterms:modified xsi:type="dcterms:W3CDTF">2020-05-27T22:20:26Z</dcterms:modified>
</cp:coreProperties>
</file>