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asaac.org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audio" Target="../media/audio2.wav"/><Relationship Id="rId9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rasaac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0200" y="701635"/>
            <a:ext cx="8991600" cy="1645920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Encuentra el IGUAL</a:t>
            </a: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36316" y="2919088"/>
            <a:ext cx="7119366" cy="767308"/>
          </a:xfrm>
        </p:spPr>
        <p:txBody>
          <a:bodyPr>
            <a:noAutofit/>
          </a:bodyPr>
          <a:lstStyle/>
          <a:p>
            <a:r>
              <a:rPr lang="es-ES" sz="2400" dirty="0" smtClean="0"/>
              <a:t>ATENCIÓN, CONCENTRACIÓN Y DISCRIMINACIÓN VISUAL</a:t>
            </a:r>
            <a:endParaRPr lang="es-ES" sz="2400" dirty="0"/>
          </a:p>
        </p:txBody>
      </p:sp>
      <p:sp>
        <p:nvSpPr>
          <p:cNvPr id="5" name="Botón de acción: Hacia delante o Siguiente 4">
            <a:hlinkClick r:id="" action="ppaction://hlinkshowjump?jump=nextslide" highlightClick="1">
              <a:snd r:embed="rId2" name="breeze.wav"/>
            </a:hlinkClick>
          </p:cNvPr>
          <p:cNvSpPr/>
          <p:nvPr/>
        </p:nvSpPr>
        <p:spPr>
          <a:xfrm>
            <a:off x="5029199" y="4257929"/>
            <a:ext cx="2133600" cy="875211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780400" y="5460071"/>
            <a:ext cx="663119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Autora: Psicóloga educativa Karen Marcela Herrera Chang</a:t>
            </a:r>
          </a:p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pictogramas: Sergio </a:t>
            </a:r>
            <a:r>
              <a:rPr lang="pt-BR" alt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Palao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alt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Procedencia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ARASAAC (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://arasaac.org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). Licencia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CC (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BY-NC-SA)</a:t>
            </a:r>
            <a:endParaRPr lang="es-ES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Propiedad: Gobierno de Aragón </a:t>
            </a:r>
            <a:endParaRPr lang="pt-BR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83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</p:spPr>
      </p:pic>
      <p:pic>
        <p:nvPicPr>
          <p:cNvPr id="12" name="Imagen 1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4801182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133578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hlinkshowjump?jump=nextslide">
              <a:snd r:embed="rId6" name="cashreg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755" y="4801182"/>
            <a:ext cx="1260000" cy="126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3133578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609" y="3133578"/>
            <a:ext cx="1260000" cy="126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133578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087695"/>
            <a:ext cx="1260000" cy="126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1135610"/>
            <a:ext cx="1260000" cy="126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1182"/>
            <a:ext cx="1260000" cy="126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4801182"/>
            <a:ext cx="1260000" cy="1260000"/>
          </a:xfrm>
          <a:prstGeom prst="rect">
            <a:avLst/>
          </a:prstGeom>
        </p:spPr>
      </p:pic>
      <p:sp>
        <p:nvSpPr>
          <p:cNvPr id="16" name="Botón de acción: Hacia delante o Siguiente 15">
            <a:hlinkClick r:id="" action="ppaction://hlinkshowjump?jump=nextslide" highlightClick="1"/>
          </p:cNvPr>
          <p:cNvSpPr/>
          <p:nvPr/>
        </p:nvSpPr>
        <p:spPr>
          <a:xfrm>
            <a:off x="11480183" y="6143999"/>
            <a:ext cx="607698" cy="625292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9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hlinkshowjump?jump=nextslide">
              <a:snd r:embed="rId4" name="cashreg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3087695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4802111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411" y="3136083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770" y="3087695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133880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96" y="3133578"/>
            <a:ext cx="1260000" cy="126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96" y="4802111"/>
            <a:ext cx="1260000" cy="12600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96" y="1135610"/>
            <a:ext cx="1260000" cy="126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770" y="4802111"/>
            <a:ext cx="1260000" cy="1260000"/>
          </a:xfrm>
          <a:prstGeom prst="rect">
            <a:avLst/>
          </a:prstGeom>
        </p:spPr>
      </p:pic>
      <p:pic>
        <p:nvPicPr>
          <p:cNvPr id="29" name="Imagen 2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411" y="4812555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5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hlinkshowjump?jump=nextslide">
              <a:snd r:embed="rId4" name="cashreg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3087695"/>
            <a:ext cx="1260000" cy="126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4802111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411" y="3136083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770" y="3087695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133880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96" y="3133578"/>
            <a:ext cx="1260000" cy="126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96" y="4802111"/>
            <a:ext cx="1260000" cy="12600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96" y="1135610"/>
            <a:ext cx="1260000" cy="126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770" y="4802111"/>
            <a:ext cx="1260000" cy="1260000"/>
          </a:xfrm>
          <a:prstGeom prst="rect">
            <a:avLst/>
          </a:prstGeom>
        </p:spPr>
      </p:pic>
      <p:pic>
        <p:nvPicPr>
          <p:cNvPr id="29" name="Imagen 2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411" y="4812555"/>
            <a:ext cx="1260000" cy="1260000"/>
          </a:xfrm>
          <a:prstGeom prst="rect">
            <a:avLst/>
          </a:prstGeom>
        </p:spPr>
      </p:pic>
      <p:sp>
        <p:nvSpPr>
          <p:cNvPr id="18" name="Botón de acción: Hacia delante o Siguiente 17">
            <a:hlinkClick r:id="" action="ppaction://hlinkshowjump?jump=nextslide" highlightClick="1">
              <a:snd r:embed="rId9" name="applause.wav"/>
            </a:hlinkClick>
          </p:cNvPr>
          <p:cNvSpPr/>
          <p:nvPr/>
        </p:nvSpPr>
        <p:spPr>
          <a:xfrm>
            <a:off x="11480183" y="6143999"/>
            <a:ext cx="607698" cy="625292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95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6" y="755686"/>
            <a:ext cx="7729728" cy="811857"/>
          </a:xfrm>
        </p:spPr>
        <p:txBody>
          <a:bodyPr>
            <a:noAutofit/>
          </a:bodyPr>
          <a:lstStyle/>
          <a:p>
            <a:r>
              <a:rPr lang="es-ES" sz="4000" dirty="0" smtClean="0"/>
              <a:t>¡¡¡Muy bien!!!</a:t>
            </a:r>
            <a:endParaRPr lang="es-ES" sz="4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0CD55E7-3E5F-0146-AF1B-02372FB5C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169" y="1846938"/>
            <a:ext cx="3181791" cy="3181791"/>
          </a:xfrm>
          <a:prstGeom prst="rect">
            <a:avLst/>
          </a:prstGeom>
          <a:ln w="28575">
            <a:noFill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774464" y="5399093"/>
            <a:ext cx="663119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Autora: Psicóloga educativa Karen Marcela Herrera Chang</a:t>
            </a:r>
          </a:p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pictogramas: Sergio </a:t>
            </a:r>
            <a:r>
              <a:rPr lang="pt-BR" alt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Palao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alt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Procedencia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ARASAAC (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://arasaac.org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). Licencia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CC (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BY-NC-SA)</a:t>
            </a:r>
            <a:endParaRPr lang="es-ES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Propiedad: Gobierno de Aragón </a:t>
            </a:r>
            <a:endParaRPr lang="pt-BR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38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81228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instrucciones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5400" dirty="0" smtClean="0"/>
              <a:t>Encuentra el que es igual al modelo y haz clic</a:t>
            </a:r>
            <a:endParaRPr lang="es-ES" sz="5400" dirty="0"/>
          </a:p>
        </p:txBody>
      </p:sp>
      <p:sp>
        <p:nvSpPr>
          <p:cNvPr id="5" name="Botón de acción: Hacia delante o Siguiente 4">
            <a:hlinkClick r:id="" action="ppaction://hlinkshowjump?jump=nextslide" highlightClick="1">
              <a:snd r:embed="rId2" name="breeze.wav"/>
            </a:hlinkClick>
          </p:cNvPr>
          <p:cNvSpPr/>
          <p:nvPr/>
        </p:nvSpPr>
        <p:spPr>
          <a:xfrm>
            <a:off x="5029200" y="5434149"/>
            <a:ext cx="2133600" cy="875211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5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377" y="1068377"/>
            <a:ext cx="1260000" cy="1260000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hlinkshowjump?jump=nextslide">
              <a:snd r:embed="rId3" name="cashreg.wav"/>
            </a:hlinkClick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</p:spPr>
      </p:pic>
      <p:pic>
        <p:nvPicPr>
          <p:cNvPr id="12" name="Imagen 11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30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4802111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3087695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087695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575" y="4802111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575" y="3087695"/>
            <a:ext cx="1260000" cy="126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30" y="3087695"/>
            <a:ext cx="1260000" cy="126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7615"/>
            <a:ext cx="1260000" cy="126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087695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4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377" y="1068377"/>
            <a:ext cx="1260000" cy="1260000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hlinkshowjump?jump=nextslide">
              <a:snd r:embed="rId3" name="cashreg.wav"/>
            </a:hlinkClick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12" name="Imagen 11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30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4802111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3087695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087695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575" y="4802111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575" y="3087695"/>
            <a:ext cx="1260000" cy="126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30" y="3087695"/>
            <a:ext cx="1260000" cy="126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7615"/>
            <a:ext cx="1260000" cy="126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087695"/>
            <a:ext cx="1260000" cy="1260000"/>
          </a:xfrm>
          <a:prstGeom prst="rect">
            <a:avLst/>
          </a:prstGeom>
        </p:spPr>
      </p:pic>
      <p:sp>
        <p:nvSpPr>
          <p:cNvPr id="3" name="Botón de acción: Hacia delante o Siguiente 2">
            <a:hlinkClick r:id="" action="ppaction://hlinkshowjump?jump=nextslide" highlightClick="1"/>
          </p:cNvPr>
          <p:cNvSpPr/>
          <p:nvPr/>
        </p:nvSpPr>
        <p:spPr>
          <a:xfrm>
            <a:off x="11480183" y="6143999"/>
            <a:ext cx="607698" cy="625292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31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</p:spPr>
      </p:pic>
      <p:pic>
        <p:nvPicPr>
          <p:cNvPr id="12" name="Imagen 1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30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609" y="3087695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4802111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hlinkshowjump?jump=nextslide">
              <a:snd r:embed="rId7" name="cashreg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609" y="4802111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087695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3087695"/>
            <a:ext cx="1260000" cy="126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2111"/>
            <a:ext cx="1260000" cy="126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087695"/>
            <a:ext cx="1260000" cy="126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7" name="cashreg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1135610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087695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0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</p:spPr>
      </p:pic>
      <p:pic>
        <p:nvPicPr>
          <p:cNvPr id="12" name="Imagen 1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30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609" y="3087695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4802111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hlinkshowjump?jump=nextslide">
              <a:snd r:embed="rId7" name="cashreg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609" y="4802111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087695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3087695"/>
            <a:ext cx="1260000" cy="126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2111"/>
            <a:ext cx="1260000" cy="126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087695"/>
            <a:ext cx="1260000" cy="126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7" name="cashreg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1135610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087695"/>
            <a:ext cx="1260000" cy="1260000"/>
          </a:xfrm>
          <a:prstGeom prst="rect">
            <a:avLst/>
          </a:prstGeom>
        </p:spPr>
      </p:pic>
      <p:sp>
        <p:nvSpPr>
          <p:cNvPr id="19" name="Botón de acción: Hacia delante o Siguiente 18">
            <a:hlinkClick r:id="" action="ppaction://hlinkshowjump?jump=nextslide" highlightClick="1"/>
          </p:cNvPr>
          <p:cNvSpPr/>
          <p:nvPr/>
        </p:nvSpPr>
        <p:spPr>
          <a:xfrm>
            <a:off x="11480183" y="6143999"/>
            <a:ext cx="607698" cy="625292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06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3087695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4802111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2111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087695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hlinkshowjump?jump=nextslide">
              <a:snd r:embed="rId7" name="cashreg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133880"/>
            <a:ext cx="1260000" cy="126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519" y="3087695"/>
            <a:ext cx="1260000" cy="12600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1135610"/>
            <a:ext cx="1260000" cy="126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087695"/>
            <a:ext cx="1260000" cy="126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519" y="4802111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45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4802111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801" y="3087695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4802111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2111"/>
            <a:ext cx="1260000" cy="126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087695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hlinkshowjump?jump=nextslide">
              <a:snd r:embed="rId7" name="cashreg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133880"/>
            <a:ext cx="1260000" cy="126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519" y="3087695"/>
            <a:ext cx="1260000" cy="12600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1135610"/>
            <a:ext cx="1260000" cy="126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087695"/>
            <a:ext cx="1260000" cy="126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519" y="4802111"/>
            <a:ext cx="1260000" cy="1260000"/>
          </a:xfrm>
          <a:prstGeom prst="rect">
            <a:avLst/>
          </a:prstGeom>
        </p:spPr>
      </p:pic>
      <p:sp>
        <p:nvSpPr>
          <p:cNvPr id="20" name="Botón de acción: Hacia delante o Siguiente 19">
            <a:hlinkClick r:id="" action="ppaction://hlinkshowjump?jump=nextslide" highlightClick="1"/>
          </p:cNvPr>
          <p:cNvSpPr/>
          <p:nvPr/>
        </p:nvSpPr>
        <p:spPr>
          <a:xfrm>
            <a:off x="11480183" y="6143999"/>
            <a:ext cx="607698" cy="625292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598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9513" y="224281"/>
            <a:ext cx="7729728" cy="6159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Encuentra el que es igual al modelo</a:t>
            </a:r>
            <a:endParaRPr lang="es-ES" dirty="0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627017" y="2691027"/>
            <a:ext cx="10907758" cy="3401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4802111"/>
            <a:ext cx="1260000" cy="1260000"/>
          </a:xfrm>
          <a:prstGeom prst="rect">
            <a:avLst/>
          </a:prstGeom>
        </p:spPr>
      </p:pic>
      <p:pic>
        <p:nvPicPr>
          <p:cNvPr id="12" name="Imagen 1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4801182"/>
            <a:ext cx="1260000" cy="126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3133578"/>
            <a:ext cx="1260000" cy="1260000"/>
          </a:xfrm>
          <a:prstGeom prst="rect">
            <a:avLst/>
          </a:prstGeom>
        </p:spPr>
      </p:pic>
      <p:pic>
        <p:nvPicPr>
          <p:cNvPr id="14" name="Imagen 13">
            <a:hlinkClick r:id="" action="ppaction://hlinkshowjump?jump=nextslide">
              <a:snd r:embed="rId6" name="cashreg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755" y="4801182"/>
            <a:ext cx="1260000" cy="126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45" y="3133578"/>
            <a:ext cx="1260000" cy="126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609" y="3133578"/>
            <a:ext cx="1260000" cy="126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3133578"/>
            <a:ext cx="1260000" cy="126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3087695"/>
            <a:ext cx="1260000" cy="126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160" y="1135610"/>
            <a:ext cx="1260000" cy="126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058" y="4801182"/>
            <a:ext cx="1260000" cy="126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2" y="4801182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1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82</TotalTime>
  <Words>158</Words>
  <Application>Microsoft Office PowerPoint</Application>
  <PresentationFormat>Panorámica</PresentationFormat>
  <Paragraphs>23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Parcel</vt:lpstr>
      <vt:lpstr>Encuentra el IGUAL</vt:lpstr>
      <vt:lpstr>instrucciones</vt:lpstr>
      <vt:lpstr>Encuentra el que es igual al modelo</vt:lpstr>
      <vt:lpstr>Encuentra el que es igual al modelo</vt:lpstr>
      <vt:lpstr>Encuentra el que es igual al modelo</vt:lpstr>
      <vt:lpstr>Encuentra el que es igual al modelo</vt:lpstr>
      <vt:lpstr>Encuentra el que es igual al modelo</vt:lpstr>
      <vt:lpstr>Encuentra el que es igual al modelo</vt:lpstr>
      <vt:lpstr>Encuentra el que es igual al modelo</vt:lpstr>
      <vt:lpstr>Encuentra el que es igual al modelo</vt:lpstr>
      <vt:lpstr>Encuentra el que es igual al modelo</vt:lpstr>
      <vt:lpstr>Encuentra el que es igual al modelo</vt:lpstr>
      <vt:lpstr>¡¡¡Muy bien!!!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Encuentra el IGUAL</dc:title>
  <dc:creator>Karen Marcela Herrera Chang</dc:creator>
  <cp:lastModifiedBy>Karen Marcela Herrera Chang</cp:lastModifiedBy>
  <cp:revision>16</cp:revision>
  <dcterms:created xsi:type="dcterms:W3CDTF">2020-05-09T23:41:00Z</dcterms:created>
  <dcterms:modified xsi:type="dcterms:W3CDTF">2020-05-27T22:21:09Z</dcterms:modified>
</cp:coreProperties>
</file>