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75" r:id="rId5"/>
    <p:sldId id="280" r:id="rId6"/>
    <p:sldId id="279" r:id="rId7"/>
    <p:sldId id="277" r:id="rId8"/>
    <p:sldId id="281" r:id="rId9"/>
    <p:sldId id="269" r:id="rId10"/>
    <p:sldId id="278" r:id="rId11"/>
    <p:sldId id="285" r:id="rId12"/>
    <p:sldId id="283" r:id="rId13"/>
    <p:sldId id="284" r:id="rId14"/>
    <p:sldId id="286" r:id="rId15"/>
    <p:sldId id="282" r:id="rId16"/>
    <p:sldId id="276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543118"/>
    <a:srgbClr val="EAD8A8"/>
    <a:srgbClr val="07A6A7"/>
    <a:srgbClr val="E2C379"/>
    <a:srgbClr val="494949"/>
    <a:srgbClr val="E14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53.wmf"/><Relationship Id="rId1" Type="http://schemas.openxmlformats.org/officeDocument/2006/relationships/image" Target="../media/image63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78.w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3"/>
            <a:ext cx="12189369" cy="1555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790732"/>
            <a:ext cx="12195176" cy="6067267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391886" y="778645"/>
            <a:ext cx="11390539" cy="5552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16200" y="1530508"/>
            <a:ext cx="8610600" cy="1290637"/>
          </a:xfrm>
        </p:spPr>
        <p:txBody>
          <a:bodyPr anchor="ctr">
            <a:normAutofit/>
          </a:bodyPr>
          <a:lstStyle>
            <a:lvl1pPr algn="r">
              <a:defRPr sz="5300" baseline="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419" dirty="0" smtClean="0"/>
              <a:t>Haga clic para editar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0" y="3002121"/>
            <a:ext cx="6350000" cy="1084262"/>
          </a:xfrm>
        </p:spPr>
        <p:txBody>
          <a:bodyPr anchor="ctr">
            <a:normAutofit/>
          </a:bodyPr>
          <a:lstStyle>
            <a:lvl1pPr marL="0" indent="0" algn="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419" dirty="0" smtClean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6442845"/>
            <a:ext cx="12195175" cy="415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340197"/>
            <a:ext cx="10058400" cy="416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5283200"/>
            <a:ext cx="1362075" cy="1247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94" y="5989635"/>
            <a:ext cx="2352675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273208"/>
            <a:ext cx="7886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" y="0"/>
            <a:ext cx="12192000" cy="1646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" y="5068603"/>
            <a:ext cx="2328203" cy="134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"/>
            <a:ext cx="10086975" cy="12763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 rot="17700000">
            <a:off x="7445653" y="3233409"/>
            <a:ext cx="5500242" cy="7127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14" name="Picture 13"/>
          <p:cNvPicPr preferRelativeResize="0"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Vertical Text Placeholder 18"/>
          <p:cNvSpPr>
            <a:spLocks noGrp="1"/>
          </p:cNvSpPr>
          <p:nvPr>
            <p:ph type="body" orient="vert" sz="quarter" idx="18"/>
          </p:nvPr>
        </p:nvSpPr>
        <p:spPr>
          <a:xfrm>
            <a:off x="333376" y="1514475"/>
            <a:ext cx="7924800" cy="3438525"/>
          </a:xfrm>
        </p:spPr>
        <p:txBody>
          <a:bodyPr vert="eaVert"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ata 15"/>
          <p:cNvSpPr/>
          <p:nvPr userDrawn="1"/>
        </p:nvSpPr>
        <p:spPr>
          <a:xfrm rot="1440000">
            <a:off x="9560750" y="-561092"/>
            <a:ext cx="1057294" cy="79848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595 h 10595"/>
              <a:gd name="connsiteX1" fmla="*/ 2647 w 10000"/>
              <a:gd name="connsiteY1" fmla="*/ 0 h 10595"/>
              <a:gd name="connsiteX2" fmla="*/ 10000 w 10000"/>
              <a:gd name="connsiteY2" fmla="*/ 595 h 10595"/>
              <a:gd name="connsiteX3" fmla="*/ 8000 w 10000"/>
              <a:gd name="connsiteY3" fmla="*/ 10595 h 10595"/>
              <a:gd name="connsiteX4" fmla="*/ 0 w 10000"/>
              <a:gd name="connsiteY4" fmla="*/ 10595 h 10595"/>
              <a:gd name="connsiteX0" fmla="*/ 0 w 10924"/>
              <a:gd name="connsiteY0" fmla="*/ 10778 h 10778"/>
              <a:gd name="connsiteX1" fmla="*/ 2647 w 10924"/>
              <a:gd name="connsiteY1" fmla="*/ 183 h 10778"/>
              <a:gd name="connsiteX2" fmla="*/ 10924 w 10924"/>
              <a:gd name="connsiteY2" fmla="*/ 0 h 10778"/>
              <a:gd name="connsiteX3" fmla="*/ 8000 w 10924"/>
              <a:gd name="connsiteY3" fmla="*/ 10778 h 10778"/>
              <a:gd name="connsiteX4" fmla="*/ 0 w 10924"/>
              <a:gd name="connsiteY4" fmla="*/ 10778 h 10778"/>
              <a:gd name="connsiteX0" fmla="*/ 0 w 8000"/>
              <a:gd name="connsiteY0" fmla="*/ 10997 h 10997"/>
              <a:gd name="connsiteX1" fmla="*/ 2647 w 8000"/>
              <a:gd name="connsiteY1" fmla="*/ 402 h 10997"/>
              <a:gd name="connsiteX2" fmla="*/ 6870 w 8000"/>
              <a:gd name="connsiteY2" fmla="*/ 0 h 10997"/>
              <a:gd name="connsiteX3" fmla="*/ 8000 w 8000"/>
              <a:gd name="connsiteY3" fmla="*/ 10997 h 10997"/>
              <a:gd name="connsiteX4" fmla="*/ 0 w 8000"/>
              <a:gd name="connsiteY4" fmla="*/ 10997 h 10997"/>
              <a:gd name="connsiteX0" fmla="*/ 0 w 10000"/>
              <a:gd name="connsiteY0" fmla="*/ 10000 h 10000"/>
              <a:gd name="connsiteX1" fmla="*/ 3309 w 10000"/>
              <a:gd name="connsiteY1" fmla="*/ 366 h 10000"/>
              <a:gd name="connsiteX2" fmla="*/ 8588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8588"/>
              <a:gd name="connsiteY0" fmla="*/ 10000 h 10000"/>
              <a:gd name="connsiteX1" fmla="*/ 3309 w 8588"/>
              <a:gd name="connsiteY1" fmla="*/ 366 h 10000"/>
              <a:gd name="connsiteX2" fmla="*/ 8588 w 8588"/>
              <a:gd name="connsiteY2" fmla="*/ 0 h 10000"/>
              <a:gd name="connsiteX3" fmla="*/ 8581 w 8588"/>
              <a:gd name="connsiteY3" fmla="*/ 9307 h 10000"/>
              <a:gd name="connsiteX4" fmla="*/ 0 w 8588"/>
              <a:gd name="connsiteY4" fmla="*/ 10000 h 10000"/>
              <a:gd name="connsiteX0" fmla="*/ 0 w 9262"/>
              <a:gd name="connsiteY0" fmla="*/ 9952 h 9952"/>
              <a:gd name="connsiteX1" fmla="*/ 3115 w 9262"/>
              <a:gd name="connsiteY1" fmla="*/ 366 h 9952"/>
              <a:gd name="connsiteX2" fmla="*/ 9262 w 9262"/>
              <a:gd name="connsiteY2" fmla="*/ 0 h 9952"/>
              <a:gd name="connsiteX3" fmla="*/ 9254 w 9262"/>
              <a:gd name="connsiteY3" fmla="*/ 9307 h 9952"/>
              <a:gd name="connsiteX4" fmla="*/ 0 w 9262"/>
              <a:gd name="connsiteY4" fmla="*/ 9952 h 9952"/>
              <a:gd name="connsiteX0" fmla="*/ 0 w 9071"/>
              <a:gd name="connsiteY0" fmla="*/ 9943 h 9943"/>
              <a:gd name="connsiteX1" fmla="*/ 2434 w 9071"/>
              <a:gd name="connsiteY1" fmla="*/ 368 h 9943"/>
              <a:gd name="connsiteX2" fmla="*/ 9071 w 9071"/>
              <a:gd name="connsiteY2" fmla="*/ 0 h 9943"/>
              <a:gd name="connsiteX3" fmla="*/ 9062 w 9071"/>
              <a:gd name="connsiteY3" fmla="*/ 9352 h 9943"/>
              <a:gd name="connsiteX4" fmla="*/ 0 w 9071"/>
              <a:gd name="connsiteY4" fmla="*/ 9943 h 9943"/>
              <a:gd name="connsiteX0" fmla="*/ 0 w 10325"/>
              <a:gd name="connsiteY0" fmla="*/ 9909 h 9909"/>
              <a:gd name="connsiteX1" fmla="*/ 3008 w 10325"/>
              <a:gd name="connsiteY1" fmla="*/ 370 h 9909"/>
              <a:gd name="connsiteX2" fmla="*/ 10325 w 10325"/>
              <a:gd name="connsiteY2" fmla="*/ 0 h 9909"/>
              <a:gd name="connsiteX3" fmla="*/ 10315 w 10325"/>
              <a:gd name="connsiteY3" fmla="*/ 9406 h 9909"/>
              <a:gd name="connsiteX4" fmla="*/ 0 w 10325"/>
              <a:gd name="connsiteY4" fmla="*/ 9909 h 9909"/>
              <a:gd name="connsiteX0" fmla="*/ 0 w 10000"/>
              <a:gd name="connsiteY0" fmla="*/ 10000 h 10000"/>
              <a:gd name="connsiteX1" fmla="*/ 2913 w 10000"/>
              <a:gd name="connsiteY1" fmla="*/ 373 h 10000"/>
              <a:gd name="connsiteX2" fmla="*/ 10000 w 10000"/>
              <a:gd name="connsiteY2" fmla="*/ 0 h 10000"/>
              <a:gd name="connsiteX3" fmla="*/ 8037 w 10000"/>
              <a:gd name="connsiteY3" fmla="*/ 9517 h 10000"/>
              <a:gd name="connsiteX4" fmla="*/ 0 w 10000"/>
              <a:gd name="connsiteY4" fmla="*/ 10000 h 10000"/>
              <a:gd name="connsiteX0" fmla="*/ 0 w 10142"/>
              <a:gd name="connsiteY0" fmla="*/ 10008 h 10008"/>
              <a:gd name="connsiteX1" fmla="*/ 2913 w 10142"/>
              <a:gd name="connsiteY1" fmla="*/ 381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142"/>
              <a:gd name="connsiteY0" fmla="*/ 10008 h 10008"/>
              <a:gd name="connsiteX1" fmla="*/ 3055 w 10142"/>
              <a:gd name="connsiteY1" fmla="*/ 373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16 w 10221"/>
              <a:gd name="connsiteY3" fmla="*/ 952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70 w 10221"/>
              <a:gd name="connsiteY1" fmla="*/ 394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1" h="10035">
                <a:moveTo>
                  <a:pt x="0" y="10035"/>
                </a:moveTo>
                <a:lnTo>
                  <a:pt x="3170" y="394"/>
                </a:lnTo>
                <a:lnTo>
                  <a:pt x="10221" y="0"/>
                </a:lnTo>
                <a:cubicBezTo>
                  <a:pt x="10219" y="3164"/>
                  <a:pt x="8148" y="6402"/>
                  <a:pt x="8145" y="9565"/>
                </a:cubicBezTo>
                <a:lnTo>
                  <a:pt x="0" y="10035"/>
                </a:lnTo>
                <a:close/>
              </a:path>
            </a:pathLst>
          </a:custGeom>
          <a:solidFill>
            <a:srgbClr val="E2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66" y="3029"/>
            <a:ext cx="5038725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 rot="17760000">
            <a:off x="6845775" y="2979769"/>
            <a:ext cx="6618216" cy="66699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933450"/>
            <a:ext cx="3124200" cy="592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53" y="76703"/>
            <a:ext cx="1562100" cy="2790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9" y="5175250"/>
            <a:ext cx="1343025" cy="11811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rot="17760000">
            <a:off x="5857383" y="2712726"/>
            <a:ext cx="6538247" cy="1031804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4" y="1439"/>
            <a:ext cx="3105150" cy="658177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sz="quarter" idx="15"/>
          </p:nvPr>
        </p:nvSpPr>
        <p:spPr>
          <a:xfrm>
            <a:off x="349250" y="571500"/>
            <a:ext cx="7089775" cy="4286250"/>
          </a:xfrm>
        </p:spPr>
        <p:txBody>
          <a:bodyPr vert="eaVert"/>
          <a:lstStyle>
            <a:lvl1pPr marL="0" indent="0">
              <a:buFontTx/>
              <a:buNone/>
              <a:defRPr sz="3200"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 sz="2800"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02660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341057"/>
            <a:ext cx="9182755" cy="1325563"/>
          </a:xfrm>
        </p:spPr>
        <p:txBody>
          <a:bodyPr>
            <a:normAutofit/>
          </a:bodyPr>
          <a:lstStyle>
            <a:lvl1pPr algn="l">
              <a:defRPr sz="61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846334"/>
            <a:ext cx="9182755" cy="4307749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36" y="4597650"/>
            <a:ext cx="180975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9" y="5925370"/>
            <a:ext cx="320040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0" y="1693818"/>
            <a:ext cx="8928000" cy="2403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38201" y="504967"/>
            <a:ext cx="10515600" cy="60196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067962" y="1047513"/>
            <a:ext cx="5821909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029799" y="2426033"/>
            <a:ext cx="5904000" cy="0"/>
          </a:xfrm>
          <a:prstGeom prst="line">
            <a:avLst/>
          </a:prstGeom>
          <a:ln w="41275">
            <a:solidFill>
              <a:srgbClr val="E14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 userDrawn="1">
            <p:ph type="body" sz="quarter" idx="14"/>
          </p:nvPr>
        </p:nvSpPr>
        <p:spPr>
          <a:xfrm>
            <a:off x="1067506" y="2535239"/>
            <a:ext cx="5821200" cy="16596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/>
          <a:stretch/>
        </p:blipFill>
        <p:spPr>
          <a:xfrm>
            <a:off x="-8466" y="5335281"/>
            <a:ext cx="12197664" cy="1520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" y="5309771"/>
            <a:ext cx="7896225" cy="111442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7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93"/>
            <a:ext cx="12192000" cy="69510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15429" y="346075"/>
            <a:ext cx="10959152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260596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23" name="Picture 22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88" y="2396547"/>
            <a:ext cx="4885267" cy="3528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388" y="2387022"/>
            <a:ext cx="4885267" cy="352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3" y="1827092"/>
            <a:ext cx="5369683" cy="819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02" y="1846142"/>
            <a:ext cx="5159896" cy="762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 userDrawn="1">
            <p:ph type="body" sz="quarter" idx="13"/>
          </p:nvPr>
        </p:nvSpPr>
        <p:spPr>
          <a:xfrm>
            <a:off x="1324548" y="1936173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04" y="1685925"/>
            <a:ext cx="990600" cy="876300"/>
          </a:xfrm>
          <a:prstGeom prst="rect">
            <a:avLst/>
          </a:prstGeom>
        </p:spPr>
      </p:pic>
      <p:sp>
        <p:nvSpPr>
          <p:cNvPr id="3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683739" y="1958947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324548" y="2646242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6"/>
          </p:nvPr>
        </p:nvSpPr>
        <p:spPr>
          <a:xfrm>
            <a:off x="6683738" y="2652564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75241" y="365125"/>
            <a:ext cx="11509966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066642" y="1917593"/>
            <a:ext cx="5857875" cy="4415739"/>
            <a:chOff x="6096000" y="1940611"/>
            <a:chExt cx="5857875" cy="441573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6" y="2460625"/>
              <a:ext cx="5514975" cy="3895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40611"/>
              <a:ext cx="5857875" cy="847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325843" y="1917593"/>
            <a:ext cx="5857875" cy="4415739"/>
            <a:chOff x="409574" y="1940611"/>
            <a:chExt cx="5857875" cy="441573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2460625"/>
              <a:ext cx="5514975" cy="3895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74" y="1940611"/>
              <a:ext cx="5857875" cy="8477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27" y="1611312"/>
            <a:ext cx="514350" cy="235267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946150" y="2765425"/>
            <a:ext cx="4421188" cy="3071813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715125" y="2765318"/>
            <a:ext cx="4421188" cy="3071920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809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318125"/>
            <a:ext cx="12192000" cy="1539875"/>
            <a:chOff x="0" y="5318125"/>
            <a:chExt cx="12192000" cy="1539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41382"/>
              <a:ext cx="12192000" cy="15166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18125"/>
              <a:ext cx="7915275" cy="10382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47" y="297666"/>
            <a:ext cx="9306928" cy="1325563"/>
          </a:xfrm>
        </p:spPr>
        <p:txBody>
          <a:bodyPr>
            <a:normAutofit/>
          </a:bodyPr>
          <a:lstStyle>
            <a:lvl1pPr algn="l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8" y="548367"/>
            <a:ext cx="16192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443037" cy="6858000"/>
            <a:chOff x="0" y="0"/>
            <a:chExt cx="1443037" cy="685800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14425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12" y="0"/>
              <a:ext cx="885825" cy="685800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4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594" y="1416202"/>
            <a:ext cx="6807600" cy="4657909"/>
          </a:xfrm>
        </p:spPr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45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040313" y="1333113"/>
            <a:ext cx="6808787" cy="46584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es-419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44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6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61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0.wmf"/><Relationship Id="rId3" Type="http://schemas.openxmlformats.org/officeDocument/2006/relationships/control" Target="../activeX/activeX24.xml"/><Relationship Id="rId7" Type="http://schemas.openxmlformats.org/officeDocument/2006/relationships/image" Target="../media/image81.jpeg"/><Relationship Id="rId12" Type="http://schemas.openxmlformats.org/officeDocument/2006/relationships/image" Target="../media/image79.wmf"/><Relationship Id="rId2" Type="http://schemas.openxmlformats.org/officeDocument/2006/relationships/control" Target="../activeX/activeX23.xml"/><Relationship Id="rId1" Type="http://schemas.openxmlformats.org/officeDocument/2006/relationships/vmlDrawing" Target="../drawings/vmlDrawing8.vml"/><Relationship Id="rId6" Type="http://schemas.openxmlformats.org/officeDocument/2006/relationships/audio" Target="../media/audio1.wav"/><Relationship Id="rId11" Type="http://schemas.openxmlformats.org/officeDocument/2006/relationships/image" Target="../media/image78.w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83.jpeg"/><Relationship Id="rId4" Type="http://schemas.openxmlformats.org/officeDocument/2006/relationships/control" Target="../activeX/activeX25.xml"/><Relationship Id="rId9" Type="http://schemas.microsoft.com/office/2007/relationships/hdphoto" Target="../media/hdphoto1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9.png"/><Relationship Id="rId18" Type="http://schemas.microsoft.com/office/2007/relationships/hdphoto" Target="../media/hdphoto22.wdp"/><Relationship Id="rId26" Type="http://schemas.openxmlformats.org/officeDocument/2006/relationships/image" Target="../media/image84.wmf"/><Relationship Id="rId3" Type="http://schemas.openxmlformats.org/officeDocument/2006/relationships/control" Target="../activeX/activeX27.xml"/><Relationship Id="rId21" Type="http://schemas.microsoft.com/office/2007/relationships/hdphoto" Target="../media/hdphoto23.wdp"/><Relationship Id="rId7" Type="http://schemas.openxmlformats.org/officeDocument/2006/relationships/image" Target="../media/image85.png"/><Relationship Id="rId12" Type="http://schemas.microsoft.com/office/2007/relationships/hdphoto" Target="../media/hdphoto19.wdp"/><Relationship Id="rId17" Type="http://schemas.openxmlformats.org/officeDocument/2006/relationships/image" Target="../media/image91.png"/><Relationship Id="rId25" Type="http://schemas.openxmlformats.org/officeDocument/2006/relationships/image" Target="../media/image78.wmf"/><Relationship Id="rId2" Type="http://schemas.openxmlformats.org/officeDocument/2006/relationships/control" Target="../activeX/activeX26.xml"/><Relationship Id="rId16" Type="http://schemas.microsoft.com/office/2007/relationships/hdphoto" Target="../media/hdphoto21.wdp"/><Relationship Id="rId20" Type="http://schemas.openxmlformats.org/officeDocument/2006/relationships/image" Target="../media/image93.png"/><Relationship Id="rId1" Type="http://schemas.openxmlformats.org/officeDocument/2006/relationships/vmlDrawing" Target="../drawings/vmlDrawing9.vml"/><Relationship Id="rId6" Type="http://schemas.openxmlformats.org/officeDocument/2006/relationships/audio" Target="../media/audio2.wav"/><Relationship Id="rId11" Type="http://schemas.openxmlformats.org/officeDocument/2006/relationships/image" Target="../media/image88.png"/><Relationship Id="rId24" Type="http://schemas.microsoft.com/office/2007/relationships/hdphoto" Target="../media/hdphoto24.wdp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0.png"/><Relationship Id="rId23" Type="http://schemas.openxmlformats.org/officeDocument/2006/relationships/image" Target="../media/image95.png"/><Relationship Id="rId10" Type="http://schemas.openxmlformats.org/officeDocument/2006/relationships/image" Target="../media/image87.png"/><Relationship Id="rId19" Type="http://schemas.openxmlformats.org/officeDocument/2006/relationships/image" Target="../media/image92.png"/><Relationship Id="rId4" Type="http://schemas.openxmlformats.org/officeDocument/2006/relationships/control" Target="../activeX/activeX28.xml"/><Relationship Id="rId9" Type="http://schemas.microsoft.com/office/2007/relationships/hdphoto" Target="../media/hdphoto18.wdp"/><Relationship Id="rId14" Type="http://schemas.microsoft.com/office/2007/relationships/hdphoto" Target="../media/hdphoto20.wdp"/><Relationship Id="rId22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control" Target="../activeX/activeX30.xml"/><Relationship Id="rId7" Type="http://schemas.openxmlformats.org/officeDocument/2006/relationships/image" Target="../media/image97.jpeg"/><Relationship Id="rId2" Type="http://schemas.openxmlformats.org/officeDocument/2006/relationships/control" Target="../activeX/activeX29.xml"/><Relationship Id="rId1" Type="http://schemas.openxmlformats.org/officeDocument/2006/relationships/vmlDrawing" Target="../drawings/vmlDrawing10.vm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96.wmf"/><Relationship Id="rId4" Type="http://schemas.openxmlformats.org/officeDocument/2006/relationships/control" Target="../activeX/activeX31.xml"/><Relationship Id="rId9" Type="http://schemas.openxmlformats.org/officeDocument/2006/relationships/image" Target="../media/image73.w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control" Target="../activeX/activeX2.xml"/><Relationship Id="rId7" Type="http://schemas.openxmlformats.org/officeDocument/2006/relationships/image" Target="../media/image47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11" Type="http://schemas.openxmlformats.org/officeDocument/2006/relationships/image" Target="../media/image46.w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5.wmf"/><Relationship Id="rId4" Type="http://schemas.openxmlformats.org/officeDocument/2006/relationships/control" Target="../activeX/activeX3.xml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6.wmf"/><Relationship Id="rId3" Type="http://schemas.openxmlformats.org/officeDocument/2006/relationships/control" Target="../activeX/activeX5.xml"/><Relationship Id="rId7" Type="http://schemas.openxmlformats.org/officeDocument/2006/relationships/image" Target="../media/image49.jpeg"/><Relationship Id="rId12" Type="http://schemas.openxmlformats.org/officeDocument/2006/relationships/image" Target="../media/image45.wm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1.wav"/><Relationship Id="rId11" Type="http://schemas.microsoft.com/office/2007/relationships/hdphoto" Target="../media/hdphoto5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1.png"/><Relationship Id="rId4" Type="http://schemas.openxmlformats.org/officeDocument/2006/relationships/control" Target="../activeX/activeX6.xml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microsoft.com/office/2007/relationships/hdphoto" Target="../media/hdphoto8.wdp"/><Relationship Id="rId3" Type="http://schemas.openxmlformats.org/officeDocument/2006/relationships/control" Target="../activeX/activeX8.xml"/><Relationship Id="rId7" Type="http://schemas.openxmlformats.org/officeDocument/2006/relationships/image" Target="../media/image55.jpeg"/><Relationship Id="rId12" Type="http://schemas.openxmlformats.org/officeDocument/2006/relationships/image" Target="../media/image58.png"/><Relationship Id="rId2" Type="http://schemas.openxmlformats.org/officeDocument/2006/relationships/control" Target="../activeX/activeX7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3.vml"/><Relationship Id="rId6" Type="http://schemas.openxmlformats.org/officeDocument/2006/relationships/audio" Target="../media/audio1.wav"/><Relationship Id="rId11" Type="http://schemas.microsoft.com/office/2007/relationships/hdphoto" Target="../media/hdphoto7.wdp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3.wmf"/><Relationship Id="rId10" Type="http://schemas.openxmlformats.org/officeDocument/2006/relationships/image" Target="../media/image57.png"/><Relationship Id="rId4" Type="http://schemas.openxmlformats.org/officeDocument/2006/relationships/control" Target="../activeX/activeX9.xml"/><Relationship Id="rId9" Type="http://schemas.microsoft.com/office/2007/relationships/hdphoto" Target="../media/hdphoto6.wdp"/><Relationship Id="rId14" Type="http://schemas.openxmlformats.org/officeDocument/2006/relationships/image" Target="../media/image5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46.wmf"/><Relationship Id="rId3" Type="http://schemas.openxmlformats.org/officeDocument/2006/relationships/control" Target="../activeX/activeX11.xml"/><Relationship Id="rId7" Type="http://schemas.microsoft.com/office/2007/relationships/hdphoto" Target="../media/hdphoto2.wdp"/><Relationship Id="rId12" Type="http://schemas.openxmlformats.org/officeDocument/2006/relationships/image" Target="../media/image45.wmf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0.png"/><Relationship Id="rId11" Type="http://schemas.openxmlformats.org/officeDocument/2006/relationships/image" Target="../media/image62.jpeg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1.wav"/><Relationship Id="rId4" Type="http://schemas.openxmlformats.org/officeDocument/2006/relationships/control" Target="../activeX/activeX12.xml"/><Relationship Id="rId9" Type="http://schemas.microsoft.com/office/2007/relationships/hdphoto" Target="../media/hdphoto9.wdp"/><Relationship Id="rId14" Type="http://schemas.openxmlformats.org/officeDocument/2006/relationships/image" Target="../media/image5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68.png"/><Relationship Id="rId3" Type="http://schemas.openxmlformats.org/officeDocument/2006/relationships/control" Target="../activeX/activeX14.xml"/><Relationship Id="rId7" Type="http://schemas.openxmlformats.org/officeDocument/2006/relationships/audio" Target="../media/audio1.wav"/><Relationship Id="rId12" Type="http://schemas.microsoft.com/office/2007/relationships/hdphoto" Target="../media/hdphoto11.wdp"/><Relationship Id="rId17" Type="http://schemas.openxmlformats.org/officeDocument/2006/relationships/image" Target="../media/image46.wmf"/><Relationship Id="rId2" Type="http://schemas.openxmlformats.org/officeDocument/2006/relationships/control" Target="../activeX/activeX13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67.png"/><Relationship Id="rId5" Type="http://schemas.openxmlformats.org/officeDocument/2006/relationships/control" Target="../activeX/activeX16.xml"/><Relationship Id="rId15" Type="http://schemas.openxmlformats.org/officeDocument/2006/relationships/image" Target="../media/image53.wmf"/><Relationship Id="rId10" Type="http://schemas.microsoft.com/office/2007/relationships/hdphoto" Target="../media/hdphoto10.wdp"/><Relationship Id="rId4" Type="http://schemas.openxmlformats.org/officeDocument/2006/relationships/control" Target="../activeX/activeX15.xml"/><Relationship Id="rId9" Type="http://schemas.openxmlformats.org/officeDocument/2006/relationships/image" Target="../media/image66.png"/><Relationship Id="rId14" Type="http://schemas.openxmlformats.org/officeDocument/2006/relationships/image" Target="../media/image6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46.wmf"/><Relationship Id="rId3" Type="http://schemas.openxmlformats.org/officeDocument/2006/relationships/control" Target="../activeX/activeX18.xml"/><Relationship Id="rId7" Type="http://schemas.openxmlformats.org/officeDocument/2006/relationships/image" Target="../media/image69.jpeg"/><Relationship Id="rId12" Type="http://schemas.openxmlformats.org/officeDocument/2006/relationships/image" Target="../media/image45.wmf"/><Relationship Id="rId2" Type="http://schemas.openxmlformats.org/officeDocument/2006/relationships/control" Target="../activeX/activeX17.xml"/><Relationship Id="rId1" Type="http://schemas.openxmlformats.org/officeDocument/2006/relationships/vmlDrawing" Target="../drawings/vmlDrawing6.vml"/><Relationship Id="rId6" Type="http://schemas.openxmlformats.org/officeDocument/2006/relationships/audio" Target="../media/audio1.wav"/><Relationship Id="rId11" Type="http://schemas.microsoft.com/office/2007/relationships/hdphoto" Target="../media/hdphoto13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71.png"/><Relationship Id="rId4" Type="http://schemas.openxmlformats.org/officeDocument/2006/relationships/control" Target="../activeX/activeX19.xml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microsoft.com/office/2007/relationships/hdphoto" Target="../media/hdphoto16.wdp"/><Relationship Id="rId3" Type="http://schemas.openxmlformats.org/officeDocument/2006/relationships/control" Target="../activeX/activeX21.xml"/><Relationship Id="rId7" Type="http://schemas.openxmlformats.org/officeDocument/2006/relationships/image" Target="../media/image74.jpeg"/><Relationship Id="rId12" Type="http://schemas.openxmlformats.org/officeDocument/2006/relationships/image" Target="../media/image77.png"/><Relationship Id="rId2" Type="http://schemas.openxmlformats.org/officeDocument/2006/relationships/control" Target="../activeX/activeX20.xml"/><Relationship Id="rId1" Type="http://schemas.openxmlformats.org/officeDocument/2006/relationships/vmlDrawing" Target="../drawings/vmlDrawing7.vml"/><Relationship Id="rId6" Type="http://schemas.openxmlformats.org/officeDocument/2006/relationships/audio" Target="../media/audio1.wav"/><Relationship Id="rId11" Type="http://schemas.microsoft.com/office/2007/relationships/hdphoto" Target="../media/hdphoto15.wdp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3.wmf"/><Relationship Id="rId10" Type="http://schemas.openxmlformats.org/officeDocument/2006/relationships/image" Target="../media/image76.png"/><Relationship Id="rId4" Type="http://schemas.openxmlformats.org/officeDocument/2006/relationships/control" Target="../activeX/activeX22.xml"/><Relationship Id="rId9" Type="http://schemas.microsoft.com/office/2007/relationships/hdphoto" Target="../media/hdphoto14.wdp"/><Relationship Id="rId14" Type="http://schemas.openxmlformats.org/officeDocument/2006/relationships/image" Target="../media/image7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9569" y="1672006"/>
            <a:ext cx="7292221" cy="1290637"/>
          </a:xfrm>
        </p:spPr>
        <p:txBody>
          <a:bodyPr>
            <a:noAutofit/>
          </a:bodyPr>
          <a:lstStyle/>
          <a:p>
            <a:r>
              <a:rPr lang="es-MX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¿CUÁNTO HAY EN TOTAL?</a:t>
            </a:r>
            <a:endParaRPr lang="es-MX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8723" y="3159071"/>
            <a:ext cx="6333067" cy="1084262"/>
          </a:xfrm>
        </p:spPr>
        <p:txBody>
          <a:bodyPr/>
          <a:lstStyle/>
          <a:p>
            <a:pPr algn="ctr"/>
            <a:r>
              <a:rPr lang="es-MX" b="1" dirty="0" smtClean="0"/>
              <a:t>HABILIDAD MATEMÁTICA</a:t>
            </a:r>
          </a:p>
          <a:p>
            <a:pPr algn="ctr"/>
            <a:r>
              <a:rPr lang="es-MX" b="1" dirty="0" smtClean="0"/>
              <a:t>ADICIÓN</a:t>
            </a:r>
            <a:endParaRPr lang="es-MX" b="1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911524" y="4460976"/>
            <a:ext cx="66311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</a:t>
            </a:r>
            <a:r>
              <a:rPr lang="pt-BR" altLang="es-E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pictogramas: Sergio </a:t>
            </a:r>
            <a:r>
              <a:rPr lang="pt-BR" altLang="es-E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es-E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ARASAAC </a:t>
            </a:r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(http://arasaac.org). Licencia</a:t>
            </a:r>
            <a:r>
              <a:rPr lang="pt-BR" altLang="es-E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CC (</a:t>
            </a:r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BY-NC-SA)</a:t>
            </a:r>
            <a:endParaRPr lang="es-ES" altLang="es-E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Propiedad: Gobierno de Aragón </a:t>
            </a:r>
            <a:endParaRPr lang="pt-BR" altLang="es-E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82" y="3812744"/>
            <a:ext cx="627017" cy="6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96" y="3812744"/>
            <a:ext cx="627017" cy="6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10" y="3812744"/>
            <a:ext cx="627017" cy="6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53" y="3812744"/>
            <a:ext cx="627017" cy="6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82" y="4439761"/>
            <a:ext cx="627017" cy="6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96" y="4439761"/>
            <a:ext cx="627017" cy="6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10" y="4439761"/>
            <a:ext cx="627017" cy="6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53" y="4439761"/>
            <a:ext cx="627017" cy="6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1789610" y="6048103"/>
            <a:ext cx="1476103" cy="28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VAMOS</a:t>
            </a:r>
            <a:endParaRPr lang="es-ES" sz="2400" b="1" dirty="0"/>
          </a:p>
        </p:txBody>
      </p:sp>
      <p:pic>
        <p:nvPicPr>
          <p:cNvPr id="12290" name="Picture 2" descr="http://www.arasaac.org/classes/img/thumbnail.php?i=c2l6ZT0zMDAmcnV0YT0uLi8uLi9yZXBvc2l0b3Jpby9vcmlnaW5hbGVzLzU4Njg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82" y="95524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arasaac.org/classes/img/thumbnail.php?i=c2l6ZT0zMDAmcnV0YT0uLi8uLi9yZXBvc2l0b3Jpby9vcmlnaW5hbGVzLzEzNjQ0LnBuZw=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32" y="5244240"/>
            <a:ext cx="626400" cy="6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arasaac.org/classes/img/thumbnail.php?i=c2l6ZT0zMDAmcnV0YT0uLi8uLi9yZXBvc2l0b3Jpby9vcmlnaW5hbGVzLzEzNjQ0LnBuZw=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92" y="5244240"/>
            <a:ext cx="626400" cy="6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5"/>
          </p:nvPr>
        </p:nvSpPr>
        <p:spPr>
          <a:xfrm>
            <a:off x="838199" y="2687047"/>
            <a:ext cx="4726613" cy="3071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500" dirty="0" smtClean="0"/>
              <a:t>En una joyería, hay 15 pulseras. En la tarde le llegan 9 anillos más para vender. ¿Cuántas joyas tiene que vender la joyera?</a:t>
            </a:r>
            <a:endParaRPr lang="es-ES" sz="35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¿CUÁNTO HAY EN TOTAL?</a:t>
            </a:r>
            <a:endParaRPr lang="en-US" sz="4800" b="1" dirty="0"/>
          </a:p>
        </p:txBody>
      </p:sp>
      <p:sp>
        <p:nvSpPr>
          <p:cNvPr id="11" name="Menos 10"/>
          <p:cNvSpPr/>
          <p:nvPr/>
        </p:nvSpPr>
        <p:spPr>
          <a:xfrm>
            <a:off x="9187731" y="4352881"/>
            <a:ext cx="2203080" cy="16969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1469189" y="393700"/>
            <a:ext cx="378823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4" name="Botón de acción: Hacia delante o Siguiente 13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58" name="Picture 42" descr="http://www.arasaac.org/classes/img/thumbnail.php?i=c2l6ZT0zMDAmcnV0YT0uLi8uLi9yZXBvc2l0b3Jpby9vcmlnaW5hbGVzLzExMjg5LnBuZw=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90" y="2770161"/>
            <a:ext cx="2991753" cy="310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868102" y="5076968"/>
            <a:ext cx="989295" cy="422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35" y="5194568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41" y="4959427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53" y="5219571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501" y="4984744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100" y="4984744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962" y="5241562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781" y="5241562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76" y="5234794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5"/>
          <p:cNvSpPr/>
          <p:nvPr/>
        </p:nvSpPr>
        <p:spPr>
          <a:xfrm flipV="1">
            <a:off x="6834060" y="4066685"/>
            <a:ext cx="880941" cy="576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 flipV="1">
            <a:off x="6733780" y="4339951"/>
            <a:ext cx="372803" cy="286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44" y="4649896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63" y="4649896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658" y="4643128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Más 34"/>
          <p:cNvSpPr/>
          <p:nvPr/>
        </p:nvSpPr>
        <p:spPr>
          <a:xfrm>
            <a:off x="9408877" y="3596468"/>
            <a:ext cx="658246" cy="740024"/>
          </a:xfrm>
          <a:prstGeom prst="mathPlus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26" y="5219571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8" y="4992766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744" y="5225089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59" y="4980547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86" name="Picture 70" descr="http://www.arasaac.org/classes/img/thumbnail.php?i=c2l6ZT0zMDAmcnV0YT0uLi8uLi9yZXBvc2l0b3Jpby9vcmlnaW5hbGVzLzExNDQ0LnBuZw==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27877" r="19044" b="26409"/>
          <a:stretch/>
        </p:blipFill>
        <p:spPr bwMode="auto">
          <a:xfrm>
            <a:off x="6803585" y="4164714"/>
            <a:ext cx="319876" cy="2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0" descr="http://www.arasaac.org/classes/img/thumbnail.php?i=c2l6ZT0zMDAmcnV0YT0uLi8uLi9yZXBvc2l0b3Jpby9vcmlnaW5hbGVzLzExNDQ0LnBuZw==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27877" r="19044" b="26409"/>
          <a:stretch/>
        </p:blipFill>
        <p:spPr bwMode="auto">
          <a:xfrm>
            <a:off x="7139174" y="4174494"/>
            <a:ext cx="319876" cy="2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0" descr="http://www.arasaac.org/classes/img/thumbnail.php?i=c2l6ZT0zMDAmcnV0YT0uLi8uLi9yZXBvc2l0b3Jpby9vcmlnaW5hbGVzLzExNDQ0LnBuZw==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27877" r="19044" b="26409"/>
          <a:stretch/>
        </p:blipFill>
        <p:spPr bwMode="auto">
          <a:xfrm>
            <a:off x="7489748" y="4173969"/>
            <a:ext cx="319876" cy="2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0" descr="http://www.arasaac.org/classes/img/thumbnail.php?i=c2l6ZT0zMDAmcnV0YT0uLi8uLi9yZXBvc2l0b3Jpby9vcmlnaW5hbGVzLzExNDQ0LnBuZw==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27877" r="19044" b="26409"/>
          <a:stretch/>
        </p:blipFill>
        <p:spPr bwMode="auto">
          <a:xfrm>
            <a:off x="6694471" y="4408104"/>
            <a:ext cx="319876" cy="2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0" descr="http://www.arasaac.org/classes/img/thumbnail.php?i=c2l6ZT0zMDAmcnV0YT0uLi8uLi9yZXBvc2l0b3Jpby9vcmlnaW5hbGVzLzExNDQ0LnBuZw==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27877" r="19044" b="26409"/>
          <a:stretch/>
        </p:blipFill>
        <p:spPr bwMode="auto">
          <a:xfrm>
            <a:off x="7030060" y="4417884"/>
            <a:ext cx="319876" cy="2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0" descr="http://www.arasaac.org/classes/img/thumbnail.php?i=c2l6ZT0zMDAmcnV0YT0uLi8uLi9yZXBvc2l0b3Jpby9vcmlnaW5hbGVzLzExNDQ0LnBuZw==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27877" r="19044" b="26409"/>
          <a:stretch/>
        </p:blipFill>
        <p:spPr bwMode="auto">
          <a:xfrm>
            <a:off x="7380634" y="4417359"/>
            <a:ext cx="319876" cy="2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0" descr="http://www.arasaac.org/classes/img/thumbnail.php?i=c2l6ZT0zMDAmcnV0YT0uLi8uLi9yZXBvc2l0b3Jpby9vcmlnaW5hbGVzLzExNDQ0LnBuZw==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27877" r="19044" b="26409"/>
          <a:stretch/>
        </p:blipFill>
        <p:spPr bwMode="auto">
          <a:xfrm>
            <a:off x="6855837" y="3903454"/>
            <a:ext cx="319876" cy="2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0" descr="http://www.arasaac.org/classes/img/thumbnail.php?i=c2l6ZT0zMDAmcnV0YT0uLi8uLi9yZXBvc2l0b3Jpby9vcmlnaW5hbGVzLzExNDQ0LnBuZw==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27877" r="19044" b="26409"/>
          <a:stretch/>
        </p:blipFill>
        <p:spPr bwMode="auto">
          <a:xfrm>
            <a:off x="7191426" y="3913234"/>
            <a:ext cx="319876" cy="2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0" descr="http://www.arasaac.org/classes/img/thumbnail.php?i=c2l6ZT0zMDAmcnV0YT0uLi8uLi9yZXBvc2l0b3Jpby9vcmlnaW5hbGVzLzExNDQ0LnBuZw==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27877" r="19044" b="26409"/>
          <a:stretch/>
        </p:blipFill>
        <p:spPr bwMode="auto">
          <a:xfrm>
            <a:off x="7542000" y="3912709"/>
            <a:ext cx="319876" cy="2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9305" name="TextBox1" r:id="rId2" imgW="704880" imgH="619200"/>
        </mc:Choice>
        <mc:Fallback>
          <p:control name="TextBox1" r:id="rId2" imgW="704880" imgH="619200">
            <p:pic>
              <p:nvPicPr>
                <p:cNvPr id="8" name="TextBox1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85753" y="2842498"/>
                  <a:ext cx="699142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06" name="TextBox2" r:id="rId3" imgW="457200" imgH="619200"/>
        </mc:Choice>
        <mc:Fallback>
          <p:control name="TextBox2" r:id="rId3" imgW="457200" imgH="619200">
            <p:pic>
              <p:nvPicPr>
                <p:cNvPr id="9" name="TextBox2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449737" y="3674846"/>
                  <a:ext cx="460712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07" name="TextBox3" r:id="rId4" imgW="723960" imgH="619200"/>
        </mc:Choice>
        <mc:Fallback>
          <p:control name="TextBox3" r:id="rId4" imgW="723960" imgH="619200">
            <p:pic>
              <p:nvPicPr>
                <p:cNvPr id="12" name="TextBox3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85753" y="4630025"/>
                  <a:ext cx="724695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0734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5"/>
          </p:nvPr>
        </p:nvSpPr>
        <p:spPr>
          <a:xfrm>
            <a:off x="709685" y="2543354"/>
            <a:ext cx="4975088" cy="35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dirty="0" smtClean="0"/>
              <a:t>En un colegio, hay 14 alumnos/as en el patio. Antes de tocar la sirena, para entrar a clases, llegan 10 niños/as más. ¿Cuántos/as alumnos/as hay en el colegio?</a:t>
            </a:r>
            <a:endParaRPr lang="es-ES" sz="3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¿CUÁNTO HAY EN TOTAL?</a:t>
            </a:r>
            <a:endParaRPr lang="en-US" sz="4800" b="1" dirty="0"/>
          </a:p>
        </p:txBody>
      </p:sp>
      <p:sp>
        <p:nvSpPr>
          <p:cNvPr id="11" name="Menos 10"/>
          <p:cNvSpPr/>
          <p:nvPr/>
        </p:nvSpPr>
        <p:spPr>
          <a:xfrm>
            <a:off x="9187731" y="4352881"/>
            <a:ext cx="2203080" cy="16969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1353801" y="393700"/>
            <a:ext cx="494212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14" name="Botón de acción: Hacia delante o Siguiente 13">
            <a:hlinkClick r:id="" action="ppaction://hlinkshowjump?jump=nextslide" highlightClick="1">
              <a:snd r:embed="rId6" name="applause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8" name="Grupo 17"/>
          <p:cNvGrpSpPr/>
          <p:nvPr/>
        </p:nvGrpSpPr>
        <p:grpSpPr>
          <a:xfrm>
            <a:off x="6483070" y="3150223"/>
            <a:ext cx="2520000" cy="2520000"/>
            <a:chOff x="2465106" y="470520"/>
            <a:chExt cx="2520000" cy="2520000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106" y="470520"/>
              <a:ext cx="2520000" cy="2520000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8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49" t="31015" r="15214"/>
            <a:stretch/>
          </p:blipFill>
          <p:spPr>
            <a:xfrm>
              <a:off x="4691631" y="1908448"/>
              <a:ext cx="160761" cy="540000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2000" b="99000" l="34000" r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21" t="40806" r="36467"/>
            <a:stretch/>
          </p:blipFill>
          <p:spPr>
            <a:xfrm>
              <a:off x="4342897" y="1908448"/>
              <a:ext cx="270136" cy="540000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667" b="93000" l="6000" r="9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590" y="1780809"/>
              <a:ext cx="180000" cy="180000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667" b="95667" l="5000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452" y="1815848"/>
              <a:ext cx="720000" cy="720000"/>
            </a:xfrm>
            <a:prstGeom prst="rect">
              <a:avLst/>
            </a:prstGeom>
          </p:spPr>
        </p:pic>
      </p:grpSp>
      <p:pic>
        <p:nvPicPr>
          <p:cNvPr id="11294" name="Picture 30" descr="http://www.arasaac.org/classes/img/thumbnail.php?i=c2l6ZT0zMDAmcnV0YT0uLi8uLi9yZXBvc2l0b3Jpby9vcmlnaW5hbGVzLzY5NzUucG5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15" y="5056026"/>
            <a:ext cx="765606" cy="76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6" name="Picture 32" descr="http://www.arasaac.org/classes/img/thumbnail.php?i=c2l6ZT0zMDAmcnV0YT0uLi8uLi9yZXBvc2l0b3Jpby9vcmlnaW5hbGVzLzY5NzQucG5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42" y="4384722"/>
            <a:ext cx="617504" cy="61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 descr="http://www.arasaac.org/classes/img/thumbnail.php?i=c2l6ZT0zMDAmcnV0YT0uLi8uLi9yZXBvc2l0b3Jpby9vcmlnaW5hbGVzLzY5NzUucG5n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66"/>
          <a:stretch/>
        </p:blipFill>
        <p:spPr bwMode="auto">
          <a:xfrm>
            <a:off x="6605517" y="3981773"/>
            <a:ext cx="380288" cy="6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2" descr="http://www.arasaac.org/classes/img/thumbnail.php?i=c2l6ZT0zMDAmcnV0YT0uLi8uLi9yZXBvc2l0b3Jpby9vcmlnaW5hbGVzLzY5NzQucG5n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76"/>
          <a:stretch/>
        </p:blipFill>
        <p:spPr bwMode="auto">
          <a:xfrm>
            <a:off x="8159936" y="4005668"/>
            <a:ext cx="395027" cy="63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2" descr="http://www.arasaac.org/classes/img/thumbnail.php?i=c2l6ZT0zMDAmcnV0YT0uLi8uLi9yZXBvc2l0b3Jpby9vcmlnaW5hbGVzLzY5NzQucG5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787" y="5245476"/>
            <a:ext cx="772185" cy="77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0" name="Picture 46" descr="http://www.arasaac.org/classes/img/thumbnail.php?i=c2l6ZT0zMDAmcnV0YT0uLi8uLi9yZXBvc2l0b3Jpby9vcmlnaW5hbGVzLzI2NTk1LnBuZw==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667" b="95667" l="22667" r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68" r="25206"/>
          <a:stretch/>
        </p:blipFill>
        <p:spPr bwMode="auto">
          <a:xfrm>
            <a:off x="7349862" y="4674093"/>
            <a:ext cx="257220" cy="5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Más 25"/>
          <p:cNvSpPr/>
          <p:nvPr/>
        </p:nvSpPr>
        <p:spPr>
          <a:xfrm>
            <a:off x="9445037" y="3608228"/>
            <a:ext cx="658246" cy="740024"/>
          </a:xfrm>
          <a:prstGeom prst="mathPlus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32" descr="http://www.arasaac.org/classes/img/thumbnail.php?i=c2l6ZT0zMDAmcnV0YT0uLi8uLi9yZXBvc2l0b3Jpby9vcmlnaW5hbGVzLzY5NzQucG5n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76"/>
          <a:stretch/>
        </p:blipFill>
        <p:spPr bwMode="auto">
          <a:xfrm>
            <a:off x="7716358" y="5315925"/>
            <a:ext cx="484738" cy="77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0" descr="http://www.arasaac.org/classes/img/thumbnail.php?i=c2l6ZT0zMDAmcnV0YT0uLi8uLi9yZXBvc2l0b3Jpby9vcmlnaW5hbGVzLzY5NzUucG5n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66"/>
          <a:stretch/>
        </p:blipFill>
        <p:spPr bwMode="auto">
          <a:xfrm>
            <a:off x="7133754" y="5353171"/>
            <a:ext cx="494927" cy="8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1356" name="TextBox1" r:id="rId2" imgW="704880" imgH="619200"/>
        </mc:Choice>
        <mc:Fallback>
          <p:control name="TextBox1" r:id="rId2" imgW="704880" imgH="619200">
            <p:pic>
              <p:nvPicPr>
                <p:cNvPr id="8" name="TextBox1"/>
                <p:cNvPicPr>
                  <a:picLocks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77201" y="2842498"/>
                  <a:ext cx="707694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57" name="TextBox2" r:id="rId3" imgW="733320" imgH="619200"/>
        </mc:Choice>
        <mc:Fallback>
          <p:control name="TextBox2" r:id="rId3" imgW="733320" imgH="619200">
            <p:pic>
              <p:nvPicPr>
                <p:cNvPr id="9" name="TextBox2"/>
                <p:cNvPicPr>
                  <a:picLocks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77201" y="3674846"/>
                  <a:ext cx="733247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58" name="TextBox3" r:id="rId4" imgW="733320" imgH="619200"/>
        </mc:Choice>
        <mc:Fallback>
          <p:control name="TextBox3" r:id="rId4" imgW="733320" imgH="619200">
            <p:pic>
              <p:nvPicPr>
                <p:cNvPr id="12" name="TextBox3"/>
                <p:cNvPicPr>
                  <a:picLocks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77201" y="4630025"/>
                  <a:ext cx="733248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6850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5"/>
          </p:nvPr>
        </p:nvSpPr>
        <p:spPr>
          <a:xfrm>
            <a:off x="718458" y="2576399"/>
            <a:ext cx="5018567" cy="3230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dirty="0" smtClean="0"/>
              <a:t>En un edificio hay 20 viviendas con ventanas cuadradas. Luego de unos años construyen 8 viviendas más con ventabas circulare. ¿Cuántas viviendas hay en el edificio?</a:t>
            </a:r>
            <a:endParaRPr lang="es-ES" sz="3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¿CUÁNTO HAY EN TOTAL?</a:t>
            </a:r>
            <a:endParaRPr lang="en-US" sz="4800" b="1" dirty="0"/>
          </a:p>
        </p:txBody>
      </p:sp>
      <p:sp>
        <p:nvSpPr>
          <p:cNvPr id="11" name="Menos 10"/>
          <p:cNvSpPr/>
          <p:nvPr/>
        </p:nvSpPr>
        <p:spPr>
          <a:xfrm>
            <a:off x="9187731" y="4352881"/>
            <a:ext cx="2203080" cy="16969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1353801" y="393700"/>
            <a:ext cx="494212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s-E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Botón de acción: Hacia delante o Siguiente 13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94" name="Picture 26" descr="http://www.arasaac.org/classes/img/thumbnail.php?i=c2l6ZT0zMDAmcnV0YT0uLi8uLi9yZXBvc2l0b3Jpby9vcmlnaW5hbGVzLzYyOTc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03" y="2842498"/>
            <a:ext cx="2994740" cy="29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6962503" y="3357153"/>
            <a:ext cx="1907177" cy="7952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Más 31"/>
          <p:cNvSpPr/>
          <p:nvPr/>
        </p:nvSpPr>
        <p:spPr>
          <a:xfrm>
            <a:off x="9590605" y="3647263"/>
            <a:ext cx="658246" cy="740024"/>
          </a:xfrm>
          <a:prstGeom prst="mathPlus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Elipse 47"/>
          <p:cNvSpPr/>
          <p:nvPr/>
        </p:nvSpPr>
        <p:spPr>
          <a:xfrm>
            <a:off x="7231699" y="3459522"/>
            <a:ext cx="222212" cy="25002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Elipse 48"/>
          <p:cNvSpPr/>
          <p:nvPr/>
        </p:nvSpPr>
        <p:spPr>
          <a:xfrm>
            <a:off x="7231699" y="3814705"/>
            <a:ext cx="222212" cy="25002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7635561" y="3466621"/>
            <a:ext cx="222212" cy="25002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8024663" y="3466621"/>
            <a:ext cx="222212" cy="25002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8413765" y="3469445"/>
            <a:ext cx="222212" cy="25002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7632720" y="3814706"/>
            <a:ext cx="222212" cy="25002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lipse 41"/>
          <p:cNvSpPr/>
          <p:nvPr/>
        </p:nvSpPr>
        <p:spPr>
          <a:xfrm>
            <a:off x="8021822" y="3814706"/>
            <a:ext cx="222212" cy="25002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Elipse 42"/>
          <p:cNvSpPr/>
          <p:nvPr/>
        </p:nvSpPr>
        <p:spPr>
          <a:xfrm>
            <a:off x="8410924" y="3817530"/>
            <a:ext cx="222212" cy="25002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261" name="TextBox1" r:id="rId2" imgW="790560" imgH="619200"/>
        </mc:Choice>
        <mc:Fallback>
          <p:control name="TextBox1" r:id="rId2" imgW="790560" imgH="619200">
            <p:pic>
              <p:nvPicPr>
                <p:cNvPr id="33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48851" y="2878786"/>
                  <a:ext cx="788444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62" name="TextBox2" r:id="rId3" imgW="495360" imgH="619200"/>
        </mc:Choice>
        <mc:Fallback>
          <p:control name="TextBox2" r:id="rId3" imgW="495360" imgH="619200">
            <p:pic>
              <p:nvPicPr>
                <p:cNvPr id="34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544462" y="3709549"/>
                  <a:ext cx="492833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63" name="TextBox3" r:id="rId4" imgW="809640" imgH="619200"/>
        </mc:Choice>
        <mc:Fallback>
          <p:control name="TextBox3" r:id="rId4" imgW="809640" imgH="619200">
            <p:pic>
              <p:nvPicPr>
                <p:cNvPr id="35" name="TextBox3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48851" y="4782425"/>
                  <a:ext cx="813998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0500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354" y="65314"/>
            <a:ext cx="6870246" cy="127635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¡PERFECTO!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¡ERES GENIAL!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359" y="2173684"/>
            <a:ext cx="2832235" cy="2832235"/>
          </a:xfrm>
          <a:prstGeom prst="rect">
            <a:avLst/>
          </a:prstGeom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639515" y="5663192"/>
            <a:ext cx="66311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</a:t>
            </a:r>
            <a:r>
              <a:rPr lang="pt-BR" altLang="es-E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pictogramas: Sergio </a:t>
            </a:r>
            <a:r>
              <a:rPr lang="pt-BR" altLang="es-E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es-E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ARASAAC </a:t>
            </a:r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(http://arasaac.org). Licencia</a:t>
            </a:r>
            <a:r>
              <a:rPr lang="pt-BR" altLang="es-E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CC (</a:t>
            </a:r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BY-NC-SA)</a:t>
            </a:r>
            <a:endParaRPr lang="es-ES" altLang="es-E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Propiedad: Gobierno de Aragón </a:t>
            </a:r>
            <a:endParaRPr lang="pt-BR" altLang="es-E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u="sng" dirty="0" smtClean="0"/>
              <a:t>INSTRUCCIONES</a:t>
            </a:r>
            <a:endParaRPr lang="pt-BR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01" y="1911648"/>
            <a:ext cx="10608493" cy="156307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3200" dirty="0" smtClean="0"/>
              <a:t>LEE EL PROBLEMA, COLOCA LOS NÚMEROS PARA REALIZAR LA OPERACIÓN Y RESUELVE LA SUMA</a:t>
            </a:r>
            <a:endParaRPr lang="pt-BR" sz="3200" dirty="0"/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9690753" y="5234011"/>
            <a:ext cx="1280160" cy="587828"/>
          </a:xfrm>
          <a:prstGeom prst="actionButtonForwardNext">
            <a:avLst/>
          </a:prstGeom>
          <a:solidFill>
            <a:srgbClr val="E14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449" t="24196" r="3182" b="10983"/>
          <a:stretch/>
        </p:blipFill>
        <p:spPr>
          <a:xfrm>
            <a:off x="940528" y="3719748"/>
            <a:ext cx="6897188" cy="26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¿CUÁNTO HAY EN TOTAL?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791826" y="2757895"/>
            <a:ext cx="4892947" cy="3071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/>
              <a:t>En</a:t>
            </a:r>
            <a:r>
              <a:rPr lang="en-US" sz="3600" dirty="0" smtClean="0"/>
              <a:t>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granja</a:t>
            </a:r>
            <a:r>
              <a:rPr lang="en-US" sz="3600" dirty="0" smtClean="0"/>
              <a:t> hay 5 </a:t>
            </a:r>
            <a:r>
              <a:rPr lang="en-US" sz="3600" dirty="0" err="1" smtClean="0"/>
              <a:t>animales</a:t>
            </a:r>
            <a:r>
              <a:rPr lang="en-US" sz="3600" dirty="0" smtClean="0"/>
              <a:t>. Después de </a:t>
            </a:r>
            <a:r>
              <a:rPr lang="en-US" sz="3600" dirty="0" err="1" smtClean="0"/>
              <a:t>una</a:t>
            </a:r>
            <a:r>
              <a:rPr lang="en-US" sz="3600" dirty="0" smtClean="0"/>
              <a:t> semana </a:t>
            </a:r>
            <a:r>
              <a:rPr lang="en-US" sz="3600" dirty="0" err="1" smtClean="0"/>
              <a:t>nacen</a:t>
            </a:r>
            <a:r>
              <a:rPr lang="en-US" sz="3600" dirty="0" smtClean="0"/>
              <a:t> 2 </a:t>
            </a:r>
            <a:r>
              <a:rPr lang="en-US" sz="3600" dirty="0" err="1" smtClean="0"/>
              <a:t>pollitos</a:t>
            </a:r>
            <a:r>
              <a:rPr lang="en-US" sz="3600" dirty="0" smtClean="0"/>
              <a:t>. ¿</a:t>
            </a:r>
            <a:r>
              <a:rPr lang="en-US" sz="3600" dirty="0" err="1" smtClean="0"/>
              <a:t>Cuántos</a:t>
            </a:r>
            <a:r>
              <a:rPr lang="en-US" sz="3600" dirty="0" smtClean="0"/>
              <a:t> </a:t>
            </a:r>
            <a:r>
              <a:rPr lang="en-US" sz="3600" dirty="0" err="1" smtClean="0"/>
              <a:t>animales</a:t>
            </a:r>
            <a:r>
              <a:rPr lang="en-US" sz="3600" dirty="0" smtClean="0"/>
              <a:t> hay </a:t>
            </a:r>
            <a:r>
              <a:rPr lang="en-US" sz="3600" dirty="0" err="1" smtClean="0"/>
              <a:t>en</a:t>
            </a:r>
            <a:r>
              <a:rPr lang="en-US" sz="3600" dirty="0" smtClean="0"/>
              <a:t> la </a:t>
            </a:r>
            <a:r>
              <a:rPr lang="en-US" sz="3600" dirty="0" err="1" smtClean="0"/>
              <a:t>granja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7" name="Rectángulo 6"/>
          <p:cNvSpPr/>
          <p:nvPr/>
        </p:nvSpPr>
        <p:spPr>
          <a:xfrm>
            <a:off x="11469189" y="393700"/>
            <a:ext cx="378823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Botón de acción: Hacia delante o Siguiente 7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Menos 28"/>
          <p:cNvSpPr/>
          <p:nvPr/>
        </p:nvSpPr>
        <p:spPr>
          <a:xfrm>
            <a:off x="9408877" y="4352881"/>
            <a:ext cx="1981934" cy="11356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9" name="Picture 9" descr="http://www.arasaac.org/classes/img/thumbnail.php?i=c2l6ZT0zMDAmcnV0YT0uLi8uLi9yZXBvc2l0b3Jpby9vcmlnaW5hbGVzLzMzMzc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05" y="2684723"/>
            <a:ext cx="2718626" cy="33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14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pic>
        <p:nvPicPr>
          <p:cNvPr id="15" name="Picture 66" descr="http://www.arasaac.org/classes/img/thumbnail.php?i=c2l6ZT0zMDAmcnV0YT0uLi8uLi9yZXBvc2l0b3Jpby9vcmlnaW5hbGVzLzI1MzM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05" y="5299006"/>
            <a:ext cx="593268" cy="59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6" descr="http://www.arasaac.org/classes/img/thumbnail.php?i=c2l6ZT0zMDAmcnV0YT0uLi8uLi9yZXBvc2l0b3Jpby9vcmlnaW5hbGVzLzI1MzM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45" y="5363388"/>
            <a:ext cx="593268" cy="59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ás 2"/>
          <p:cNvSpPr/>
          <p:nvPr/>
        </p:nvSpPr>
        <p:spPr>
          <a:xfrm>
            <a:off x="9642940" y="3581565"/>
            <a:ext cx="658246" cy="740024"/>
          </a:xfrm>
          <a:prstGeom prst="mathPlus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214" name="TextBox1" r:id="rId2" imgW="447840" imgH="619200"/>
        </mc:Choice>
        <mc:Fallback>
          <p:control name="TextBox1" r:id="rId2" imgW="447840" imgH="619200">
            <p:pic>
              <p:nvPicPr>
                <p:cNvPr id="26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437223" y="2842498"/>
                  <a:ext cx="447672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5" name="TextBox2" r:id="rId3" imgW="476280" imgH="619200"/>
        </mc:Choice>
        <mc:Fallback>
          <p:control name="TextBox2" r:id="rId3" imgW="476280" imgH="619200">
            <p:pic>
              <p:nvPicPr>
                <p:cNvPr id="27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37223" y="3674846"/>
                  <a:ext cx="473226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6" name="TextBox3" r:id="rId4" imgW="476280" imgH="619200"/>
        </mc:Choice>
        <mc:Fallback>
          <p:control name="TextBox3" r:id="rId4" imgW="476280" imgH="619200">
            <p:pic>
              <p:nvPicPr>
                <p:cNvPr id="30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37223" y="4630025"/>
                  <a:ext cx="473226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4216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¿CUÁNTO HAY EN TOTAL?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737143" y="2647858"/>
            <a:ext cx="4947487" cy="3071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/>
              <a:t>En</a:t>
            </a:r>
            <a:r>
              <a:rPr lang="en-US" sz="3600" dirty="0" smtClean="0"/>
              <a:t> un </a:t>
            </a:r>
            <a:r>
              <a:rPr lang="en-US" sz="3600" dirty="0" err="1" smtClean="0"/>
              <a:t>árbol</a:t>
            </a:r>
            <a:r>
              <a:rPr lang="en-US" sz="3600" dirty="0" smtClean="0"/>
              <a:t> </a:t>
            </a:r>
            <a:r>
              <a:rPr lang="en-US" sz="3600" dirty="0" err="1" smtClean="0"/>
              <a:t>han</a:t>
            </a:r>
            <a:r>
              <a:rPr lang="en-US" sz="3600" dirty="0" smtClean="0"/>
              <a:t> </a:t>
            </a:r>
            <a:r>
              <a:rPr lang="en-US" sz="3600" dirty="0" err="1" smtClean="0"/>
              <a:t>crecido</a:t>
            </a:r>
            <a:r>
              <a:rPr lang="en-US" sz="3600" dirty="0" smtClean="0"/>
              <a:t> 6 </a:t>
            </a:r>
            <a:r>
              <a:rPr lang="en-US" sz="3600" dirty="0" err="1" smtClean="0"/>
              <a:t>naranjas</a:t>
            </a:r>
            <a:r>
              <a:rPr lang="en-US" sz="3600" dirty="0" smtClean="0"/>
              <a:t>. Después de </a:t>
            </a:r>
            <a:r>
              <a:rPr lang="en-US" sz="3600" dirty="0" err="1" smtClean="0"/>
              <a:t>unos</a:t>
            </a:r>
            <a:r>
              <a:rPr lang="en-US" sz="3600" dirty="0" smtClean="0"/>
              <a:t> </a:t>
            </a:r>
            <a:r>
              <a:rPr lang="en-US" sz="3600" dirty="0" err="1" smtClean="0"/>
              <a:t>días</a:t>
            </a:r>
            <a:r>
              <a:rPr lang="en-US" sz="3600" dirty="0" smtClean="0"/>
              <a:t> </a:t>
            </a:r>
            <a:r>
              <a:rPr lang="en-US" sz="3600" dirty="0" err="1" smtClean="0"/>
              <a:t>están</a:t>
            </a:r>
            <a:r>
              <a:rPr lang="en-US" sz="3600" dirty="0" smtClean="0"/>
              <a:t> </a:t>
            </a:r>
            <a:r>
              <a:rPr lang="en-US" sz="3600" dirty="0" err="1" smtClean="0"/>
              <a:t>creciendo</a:t>
            </a:r>
            <a:r>
              <a:rPr lang="en-US" sz="3600" dirty="0" smtClean="0"/>
              <a:t> 3 </a:t>
            </a:r>
            <a:r>
              <a:rPr lang="en-US" sz="3600" dirty="0" err="1" smtClean="0"/>
              <a:t>más</a:t>
            </a:r>
            <a:r>
              <a:rPr lang="en-US" sz="3600" dirty="0" smtClean="0"/>
              <a:t>. ¿</a:t>
            </a:r>
            <a:r>
              <a:rPr lang="en-US" sz="3600" dirty="0" err="1"/>
              <a:t>C</a:t>
            </a:r>
            <a:r>
              <a:rPr lang="en-US" sz="3600" dirty="0" err="1" smtClean="0"/>
              <a:t>uántas</a:t>
            </a:r>
            <a:r>
              <a:rPr lang="en-US" sz="3600" dirty="0" smtClean="0"/>
              <a:t> </a:t>
            </a:r>
            <a:r>
              <a:rPr lang="en-US" sz="3600" dirty="0" err="1" smtClean="0"/>
              <a:t>naranjas</a:t>
            </a:r>
            <a:r>
              <a:rPr lang="en-US" sz="3600" dirty="0" smtClean="0"/>
              <a:t> hay </a:t>
            </a:r>
            <a:r>
              <a:rPr lang="en-US" sz="3600" dirty="0" err="1" smtClean="0"/>
              <a:t>en</a:t>
            </a:r>
            <a:r>
              <a:rPr lang="en-US" sz="3600" dirty="0" smtClean="0"/>
              <a:t> total?</a:t>
            </a:r>
            <a:endParaRPr lang="en-US" sz="3600" dirty="0"/>
          </a:p>
        </p:txBody>
      </p:sp>
      <p:sp>
        <p:nvSpPr>
          <p:cNvPr id="7" name="Rectángulo 6"/>
          <p:cNvSpPr/>
          <p:nvPr/>
        </p:nvSpPr>
        <p:spPr>
          <a:xfrm>
            <a:off x="11469189" y="393700"/>
            <a:ext cx="378823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Botón de acción: Hacia delante o Siguiente 7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pic>
        <p:nvPicPr>
          <p:cNvPr id="37" name="Picture 2" descr="http://www.arasaac.org/classes/img/thumbnail.php?i=c2l6ZT0zMDAmcnV0YT0uLi8uLi9yZXBvc2l0b3Jpby9vcmlnaW5hbGVzLzMwNTc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4965" r="16188" b="4427"/>
          <a:stretch/>
        </p:blipFill>
        <p:spPr bwMode="auto">
          <a:xfrm>
            <a:off x="6540711" y="2660706"/>
            <a:ext cx="2274497" cy="33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rasaac.org/classes/img/thumbnail.php?i=c2l6ZT0zMDAmcnV0YT0uLi8uLi9yZXBvc2l0b3Jpby9vcmlnaW5hbGVzLzI0ODM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350" y="267858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arasaac.org/classes/img/thumbnail.php?i=c2l6ZT0zMDAmcnV0YT0uLi8uLi9yZXBvc2l0b3Jpby9vcmlnaW5hbGVzLzI0ODM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44" y="320042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arasaac.org/classes/img/thumbnail.php?i=c2l6ZT0zMDAmcnV0YT0uLi8uLi9yZXBvc2l0b3Jpby9vcmlnaW5hbGVzLzI0ODM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81" y="304036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arasaac.org/classes/img/thumbnail.php?i=c2l6ZT0zMDAmcnV0YT0uLi8uLi9yZXBvc2l0b3Jpby9vcmlnaW5hbGVzLzI0ODM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498" y="423128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arasaac.org/classes/img/thumbnail.php?i=c2l6ZT0zMDAmcnV0YT0uLi8uLi9yZXBvc2l0b3Jpby9vcmlnaW5hbGVzLzI0ODM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645" y="405699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arasaac.org/classes/img/thumbnail.php?i=c2l6ZT0zMDAmcnV0YT0uLi8uLi9yZXBvc2l0b3Jpby9vcmlnaW5hbGVzLzI0ODM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13" y="338309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pic>
        <p:nvPicPr>
          <p:cNvPr id="21" name="Picture 2" descr="http://www.arasaac.org/classes/img/thumbnail.php?i=c2l6ZT0zMDAmcnV0YT0uLi8uLi9yZXBvc2l0b3Jpby9vcmlnaW5hbGVzLzI0ODM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13" y="373160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arasaac.org/classes/img/thumbnail.php?i=c2l6ZT0zMDAmcnV0YT0uLi8uLi9yZXBvc2l0b3Jpby9vcmlnaW5hbGVzLzI0ODM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640" y="397946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arasaac.org/classes/img/thumbnail.php?i=c2l6ZT0zMDAmcnV0YT0uLi8uLi9yZXBvc2l0b3Jpby9vcmlnaW5hbGVzLzI0ODM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617" y="438039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Menos 35"/>
          <p:cNvSpPr/>
          <p:nvPr/>
        </p:nvSpPr>
        <p:spPr>
          <a:xfrm>
            <a:off x="9408877" y="4352881"/>
            <a:ext cx="1981934" cy="11356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Más 41"/>
          <p:cNvSpPr/>
          <p:nvPr/>
        </p:nvSpPr>
        <p:spPr>
          <a:xfrm>
            <a:off x="9642940" y="3581565"/>
            <a:ext cx="658246" cy="740024"/>
          </a:xfrm>
          <a:prstGeom prst="mathPlus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69" name="TextBox1" r:id="rId2" imgW="447840" imgH="619200"/>
        </mc:Choice>
        <mc:Fallback>
          <p:control name="TextBox1" r:id="rId2" imgW="447840" imgH="619200">
            <p:pic>
              <p:nvPicPr>
                <p:cNvPr id="39" name="TextBox1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437223" y="2842498"/>
                  <a:ext cx="447672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70" name="TextBox2" r:id="rId3" imgW="476280" imgH="619200"/>
        </mc:Choice>
        <mc:Fallback>
          <p:control name="TextBox2" r:id="rId3" imgW="476280" imgH="619200">
            <p:pic>
              <p:nvPicPr>
                <p:cNvPr id="40" name="TextBox2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37223" y="3674846"/>
                  <a:ext cx="473226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71" name="TextBox3" r:id="rId4" imgW="476280" imgH="619200"/>
        </mc:Choice>
        <mc:Fallback>
          <p:control name="TextBox3" r:id="rId4" imgW="476280" imgH="619200">
            <p:pic>
              <p:nvPicPr>
                <p:cNvPr id="41" name="TextBox3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37223" y="4630025"/>
                  <a:ext cx="473226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835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5"/>
          </p:nvPr>
        </p:nvSpPr>
        <p:spPr>
          <a:xfrm>
            <a:off x="862151" y="2660921"/>
            <a:ext cx="4701132" cy="3071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dirty="0" smtClean="0"/>
              <a:t>En la biblioteca hay 10 libros. Al día siguiente viene un niño y devuelve 2 de ellos. ¿Cuántos libros hay en </a:t>
            </a:r>
            <a:r>
              <a:rPr lang="es-ES" sz="3600" dirty="0" err="1" smtClean="0"/>
              <a:t>en</a:t>
            </a:r>
            <a:r>
              <a:rPr lang="es-ES" sz="3600" dirty="0" smtClean="0"/>
              <a:t> total?</a:t>
            </a:r>
            <a:endParaRPr lang="es-ES" sz="3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¿CUÁNTO HAY EN TOTAL?</a:t>
            </a:r>
            <a:endParaRPr lang="en-US" sz="4800" b="1" dirty="0"/>
          </a:p>
        </p:txBody>
      </p:sp>
      <p:sp>
        <p:nvSpPr>
          <p:cNvPr id="11" name="Menos 10"/>
          <p:cNvSpPr/>
          <p:nvPr/>
        </p:nvSpPr>
        <p:spPr>
          <a:xfrm>
            <a:off x="9187731" y="4352881"/>
            <a:ext cx="2203080" cy="16969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1469189" y="393700"/>
            <a:ext cx="378823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E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Botón de acción: Hacia delante o Siguiente 13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50" name="Picture 6" descr="http://www.arasaac.org/classes/img/thumbnail.php?i=c2l6ZT0zMDAmcnV0YT0uLi8uLi9yZXBvc2l0b3Jpby9vcmlnaW5hbGVzLzIzODY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7" r="20278"/>
          <a:stretch/>
        </p:blipFill>
        <p:spPr bwMode="auto">
          <a:xfrm>
            <a:off x="6446900" y="2670657"/>
            <a:ext cx="2079425" cy="336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arasaac.org/classes/img/thumbnail.php?i=c2l6ZT0zMDAmcnV0YT0uLi8uLi9yZXBvc2l0b3Jpby9vcmlnaW5hbGVzLzMzOTYy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0" r="5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49"/>
          <a:stretch/>
        </p:blipFill>
        <p:spPr bwMode="auto">
          <a:xfrm>
            <a:off x="7000687" y="4046410"/>
            <a:ext cx="313466" cy="6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arasaac.org/classes/img/thumbnail.php?i=c2l6ZT0zMDAmcnV0YT0uLi8uLi9yZXBvc2l0b3Jpby9vcmlnaW5hbGVzLzI0NTAucG5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000" b="7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24351" b="20495"/>
          <a:stretch/>
        </p:blipFill>
        <p:spPr bwMode="auto">
          <a:xfrm>
            <a:off x="7109004" y="3000180"/>
            <a:ext cx="729090" cy="4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arasaac.org/classes/img/thumbnail.php?i=c2l6ZT0zMDAmcnV0YT0uLi8uLi9yZXBvc2l0b3Jpby9vcmlnaW5hbGVzLzMzOTYy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0" r="5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49"/>
          <a:stretch/>
        </p:blipFill>
        <p:spPr bwMode="auto">
          <a:xfrm>
            <a:off x="7327216" y="4046410"/>
            <a:ext cx="313466" cy="6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arasaac.org/classes/img/thumbnail.php?i=c2l6ZT0zMDAmcnV0YT0uLi8uLi9yZXBvc2l0b3Jpby9vcmlnaW5hbGVzLzMzOTYy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0" r="5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49"/>
          <a:stretch/>
        </p:blipFill>
        <p:spPr bwMode="auto">
          <a:xfrm>
            <a:off x="7677784" y="4046410"/>
            <a:ext cx="313466" cy="6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arasaac.org/classes/img/thumbnail.php?i=c2l6ZT0zMDAmcnV0YT0uLi8uLi9yZXBvc2l0b3Jpby9vcmlnaW5hbGVzLzI0NTAucG5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000" b="7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24351" b="20495"/>
          <a:stretch/>
        </p:blipFill>
        <p:spPr bwMode="auto">
          <a:xfrm>
            <a:off x="7465572" y="3622098"/>
            <a:ext cx="729090" cy="4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arasaac.org/classes/img/thumbnail.php?i=c2l6ZT0zMDAmcnV0YT0uLi8uLi9yZXBvc2l0b3Jpby9vcmlnaW5hbGVzLzI0NTAucG5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000" b="7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24351" b="20495"/>
          <a:stretch/>
        </p:blipFill>
        <p:spPr bwMode="auto">
          <a:xfrm>
            <a:off x="7064032" y="4881550"/>
            <a:ext cx="729090" cy="4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arasaac.org/classes/img/thumbnail.php?i=c2l6ZT0zMDAmcnV0YT0uLi8uLi9yZXBvc2l0b3Jpby9vcmlnaW5hbGVzLzMzOTYy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0" r="5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49"/>
          <a:stretch/>
        </p:blipFill>
        <p:spPr bwMode="auto">
          <a:xfrm>
            <a:off x="7186180" y="5283542"/>
            <a:ext cx="313466" cy="6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arasaac.org/classes/img/thumbnail.php?i=c2l6ZT0zMDAmcnV0YT0uLi8uLi9yZXBvc2l0b3Jpby9vcmlnaW5hbGVzLzMzOTYy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0" r="5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49"/>
          <a:stretch/>
        </p:blipFill>
        <p:spPr bwMode="auto">
          <a:xfrm>
            <a:off x="7512709" y="5283542"/>
            <a:ext cx="313466" cy="6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arasaac.org/classes/img/thumbnail.php?i=c2l6ZT0zMDAmcnV0YT0uLi8uLi9yZXBvc2l0b3Jpby9vcmlnaW5hbGVzLzMzOTYy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0" r="5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49"/>
          <a:stretch/>
        </p:blipFill>
        <p:spPr bwMode="auto">
          <a:xfrm>
            <a:off x="7791540" y="4654478"/>
            <a:ext cx="313466" cy="6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www.arasaac.org/classes/img/thumbnail.php?i=c2l6ZT0zMDAmcnV0YT0uLi8uLi9yZXBvc2l0b3Jpby9vcmlnaW5hbGVzLzMzOTYy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0" r="5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49"/>
          <a:stretch/>
        </p:blipFill>
        <p:spPr bwMode="auto">
          <a:xfrm>
            <a:off x="7026813" y="3435248"/>
            <a:ext cx="313466" cy="6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arasaac.org/classes/img/thumbnail.php?i=c2l6ZT0zMDAmcnV0YT0uLi8uLi9yZXBvc2l0b3Jpby9vcmlnaW5hbGVzLzMzOTYy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0" r="5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49"/>
          <a:stretch/>
        </p:blipFill>
        <p:spPr bwMode="auto">
          <a:xfrm>
            <a:off x="8350653" y="4945449"/>
            <a:ext cx="313466" cy="6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arasaac.org/classes/img/thumbnail.php?i=c2l6ZT0zMDAmcnV0YT0uLi8uLi9yZXBvc2l0b3Jpby9vcmlnaW5hbGVzLzMzOTYy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0" r="5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49"/>
          <a:stretch/>
        </p:blipFill>
        <p:spPr bwMode="auto">
          <a:xfrm>
            <a:off x="8501082" y="4966445"/>
            <a:ext cx="313466" cy="6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6" name="Picture 62" descr="http://www.arasaac.org/classes/img/thumbnail.php?i=c2l6ZT0zMDAmcnV0YT0uLi8uLi9yZXBvc2l0b3Jpby9vcmlnaW5hbGVzLzE3MDM4LnBuZw==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667" b="97000" l="53000" r="98667">
                        <a14:foregroundMark x1="78667" y1="39333" x2="78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6" t="24784"/>
          <a:stretch/>
        </p:blipFill>
        <p:spPr bwMode="auto">
          <a:xfrm>
            <a:off x="8446463" y="4646973"/>
            <a:ext cx="909349" cy="14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Más 27"/>
          <p:cNvSpPr/>
          <p:nvPr/>
        </p:nvSpPr>
        <p:spPr>
          <a:xfrm>
            <a:off x="9512628" y="3584716"/>
            <a:ext cx="658246" cy="740024"/>
          </a:xfrm>
          <a:prstGeom prst="mathPlus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240" name="TextBox1" r:id="rId2" imgW="666720" imgH="619200"/>
        </mc:Choice>
        <mc:Fallback>
          <p:control name="TextBox1" r:id="rId2" imgW="666720" imgH="619200">
            <p:pic>
              <p:nvPicPr>
                <p:cNvPr id="8" name="TextBox1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15153" y="2842498"/>
                  <a:ext cx="669741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41" name="TextBox2" r:id="rId3" imgW="409680" imgH="619200"/>
        </mc:Choice>
        <mc:Fallback>
          <p:control name="TextBox2" r:id="rId3" imgW="409680" imgH="619200">
            <p:pic>
              <p:nvPicPr>
                <p:cNvPr id="9" name="TextBox2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502537" y="3674846"/>
                  <a:ext cx="407912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42" name="TextBox3" r:id="rId4" imgW="695160" imgH="619200"/>
        </mc:Choice>
        <mc:Fallback>
          <p:control name="TextBox3" r:id="rId4" imgW="695160" imgH="619200">
            <p:pic>
              <p:nvPicPr>
                <p:cNvPr id="12" name="TextBox3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15153" y="4630025"/>
                  <a:ext cx="695296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559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http://www.arasaac.org/classes/img/thumbnail.php?i=c2l6ZT0zMDAmcnV0YT0uLi8uLi9yZXBvc2l0b3Jpby9vcmlnaW5hbGVzLzEzNjQ0LnBuZw=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16" y="2854395"/>
            <a:ext cx="8892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www.arasaac.org/classes/img/thumbnail.php?i=c2l6ZT0zMDAmcnV0YT0uLi8uLi9yZXBvc2l0b3Jpby9vcmlnaW5hbGVzLzEzNjQ0LnBuZw=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83" y="2842498"/>
            <a:ext cx="8892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70" y="3219949"/>
            <a:ext cx="887458" cy="8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34" y="3248438"/>
            <a:ext cx="887458" cy="8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18" y="3268183"/>
            <a:ext cx="887458" cy="8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969" y="3298995"/>
            <a:ext cx="887458" cy="8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¿CUÁNTO HAY EN TOTAL?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718457" y="2713173"/>
            <a:ext cx="5021157" cy="3071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/>
              <a:t>En</a:t>
            </a:r>
            <a:r>
              <a:rPr lang="en-US" sz="3600" dirty="0" smtClean="0"/>
              <a:t> un </a:t>
            </a:r>
            <a:r>
              <a:rPr lang="en-US" sz="3600" dirty="0" err="1" smtClean="0"/>
              <a:t>frutero</a:t>
            </a:r>
            <a:r>
              <a:rPr lang="en-US" sz="3600" dirty="0" smtClean="0"/>
              <a:t> hay 8 </a:t>
            </a:r>
            <a:r>
              <a:rPr lang="en-US" sz="3600" dirty="0" err="1" smtClean="0"/>
              <a:t>manzanas</a:t>
            </a:r>
            <a:r>
              <a:rPr lang="en-US" sz="3600" dirty="0" smtClean="0"/>
              <a:t> </a:t>
            </a:r>
            <a:r>
              <a:rPr lang="en-US" sz="3600" dirty="0" err="1" smtClean="0"/>
              <a:t>rojas</a:t>
            </a:r>
            <a:r>
              <a:rPr lang="en-US" sz="3600" dirty="0" smtClean="0"/>
              <a:t>. </a:t>
            </a:r>
            <a:r>
              <a:rPr lang="en-US" sz="3600" dirty="0" err="1" smtClean="0"/>
              <a:t>Luego</a:t>
            </a:r>
            <a:r>
              <a:rPr lang="en-US" sz="3600" dirty="0" smtClean="0"/>
              <a:t> mi </a:t>
            </a:r>
            <a:r>
              <a:rPr lang="en-US" sz="3600" dirty="0" err="1" smtClean="0"/>
              <a:t>madre</a:t>
            </a:r>
            <a:r>
              <a:rPr lang="en-US" sz="3600" dirty="0" smtClean="0"/>
              <a:t> </a:t>
            </a:r>
            <a:r>
              <a:rPr lang="en-US" sz="3600" dirty="0" err="1" smtClean="0"/>
              <a:t>trae</a:t>
            </a:r>
            <a:r>
              <a:rPr lang="en-US" sz="3600" dirty="0" smtClean="0"/>
              <a:t> 2 </a:t>
            </a:r>
            <a:r>
              <a:rPr lang="en-US" sz="3600" dirty="0" err="1" smtClean="0"/>
              <a:t>manzanas</a:t>
            </a:r>
            <a:r>
              <a:rPr lang="en-US" sz="3600" dirty="0" smtClean="0"/>
              <a:t> </a:t>
            </a:r>
            <a:r>
              <a:rPr lang="en-US" sz="3600" dirty="0" err="1" smtClean="0"/>
              <a:t>verdes</a:t>
            </a:r>
            <a:r>
              <a:rPr lang="en-US" sz="3600" dirty="0" smtClean="0"/>
              <a:t>. ¿</a:t>
            </a:r>
            <a:r>
              <a:rPr lang="en-US" sz="3600" dirty="0" err="1"/>
              <a:t>C</a:t>
            </a:r>
            <a:r>
              <a:rPr lang="en-US" sz="3600" dirty="0" err="1" smtClean="0"/>
              <a:t>uántas</a:t>
            </a:r>
            <a:r>
              <a:rPr lang="en-US" sz="3600" dirty="0" smtClean="0"/>
              <a:t> </a:t>
            </a:r>
            <a:r>
              <a:rPr lang="en-US" sz="3600" dirty="0" err="1" smtClean="0"/>
              <a:t>manzanas</a:t>
            </a:r>
            <a:r>
              <a:rPr lang="en-US" sz="3600" dirty="0" smtClean="0"/>
              <a:t> hay </a:t>
            </a:r>
            <a:r>
              <a:rPr lang="en-US" sz="3600" dirty="0" err="1" smtClean="0"/>
              <a:t>en</a:t>
            </a:r>
            <a:r>
              <a:rPr lang="en-US" sz="3600" dirty="0" smtClean="0"/>
              <a:t> el </a:t>
            </a:r>
            <a:r>
              <a:rPr lang="en-US" sz="3600" dirty="0" err="1" smtClean="0"/>
              <a:t>frutero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7" name="Rectángulo 6"/>
          <p:cNvSpPr/>
          <p:nvPr/>
        </p:nvSpPr>
        <p:spPr>
          <a:xfrm>
            <a:off x="11469189" y="393700"/>
            <a:ext cx="378823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8" name="Botón de acción: Hacia delante o Siguiente 7">
            <a:hlinkClick r:id="" action="ppaction://hlinkshowjump?jump=nextslide" highlightClick="1">
              <a:snd r:embed="rId10" name="click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32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pic>
        <p:nvPicPr>
          <p:cNvPr id="2121" name="Picture 73" descr="http://www.arasaac.org/classes/img/thumbnail.php?i=c2l6ZT0zMDAmcnV0YT0uLi8uLi9yZXBvc2l0b3Jpby9vcmlnaW5hbGVzLzE2MzAzLnBuZw==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2" r="17172" b="15491"/>
          <a:stretch/>
        </p:blipFill>
        <p:spPr bwMode="auto">
          <a:xfrm>
            <a:off x="6432056" y="4326952"/>
            <a:ext cx="2366808" cy="124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>
            <a:off x="8363089" y="4923077"/>
            <a:ext cx="571904" cy="441313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99" y="3604303"/>
            <a:ext cx="887458" cy="8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65" y="3635115"/>
            <a:ext cx="887458" cy="8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366" y="3665927"/>
            <a:ext cx="887458" cy="8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406" y="3635115"/>
            <a:ext cx="887458" cy="8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Menos 41"/>
          <p:cNvSpPr/>
          <p:nvPr/>
        </p:nvSpPr>
        <p:spPr>
          <a:xfrm>
            <a:off x="9408877" y="4352881"/>
            <a:ext cx="1981934" cy="11356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Más 45"/>
          <p:cNvSpPr/>
          <p:nvPr/>
        </p:nvSpPr>
        <p:spPr>
          <a:xfrm>
            <a:off x="9642940" y="3581565"/>
            <a:ext cx="658246" cy="740024"/>
          </a:xfrm>
          <a:prstGeom prst="mathPlus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52" name="TextBox1" r:id="rId2" imgW="447840" imgH="619200"/>
        </mc:Choice>
        <mc:Fallback>
          <p:control name="TextBox1" r:id="rId2" imgW="447840" imgH="619200">
            <p:pic>
              <p:nvPicPr>
                <p:cNvPr id="43" name="TextBox1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437223" y="2842498"/>
                  <a:ext cx="447672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3" name="TextBox2" r:id="rId3" imgW="476280" imgH="619200"/>
        </mc:Choice>
        <mc:Fallback>
          <p:control name="TextBox2" r:id="rId3" imgW="476280" imgH="619200">
            <p:pic>
              <p:nvPicPr>
                <p:cNvPr id="44" name="TextBox2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37223" y="3674846"/>
                  <a:ext cx="473226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4" name="TextBox3" r:id="rId4" imgW="609480" imgH="619200"/>
        </mc:Choice>
        <mc:Fallback>
          <p:control name="TextBox3" r:id="rId4" imgW="609480" imgH="619200">
            <p:pic>
              <p:nvPicPr>
                <p:cNvPr id="45" name="TextBox3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01186" y="4630025"/>
                  <a:ext cx="609263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16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¿CUÁNTO HAY EN TOTAL?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708356" y="2593301"/>
            <a:ext cx="5044693" cy="3071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/>
              <a:t>En</a:t>
            </a:r>
            <a:r>
              <a:rPr lang="en-US" sz="3600" dirty="0" smtClean="0"/>
              <a:t> un </a:t>
            </a:r>
            <a:r>
              <a:rPr lang="en-US" sz="3600" dirty="0" err="1" smtClean="0"/>
              <a:t>cesped</a:t>
            </a:r>
            <a:r>
              <a:rPr lang="en-US" sz="3600" dirty="0" smtClean="0"/>
              <a:t> </a:t>
            </a:r>
            <a:r>
              <a:rPr lang="en-US" sz="3600" dirty="0" err="1" smtClean="0"/>
              <a:t>han</a:t>
            </a:r>
            <a:r>
              <a:rPr lang="en-US" sz="3600" dirty="0" smtClean="0"/>
              <a:t> </a:t>
            </a:r>
            <a:r>
              <a:rPr lang="en-US" sz="3600" dirty="0" err="1" smtClean="0"/>
              <a:t>florecido</a:t>
            </a:r>
            <a:r>
              <a:rPr lang="en-US" sz="3600" dirty="0" smtClean="0"/>
              <a:t> 11 </a:t>
            </a:r>
            <a:r>
              <a:rPr lang="en-US" sz="3600" dirty="0" err="1" smtClean="0"/>
              <a:t>tulipanes</a:t>
            </a:r>
            <a:r>
              <a:rPr lang="en-US" sz="3600" dirty="0" smtClean="0"/>
              <a:t>. Después de </a:t>
            </a:r>
            <a:r>
              <a:rPr lang="en-US" sz="3600" dirty="0" err="1" smtClean="0"/>
              <a:t>unas</a:t>
            </a:r>
            <a:r>
              <a:rPr lang="en-US" sz="3600" dirty="0" smtClean="0"/>
              <a:t> </a:t>
            </a:r>
            <a:r>
              <a:rPr lang="en-US" sz="3600" dirty="0" err="1" smtClean="0"/>
              <a:t>semanas</a:t>
            </a:r>
            <a:r>
              <a:rPr lang="en-US" sz="3600" dirty="0" smtClean="0"/>
              <a:t> </a:t>
            </a:r>
            <a:r>
              <a:rPr lang="en-US" sz="3600" dirty="0" err="1" smtClean="0"/>
              <a:t>florecen</a:t>
            </a:r>
            <a:r>
              <a:rPr lang="en-US" sz="3600" dirty="0" smtClean="0"/>
              <a:t> 4 margaritas. ¿</a:t>
            </a:r>
            <a:r>
              <a:rPr lang="en-US" sz="3600" dirty="0" err="1"/>
              <a:t>C</a:t>
            </a:r>
            <a:r>
              <a:rPr lang="en-US" sz="3600" dirty="0" err="1" smtClean="0"/>
              <a:t>uántas</a:t>
            </a:r>
            <a:r>
              <a:rPr lang="en-US" sz="3600" dirty="0" smtClean="0"/>
              <a:t> </a:t>
            </a:r>
            <a:r>
              <a:rPr lang="en-US" sz="3600" dirty="0" err="1" smtClean="0"/>
              <a:t>flores</a:t>
            </a:r>
            <a:r>
              <a:rPr lang="en-US" sz="3600" dirty="0" smtClean="0"/>
              <a:t> hay </a:t>
            </a:r>
            <a:r>
              <a:rPr lang="en-US" sz="3600" dirty="0" err="1" smtClean="0"/>
              <a:t>en</a:t>
            </a:r>
            <a:r>
              <a:rPr lang="en-US" sz="3600" dirty="0" smtClean="0"/>
              <a:t> el </a:t>
            </a:r>
            <a:r>
              <a:rPr lang="en-US" sz="3600" dirty="0" err="1" smtClean="0"/>
              <a:t>cesped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7" name="Rectángulo 6"/>
          <p:cNvSpPr/>
          <p:nvPr/>
        </p:nvSpPr>
        <p:spPr>
          <a:xfrm>
            <a:off x="11469189" y="393700"/>
            <a:ext cx="378823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s-E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otón de acción: Hacia delante o Siguiente 7">
            <a:hlinkClick r:id="" action="ppaction://hlinkshowjump?jump=nextslide" highlightClick="1">
              <a:snd r:embed="rId7" name="click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http://www.arasaac.org/classes/img/thumbnail.php?i=c2l6ZT0zMDAmcnV0YT0uLi8uLi9yZXBvc2l0b3Jpby9vcmlnaW5hbGVzLzExMjE0LnBuZw==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/>
          <a:stretch/>
        </p:blipFill>
        <p:spPr bwMode="auto">
          <a:xfrm>
            <a:off x="6478867" y="2634515"/>
            <a:ext cx="2885056" cy="33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71" y="32407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85" y="330913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814" y="336958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364992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202" y="358811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920" y="417257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55" y="417065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361" y="492715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29" y="506847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38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pic>
        <p:nvPicPr>
          <p:cNvPr id="39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28" y="410464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589" y="494511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3" name="Picture 77" descr="http://www.arasaac.org/classes/img/thumbnail.php?i=c2l6ZT0zMDAmcnV0YT0uLi8uLi9yZXBvc2l0b3Jpby9vcmlnaW5hbGVzLzMxMjcucG5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9667" l="10000" r="90000">
                        <a14:foregroundMark x1="31000" y1="21333" x2="65333" y2="19667"/>
                        <a14:foregroundMark x1="53333" y1="10333" x2="61333" y2="17667"/>
                        <a14:foregroundMark x1="33333" y1="13667" x2="48333" y2="13333"/>
                        <a14:foregroundMark x1="33333" y1="20667" x2="49333" y2="51667"/>
                        <a14:foregroundMark x1="30000" y1="31333" x2="39667" y2="49333"/>
                        <a14:foregroundMark x1="26333" y1="38000" x2="31000" y2="45333"/>
                        <a14:foregroundMark x1="55667" y1="55333" x2="67000" y2="23333"/>
                        <a14:foregroundMark x1="60667" y1="49333" x2="68000" y2="45333"/>
                        <a14:foregroundMark x1="65333" y1="55333" x2="61333" y2="46000"/>
                        <a14:foregroundMark x1="70667" y1="40000" x2="72667" y2="2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464" y="447182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7" descr="http://www.arasaac.org/classes/img/thumbnail.php?i=c2l6ZT0zMDAmcnV0YT0uLi8uLi9yZXBvc2l0b3Jpby9vcmlnaW5hbGVzLzMxMjcucG5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9667" l="10000" r="90000">
                        <a14:foregroundMark x1="31000" y1="21333" x2="65333" y2="19667"/>
                        <a14:foregroundMark x1="53333" y1="10333" x2="61333" y2="17667"/>
                        <a14:foregroundMark x1="33333" y1="13667" x2="48333" y2="13333"/>
                        <a14:foregroundMark x1="33333" y1="20667" x2="49333" y2="51667"/>
                        <a14:foregroundMark x1="30000" y1="31333" x2="39667" y2="49333"/>
                        <a14:foregroundMark x1="26333" y1="38000" x2="31000" y2="45333"/>
                        <a14:foregroundMark x1="55667" y1="55333" x2="67000" y2="23333"/>
                        <a14:foregroundMark x1="60667" y1="49333" x2="68000" y2="45333"/>
                        <a14:foregroundMark x1="65333" y1="55333" x2="61333" y2="46000"/>
                        <a14:foregroundMark x1="70667" y1="40000" x2="72667" y2="2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908" y="442858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7" descr="http://www.arasaac.org/classes/img/thumbnail.php?i=c2l6ZT0zMDAmcnV0YT0uLi8uLi9yZXBvc2l0b3Jpby9vcmlnaW5hbGVzLzMxMjcucG5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9667" l="10000" r="90000">
                        <a14:foregroundMark x1="31000" y1="21333" x2="65333" y2="19667"/>
                        <a14:foregroundMark x1="53333" y1="10333" x2="61333" y2="17667"/>
                        <a14:foregroundMark x1="33333" y1="13667" x2="48333" y2="13333"/>
                        <a14:foregroundMark x1="33333" y1="20667" x2="49333" y2="51667"/>
                        <a14:foregroundMark x1="30000" y1="31333" x2="39667" y2="49333"/>
                        <a14:foregroundMark x1="26333" y1="38000" x2="31000" y2="45333"/>
                        <a14:foregroundMark x1="55667" y1="55333" x2="67000" y2="23333"/>
                        <a14:foregroundMark x1="60667" y1="49333" x2="68000" y2="45333"/>
                        <a14:foregroundMark x1="65333" y1="55333" x2="61333" y2="46000"/>
                        <a14:foregroundMark x1="70667" y1="40000" x2="72667" y2="2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787" y="509832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7" descr="http://www.arasaac.org/classes/img/thumbnail.php?i=c2l6ZT0zMDAmcnV0YT0uLi8uLi9yZXBvc2l0b3Jpby9vcmlnaW5hbGVzLzMxMjcucG5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9667" l="10000" r="90000">
                        <a14:foregroundMark x1="31000" y1="21333" x2="65333" y2="19667"/>
                        <a14:foregroundMark x1="53333" y1="10333" x2="61333" y2="17667"/>
                        <a14:foregroundMark x1="33333" y1="13667" x2="48333" y2="13333"/>
                        <a14:foregroundMark x1="33333" y1="20667" x2="49333" y2="51667"/>
                        <a14:foregroundMark x1="30000" y1="31333" x2="39667" y2="49333"/>
                        <a14:foregroundMark x1="26333" y1="38000" x2="31000" y2="45333"/>
                        <a14:foregroundMark x1="55667" y1="55333" x2="67000" y2="23333"/>
                        <a14:foregroundMark x1="60667" y1="49333" x2="68000" y2="45333"/>
                        <a14:foregroundMark x1="65333" y1="55333" x2="61333" y2="46000"/>
                        <a14:foregroundMark x1="70667" y1="40000" x2="72667" y2="2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31" y="511723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Menos 40"/>
          <p:cNvSpPr/>
          <p:nvPr/>
        </p:nvSpPr>
        <p:spPr>
          <a:xfrm>
            <a:off x="9408877" y="4352881"/>
            <a:ext cx="1981934" cy="11356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Más 44"/>
          <p:cNvSpPr/>
          <p:nvPr/>
        </p:nvSpPr>
        <p:spPr>
          <a:xfrm>
            <a:off x="9642940" y="3581565"/>
            <a:ext cx="658246" cy="740024"/>
          </a:xfrm>
          <a:prstGeom prst="mathPlus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217" name="TextBox1" r:id="rId2" imgW="647640" imgH="619200"/>
        </mc:Choice>
        <mc:Fallback>
          <p:control name="TextBox1" r:id="rId2" imgW="647640" imgH="619200">
            <p:pic>
              <p:nvPicPr>
                <p:cNvPr id="26" name="TextBox1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41279" y="2842498"/>
                  <a:ext cx="643615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18" name="TextBox2" r:id="rId3" imgW="409680" imgH="619200"/>
        </mc:Choice>
        <mc:Fallback>
          <p:control name="TextBox2" r:id="rId3" imgW="409680" imgH="619200">
            <p:pic>
              <p:nvPicPr>
                <p:cNvPr id="27" name="TextBox2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502537" y="3674846"/>
                  <a:ext cx="407912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19" name="TextBox3" r:id="rId4" imgW="676440" imgH="619200"/>
        </mc:Choice>
        <mc:Fallback>
          <p:control name="TextBox3" r:id="rId4" imgW="676440" imgH="619200">
            <p:pic>
              <p:nvPicPr>
                <p:cNvPr id="30" name="TextBox3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36953" y="4630025"/>
                  <a:ext cx="673495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0" name="TextBox5" r:id="rId5" imgW="476280" imgH="619200"/>
        </mc:Choice>
        <mc:Fallback>
          <p:control name="TextBox5" r:id="rId5" imgW="476280" imgH="619200">
            <p:pic>
              <p:nvPicPr>
                <p:cNvPr id="43" name="TextBox5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437223" y="3674846"/>
                  <a:ext cx="473226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070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5"/>
          </p:nvPr>
        </p:nvSpPr>
        <p:spPr>
          <a:xfrm>
            <a:off x="755078" y="2706305"/>
            <a:ext cx="4935638" cy="313093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sz="3400" dirty="0" smtClean="0"/>
              <a:t>En un armario hay 12 latas de aceitunas.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3400" dirty="0" smtClean="0"/>
              <a:t>Mi madre va al supermercado y compra 4 latas de pepinillos. ¿Cuántas latas hay en total?</a:t>
            </a:r>
          </a:p>
          <a:p>
            <a:pPr marL="0" indent="0">
              <a:buNone/>
            </a:pPr>
            <a:endParaRPr lang="es-ES" sz="3400" dirty="0"/>
          </a:p>
          <a:p>
            <a:pPr marL="0" indent="0">
              <a:buNone/>
            </a:pPr>
            <a:endParaRPr lang="es-ES" sz="3400" dirty="0" smtClean="0"/>
          </a:p>
          <a:p>
            <a:pPr marL="0" indent="0">
              <a:buNone/>
            </a:pPr>
            <a:endParaRPr lang="es-ES" sz="3400" dirty="0"/>
          </a:p>
          <a:p>
            <a:pPr marL="0" indent="0">
              <a:buNone/>
            </a:pPr>
            <a:endParaRPr lang="es-ES" sz="3400" dirty="0" smtClean="0"/>
          </a:p>
          <a:p>
            <a:pPr marL="0" indent="0">
              <a:buNone/>
            </a:pPr>
            <a:endParaRPr lang="es-ES" sz="3400" dirty="0"/>
          </a:p>
          <a:p>
            <a:pPr marL="0" indent="0">
              <a:buNone/>
            </a:pPr>
            <a:endParaRPr lang="es-ES" sz="3400" dirty="0" smtClean="0"/>
          </a:p>
          <a:p>
            <a:pPr marL="0" indent="0">
              <a:buNone/>
            </a:pPr>
            <a:endParaRPr lang="es-ES" sz="3400" dirty="0"/>
          </a:p>
          <a:p>
            <a:pPr marL="0" indent="0">
              <a:buNone/>
            </a:pPr>
            <a:endParaRPr lang="es-ES" sz="3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¿CUÁNTO HAY EN TOTAL?</a:t>
            </a:r>
            <a:endParaRPr lang="en-US" sz="4800" b="1" dirty="0"/>
          </a:p>
        </p:txBody>
      </p:sp>
      <p:sp>
        <p:nvSpPr>
          <p:cNvPr id="13" name="Rectángulo 12"/>
          <p:cNvSpPr/>
          <p:nvPr/>
        </p:nvSpPr>
        <p:spPr>
          <a:xfrm>
            <a:off x="11469189" y="393700"/>
            <a:ext cx="378823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4" name="Botón de acción: Hacia delante o Siguiente 13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92" name="Picture 52" descr="http://www.arasaac.org/classes/img/thumbnail.php?i=c2l6ZT0zMDAmcnV0YT0uLi8uLi9yZXBvc2l0b3Jpby9vcmlnaW5hbGVzLzM3MTUxLnBuZw==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r="4702"/>
          <a:stretch/>
        </p:blipFill>
        <p:spPr bwMode="auto">
          <a:xfrm>
            <a:off x="6420980" y="2673984"/>
            <a:ext cx="2916817" cy="321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6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6927157" y="3874139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7245867" y="3891130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7563440" y="3887787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6927157" y="4940825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7245867" y="4957816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7563440" y="4954473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6927157" y="4412634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7245867" y="4429625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7563440" y="4426282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6927157" y="3411728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7245867" y="3428719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7563440" y="3425376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3" name="Picture 73" descr="http://www.arasaac.org/classes/img/thumbnail.php?i=c2l6ZT0zMDAmcnV0YT0uLi8uLi9yZXBvc2l0b3Jpby9vcmlnaW5hbGVzLzE2NTg3LnBuZw==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000" l="5000" r="6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8" r="32759"/>
          <a:stretch/>
        </p:blipFill>
        <p:spPr bwMode="auto">
          <a:xfrm>
            <a:off x="8159980" y="5448681"/>
            <a:ext cx="306531" cy="4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3" descr="http://www.arasaac.org/classes/img/thumbnail.php?i=c2l6ZT0zMDAmcnV0YT0uLi8uLi9yZXBvc2l0b3Jpby9vcmlnaW5hbGVzLzE2NTg3LnBuZw==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000" l="5000" r="6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8" r="32759"/>
          <a:stretch/>
        </p:blipFill>
        <p:spPr bwMode="auto">
          <a:xfrm>
            <a:off x="7814397" y="5548522"/>
            <a:ext cx="306531" cy="4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3" descr="http://www.arasaac.org/classes/img/thumbnail.php?i=c2l6ZT0zMDAmcnV0YT0uLi8uLi9yZXBvc2l0b3Jpby9vcmlnaW5hbGVzLzE2NTg3LnBuZw==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000" l="5000" r="6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8" r="32759"/>
          <a:stretch/>
        </p:blipFill>
        <p:spPr bwMode="auto">
          <a:xfrm>
            <a:off x="8525153" y="5515103"/>
            <a:ext cx="306531" cy="4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3" descr="http://www.arasaac.org/classes/img/thumbnail.php?i=c2l6ZT0zMDAmcnV0YT0uLi8uLi9yZXBvc2l0b3Jpby9vcmlnaW5hbGVzLzE2NTg3LnBuZw==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000" l="5000" r="6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8" r="32759"/>
          <a:stretch/>
        </p:blipFill>
        <p:spPr bwMode="auto">
          <a:xfrm>
            <a:off x="7449224" y="5489957"/>
            <a:ext cx="306531" cy="4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Menos 37"/>
          <p:cNvSpPr/>
          <p:nvPr/>
        </p:nvSpPr>
        <p:spPr>
          <a:xfrm>
            <a:off x="9408877" y="4352881"/>
            <a:ext cx="1981934" cy="11356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Más 41"/>
          <p:cNvSpPr/>
          <p:nvPr/>
        </p:nvSpPr>
        <p:spPr>
          <a:xfrm>
            <a:off x="9642940" y="3581565"/>
            <a:ext cx="658246" cy="740024"/>
          </a:xfrm>
          <a:prstGeom prst="mathPlus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0" name="TextBox1" r:id="rId2" imgW="447840" imgH="619200"/>
        </mc:Choice>
        <mc:Fallback>
          <p:control name="TextBox1" r:id="rId2" imgW="447840" imgH="619200">
            <p:pic>
              <p:nvPicPr>
                <p:cNvPr id="39" name="TextBox1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437223" y="2842498"/>
                  <a:ext cx="447672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1" name="TextBox2" r:id="rId3" imgW="476280" imgH="619200"/>
        </mc:Choice>
        <mc:Fallback>
          <p:control name="TextBox2" r:id="rId3" imgW="476280" imgH="619200">
            <p:pic>
              <p:nvPicPr>
                <p:cNvPr id="40" name="TextBox2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37223" y="3674846"/>
                  <a:ext cx="473226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2" name="TextBox3" r:id="rId4" imgW="476280" imgH="619200"/>
        </mc:Choice>
        <mc:Fallback>
          <p:control name="TextBox3" r:id="rId4" imgW="476280" imgH="619200">
            <p:pic>
              <p:nvPicPr>
                <p:cNvPr id="41" name="TextBox3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37223" y="4630025"/>
                  <a:ext cx="473226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163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5"/>
          </p:nvPr>
        </p:nvSpPr>
        <p:spPr>
          <a:xfrm>
            <a:off x="731519" y="2765425"/>
            <a:ext cx="5010242" cy="3071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dirty="0" smtClean="0"/>
              <a:t>En una caja de juguetes hay 15 pelotas guardadas. Luego se guardan 4 muñecas en la misma caja. ¿Cuántos juguetes hay guardados en la caja?</a:t>
            </a:r>
            <a:endParaRPr lang="es-ES" sz="3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¿CUÁNTO HAY EN TOTAL?</a:t>
            </a:r>
            <a:endParaRPr lang="en-US" sz="4800" b="1" dirty="0"/>
          </a:p>
        </p:txBody>
      </p:sp>
      <p:sp>
        <p:nvSpPr>
          <p:cNvPr id="11" name="Menos 10"/>
          <p:cNvSpPr/>
          <p:nvPr/>
        </p:nvSpPr>
        <p:spPr>
          <a:xfrm>
            <a:off x="9187731" y="4352881"/>
            <a:ext cx="2203080" cy="16969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1469189" y="393700"/>
            <a:ext cx="378823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s-E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Botón de acción: Hacia delante o Siguiente 13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215" name="Picture 23" descr="http://www.arasaac.org/classes/img/thumbnail.php?i=c2l6ZT0zMDAmcnV0YT0uLi8uLi9yZXBvc2l0b3Jpby9vcmlnaW5hbGVzLzU5MzU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21" y="2873220"/>
            <a:ext cx="2959322" cy="295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9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7668119" y="4088300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8139351" y="4020146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7703626" y="4554363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8174858" y="4486209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8657088" y="3928715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8668227" y="4412888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7703626" y="5031999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8174858" y="4963845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8668227" y="4890524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6659380" y="3810291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6663536" y="4264569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7103755" y="4037430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7077124" y="4545474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6642348" y="4729796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7104486" y="5021732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Más 31"/>
          <p:cNvSpPr/>
          <p:nvPr/>
        </p:nvSpPr>
        <p:spPr>
          <a:xfrm>
            <a:off x="9408877" y="3596468"/>
            <a:ext cx="658246" cy="740024"/>
          </a:xfrm>
          <a:prstGeom prst="mathPlus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266" name="Picture 74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8333" l="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74" y="3116118"/>
            <a:ext cx="610794" cy="6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4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" b="98333" l="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893" y="3245421"/>
            <a:ext cx="610794" cy="6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4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" b="98333" l="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46" y="3193368"/>
            <a:ext cx="610794" cy="6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4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" b="98333" l="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729" y="3177267"/>
            <a:ext cx="610794" cy="6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8288" name="TextBox1" r:id="rId2" imgW="790560" imgH="619200"/>
        </mc:Choice>
        <mc:Fallback>
          <p:control name="TextBox1" r:id="rId2" imgW="790560" imgH="619200">
            <p:pic>
              <p:nvPicPr>
                <p:cNvPr id="8" name="TextBox1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93249" y="2842498"/>
                  <a:ext cx="791646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89" name="TextBox2" r:id="rId3" imgW="495360" imgH="619200"/>
        </mc:Choice>
        <mc:Fallback>
          <p:control name="TextBox2" r:id="rId3" imgW="495360" imgH="619200">
            <p:pic>
              <p:nvPicPr>
                <p:cNvPr id="9" name="TextBox2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17615" y="3674846"/>
                  <a:ext cx="492833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90" name="TextBox3" r:id="rId4" imgW="790560" imgH="619200"/>
        </mc:Choice>
        <mc:Fallback>
          <p:control name="TextBox3" r:id="rId4" imgW="790560" imgH="619200">
            <p:pic>
              <p:nvPicPr>
                <p:cNvPr id="12" name="TextBox3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18803" y="4630025"/>
                  <a:ext cx="791646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7394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7_Designslide_V2_School new.potx" id="{8DB0681D-4294-439B-B0C9-BD98A9C3C5F6}" vid="{7F1AA6CD-5A4A-433C-8D5D-257429031F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DDB4ADA-C7FE-4CD9-BFF6-E56E885E7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FCF48E-21F3-4377-977D-81D3F67748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CC029B-DFCA-4178-9F92-27FC041B5EA3}">
  <ds:schemaRefs>
    <ds:schemaRef ds:uri="f40e8ec9-c0d5-46bf-ada4-d85cb00858d0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04e2ea1-c14c-483b-89ef-f6b2df6ba23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 (diseño de lápices y manzanas, pantalla panorámica)</Template>
  <TotalTime>0</TotalTime>
  <Words>459</Words>
  <Application>Microsoft Office PowerPoint</Application>
  <PresentationFormat>Panorámica</PresentationFormat>
  <Paragraphs>73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School</vt:lpstr>
      <vt:lpstr>¿CUÁNTO HAY EN TOTAL?</vt:lpstr>
      <vt:lpstr>INSTRUCCIONES</vt:lpstr>
      <vt:lpstr>¿CUÁNTO HAY EN TOTAL?</vt:lpstr>
      <vt:lpstr>¿CUÁNTO HAY EN TOTAL?</vt:lpstr>
      <vt:lpstr>¿CUÁNTO HAY EN TOTAL?</vt:lpstr>
      <vt:lpstr>¿CUÁNTO HAY EN TOTAL?</vt:lpstr>
      <vt:lpstr>¿CUÁNTO HAY EN TOTAL?</vt:lpstr>
      <vt:lpstr>¿CUÁNTO HAY EN TOTAL?</vt:lpstr>
      <vt:lpstr>¿CUÁNTO HAY EN TOTAL?</vt:lpstr>
      <vt:lpstr>¿CUÁNTO HAY EN TOTAL?</vt:lpstr>
      <vt:lpstr>¿CUÁNTO HAY EN TOTAL?</vt:lpstr>
      <vt:lpstr>¿CUÁNTO HAY EN TOTAL?</vt:lpstr>
      <vt:lpstr>¡PERFECTO!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2020-07-12T18:16:21Z</dcterms:created>
  <dcterms:modified xsi:type="dcterms:W3CDTF">2020-08-04T10:42:59Z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