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sldIdLst>
    <p:sldId id="275" r:id="rId5"/>
    <p:sldId id="280" r:id="rId6"/>
    <p:sldId id="279" r:id="rId7"/>
    <p:sldId id="277" r:id="rId8"/>
    <p:sldId id="281" r:id="rId9"/>
    <p:sldId id="269" r:id="rId10"/>
    <p:sldId id="278" r:id="rId11"/>
    <p:sldId id="285" r:id="rId12"/>
    <p:sldId id="283" r:id="rId13"/>
    <p:sldId id="284" r:id="rId14"/>
    <p:sldId id="282" r:id="rId15"/>
    <p:sldId id="286" r:id="rId16"/>
    <p:sldId id="276" r:id="rId17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543118"/>
    <a:srgbClr val="EAD8A8"/>
    <a:srgbClr val="07A6A7"/>
    <a:srgbClr val="E2C379"/>
    <a:srgbClr val="494949"/>
    <a:srgbClr val="E14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43" autoAdjust="0"/>
  </p:normalViewPr>
  <p:slideViewPr>
    <p:cSldViewPr snapToGrid="0">
      <p:cViewPr varScale="1">
        <p:scale>
          <a:sx n="73" d="100"/>
          <a:sy n="73" d="100"/>
        </p:scale>
        <p:origin x="61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1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0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9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6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63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6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wmf"/><Relationship Id="rId1" Type="http://schemas.openxmlformats.org/officeDocument/2006/relationships/image" Target="../media/image73.wmf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image" Target="../media/image3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5" Type="http://schemas.openxmlformats.org/officeDocument/2006/relationships/image" Target="../media/image31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173"/>
            <a:ext cx="12189369" cy="155590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790732"/>
            <a:ext cx="12195176" cy="6067267"/>
          </a:xfrm>
          <a:prstGeom prst="rect">
            <a:avLst/>
          </a:prstGeom>
        </p:spPr>
      </p:pic>
      <p:sp>
        <p:nvSpPr>
          <p:cNvPr id="11" name="Rounded Rectangle 10"/>
          <p:cNvSpPr/>
          <p:nvPr userDrawn="1"/>
        </p:nvSpPr>
        <p:spPr>
          <a:xfrm>
            <a:off x="391886" y="778645"/>
            <a:ext cx="11390539" cy="555202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616200" y="1530508"/>
            <a:ext cx="8610600" cy="1290637"/>
          </a:xfrm>
        </p:spPr>
        <p:txBody>
          <a:bodyPr anchor="ctr">
            <a:normAutofit/>
          </a:bodyPr>
          <a:lstStyle>
            <a:lvl1pPr algn="r">
              <a:defRPr sz="5300" baseline="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419" dirty="0" smtClean="0"/>
              <a:t>Haga clic para editar Título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76800" y="3002121"/>
            <a:ext cx="6350000" cy="1084262"/>
          </a:xfrm>
        </p:spPr>
        <p:txBody>
          <a:bodyPr anchor="ctr">
            <a:normAutofit/>
          </a:bodyPr>
          <a:lstStyle>
            <a:lvl1pPr marL="0" indent="0" algn="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419" dirty="0" smtClean="0"/>
              <a:t>Haga clic para editar subtítulo</a:t>
            </a:r>
            <a:endParaRPr lang="pt-B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76" y="6442845"/>
            <a:ext cx="12195175" cy="4151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950" y="6340197"/>
            <a:ext cx="10058400" cy="4164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" y="5283200"/>
            <a:ext cx="1362075" cy="12477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394" y="5989635"/>
            <a:ext cx="2352675" cy="4286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75" y="273208"/>
            <a:ext cx="7886700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908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" y="0"/>
            <a:ext cx="12192000" cy="1646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" y="5068603"/>
            <a:ext cx="2328203" cy="13464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4325" y="1"/>
            <a:ext cx="10086975" cy="1276350"/>
          </a:xfrm>
        </p:spPr>
        <p:txBody>
          <a:bodyPr>
            <a:normAutofit/>
          </a:bodyPr>
          <a:lstStyle>
            <a:lvl1pPr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 rot="17700000">
            <a:off x="7445653" y="3233409"/>
            <a:ext cx="5500242" cy="712787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14" name="Picture 13"/>
          <p:cNvPicPr preferRelativeResize="0"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9" name="Vertical Text Placeholder 18"/>
          <p:cNvSpPr>
            <a:spLocks noGrp="1"/>
          </p:cNvSpPr>
          <p:nvPr>
            <p:ph type="body" orient="vert" sz="quarter" idx="18"/>
          </p:nvPr>
        </p:nvSpPr>
        <p:spPr>
          <a:xfrm>
            <a:off x="333376" y="1514475"/>
            <a:ext cx="7924800" cy="3438525"/>
          </a:xfrm>
        </p:spPr>
        <p:txBody>
          <a:bodyPr vert="eaVert"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2049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texto vertica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lowchart: Data 15"/>
          <p:cNvSpPr/>
          <p:nvPr userDrawn="1"/>
        </p:nvSpPr>
        <p:spPr>
          <a:xfrm rot="1440000">
            <a:off x="9560750" y="-561092"/>
            <a:ext cx="1057294" cy="7984800"/>
          </a:xfrm>
          <a:custGeom>
            <a:avLst/>
            <a:gdLst>
              <a:gd name="connsiteX0" fmla="*/ 0 w 10000"/>
              <a:gd name="connsiteY0" fmla="*/ 10000 h 10000"/>
              <a:gd name="connsiteX1" fmla="*/ 2000 w 10000"/>
              <a:gd name="connsiteY1" fmla="*/ 0 h 10000"/>
              <a:gd name="connsiteX2" fmla="*/ 10000 w 10000"/>
              <a:gd name="connsiteY2" fmla="*/ 0 h 10000"/>
              <a:gd name="connsiteX3" fmla="*/ 8000 w 10000"/>
              <a:gd name="connsiteY3" fmla="*/ 10000 h 10000"/>
              <a:gd name="connsiteX4" fmla="*/ 0 w 10000"/>
              <a:gd name="connsiteY4" fmla="*/ 10000 h 10000"/>
              <a:gd name="connsiteX0" fmla="*/ 0 w 10000"/>
              <a:gd name="connsiteY0" fmla="*/ 10595 h 10595"/>
              <a:gd name="connsiteX1" fmla="*/ 2647 w 10000"/>
              <a:gd name="connsiteY1" fmla="*/ 0 h 10595"/>
              <a:gd name="connsiteX2" fmla="*/ 10000 w 10000"/>
              <a:gd name="connsiteY2" fmla="*/ 595 h 10595"/>
              <a:gd name="connsiteX3" fmla="*/ 8000 w 10000"/>
              <a:gd name="connsiteY3" fmla="*/ 10595 h 10595"/>
              <a:gd name="connsiteX4" fmla="*/ 0 w 10000"/>
              <a:gd name="connsiteY4" fmla="*/ 10595 h 10595"/>
              <a:gd name="connsiteX0" fmla="*/ 0 w 10924"/>
              <a:gd name="connsiteY0" fmla="*/ 10778 h 10778"/>
              <a:gd name="connsiteX1" fmla="*/ 2647 w 10924"/>
              <a:gd name="connsiteY1" fmla="*/ 183 h 10778"/>
              <a:gd name="connsiteX2" fmla="*/ 10924 w 10924"/>
              <a:gd name="connsiteY2" fmla="*/ 0 h 10778"/>
              <a:gd name="connsiteX3" fmla="*/ 8000 w 10924"/>
              <a:gd name="connsiteY3" fmla="*/ 10778 h 10778"/>
              <a:gd name="connsiteX4" fmla="*/ 0 w 10924"/>
              <a:gd name="connsiteY4" fmla="*/ 10778 h 10778"/>
              <a:gd name="connsiteX0" fmla="*/ 0 w 8000"/>
              <a:gd name="connsiteY0" fmla="*/ 10997 h 10997"/>
              <a:gd name="connsiteX1" fmla="*/ 2647 w 8000"/>
              <a:gd name="connsiteY1" fmla="*/ 402 h 10997"/>
              <a:gd name="connsiteX2" fmla="*/ 6870 w 8000"/>
              <a:gd name="connsiteY2" fmla="*/ 0 h 10997"/>
              <a:gd name="connsiteX3" fmla="*/ 8000 w 8000"/>
              <a:gd name="connsiteY3" fmla="*/ 10997 h 10997"/>
              <a:gd name="connsiteX4" fmla="*/ 0 w 8000"/>
              <a:gd name="connsiteY4" fmla="*/ 10997 h 10997"/>
              <a:gd name="connsiteX0" fmla="*/ 0 w 10000"/>
              <a:gd name="connsiteY0" fmla="*/ 10000 h 10000"/>
              <a:gd name="connsiteX1" fmla="*/ 3309 w 10000"/>
              <a:gd name="connsiteY1" fmla="*/ 366 h 10000"/>
              <a:gd name="connsiteX2" fmla="*/ 8588 w 10000"/>
              <a:gd name="connsiteY2" fmla="*/ 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0" fmla="*/ 0 w 8588"/>
              <a:gd name="connsiteY0" fmla="*/ 10000 h 10000"/>
              <a:gd name="connsiteX1" fmla="*/ 3309 w 8588"/>
              <a:gd name="connsiteY1" fmla="*/ 366 h 10000"/>
              <a:gd name="connsiteX2" fmla="*/ 8588 w 8588"/>
              <a:gd name="connsiteY2" fmla="*/ 0 h 10000"/>
              <a:gd name="connsiteX3" fmla="*/ 8581 w 8588"/>
              <a:gd name="connsiteY3" fmla="*/ 9307 h 10000"/>
              <a:gd name="connsiteX4" fmla="*/ 0 w 8588"/>
              <a:gd name="connsiteY4" fmla="*/ 10000 h 10000"/>
              <a:gd name="connsiteX0" fmla="*/ 0 w 9262"/>
              <a:gd name="connsiteY0" fmla="*/ 9952 h 9952"/>
              <a:gd name="connsiteX1" fmla="*/ 3115 w 9262"/>
              <a:gd name="connsiteY1" fmla="*/ 366 h 9952"/>
              <a:gd name="connsiteX2" fmla="*/ 9262 w 9262"/>
              <a:gd name="connsiteY2" fmla="*/ 0 h 9952"/>
              <a:gd name="connsiteX3" fmla="*/ 9254 w 9262"/>
              <a:gd name="connsiteY3" fmla="*/ 9307 h 9952"/>
              <a:gd name="connsiteX4" fmla="*/ 0 w 9262"/>
              <a:gd name="connsiteY4" fmla="*/ 9952 h 9952"/>
              <a:gd name="connsiteX0" fmla="*/ 0 w 9071"/>
              <a:gd name="connsiteY0" fmla="*/ 9943 h 9943"/>
              <a:gd name="connsiteX1" fmla="*/ 2434 w 9071"/>
              <a:gd name="connsiteY1" fmla="*/ 368 h 9943"/>
              <a:gd name="connsiteX2" fmla="*/ 9071 w 9071"/>
              <a:gd name="connsiteY2" fmla="*/ 0 h 9943"/>
              <a:gd name="connsiteX3" fmla="*/ 9062 w 9071"/>
              <a:gd name="connsiteY3" fmla="*/ 9352 h 9943"/>
              <a:gd name="connsiteX4" fmla="*/ 0 w 9071"/>
              <a:gd name="connsiteY4" fmla="*/ 9943 h 9943"/>
              <a:gd name="connsiteX0" fmla="*/ 0 w 10325"/>
              <a:gd name="connsiteY0" fmla="*/ 9909 h 9909"/>
              <a:gd name="connsiteX1" fmla="*/ 3008 w 10325"/>
              <a:gd name="connsiteY1" fmla="*/ 370 h 9909"/>
              <a:gd name="connsiteX2" fmla="*/ 10325 w 10325"/>
              <a:gd name="connsiteY2" fmla="*/ 0 h 9909"/>
              <a:gd name="connsiteX3" fmla="*/ 10315 w 10325"/>
              <a:gd name="connsiteY3" fmla="*/ 9406 h 9909"/>
              <a:gd name="connsiteX4" fmla="*/ 0 w 10325"/>
              <a:gd name="connsiteY4" fmla="*/ 9909 h 9909"/>
              <a:gd name="connsiteX0" fmla="*/ 0 w 10000"/>
              <a:gd name="connsiteY0" fmla="*/ 10000 h 10000"/>
              <a:gd name="connsiteX1" fmla="*/ 2913 w 10000"/>
              <a:gd name="connsiteY1" fmla="*/ 373 h 10000"/>
              <a:gd name="connsiteX2" fmla="*/ 10000 w 10000"/>
              <a:gd name="connsiteY2" fmla="*/ 0 h 10000"/>
              <a:gd name="connsiteX3" fmla="*/ 8037 w 10000"/>
              <a:gd name="connsiteY3" fmla="*/ 9517 h 10000"/>
              <a:gd name="connsiteX4" fmla="*/ 0 w 10000"/>
              <a:gd name="connsiteY4" fmla="*/ 10000 h 10000"/>
              <a:gd name="connsiteX0" fmla="*/ 0 w 10142"/>
              <a:gd name="connsiteY0" fmla="*/ 10008 h 10008"/>
              <a:gd name="connsiteX1" fmla="*/ 2913 w 10142"/>
              <a:gd name="connsiteY1" fmla="*/ 381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142"/>
              <a:gd name="connsiteY0" fmla="*/ 10008 h 10008"/>
              <a:gd name="connsiteX1" fmla="*/ 3055 w 10142"/>
              <a:gd name="connsiteY1" fmla="*/ 373 h 10008"/>
              <a:gd name="connsiteX2" fmla="*/ 10142 w 10142"/>
              <a:gd name="connsiteY2" fmla="*/ 0 h 10008"/>
              <a:gd name="connsiteX3" fmla="*/ 8037 w 10142"/>
              <a:gd name="connsiteY3" fmla="*/ 9525 h 10008"/>
              <a:gd name="connsiteX4" fmla="*/ 0 w 10142"/>
              <a:gd name="connsiteY4" fmla="*/ 10008 h 10008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16 w 10221"/>
              <a:gd name="connsiteY3" fmla="*/ 952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34 w 10221"/>
              <a:gd name="connsiteY1" fmla="*/ 373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  <a:gd name="connsiteX0" fmla="*/ 0 w 10221"/>
              <a:gd name="connsiteY0" fmla="*/ 10035 h 10035"/>
              <a:gd name="connsiteX1" fmla="*/ 3170 w 10221"/>
              <a:gd name="connsiteY1" fmla="*/ 394 h 10035"/>
              <a:gd name="connsiteX2" fmla="*/ 10221 w 10221"/>
              <a:gd name="connsiteY2" fmla="*/ 0 h 10035"/>
              <a:gd name="connsiteX3" fmla="*/ 8145 w 10221"/>
              <a:gd name="connsiteY3" fmla="*/ 9565 h 10035"/>
              <a:gd name="connsiteX4" fmla="*/ 0 w 10221"/>
              <a:gd name="connsiteY4" fmla="*/ 10035 h 1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21" h="10035">
                <a:moveTo>
                  <a:pt x="0" y="10035"/>
                </a:moveTo>
                <a:lnTo>
                  <a:pt x="3170" y="394"/>
                </a:lnTo>
                <a:lnTo>
                  <a:pt x="10221" y="0"/>
                </a:lnTo>
                <a:cubicBezTo>
                  <a:pt x="10219" y="3164"/>
                  <a:pt x="8148" y="6402"/>
                  <a:pt x="8145" y="9565"/>
                </a:cubicBezTo>
                <a:lnTo>
                  <a:pt x="0" y="10035"/>
                </a:lnTo>
                <a:close/>
              </a:path>
            </a:pathLst>
          </a:custGeom>
          <a:solidFill>
            <a:srgbClr val="E2C3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466" y="3029"/>
            <a:ext cx="5038725" cy="6858000"/>
          </a:xfrm>
          <a:prstGeom prst="rect">
            <a:avLst/>
          </a:prstGeom>
        </p:spPr>
      </p:pic>
      <p:sp>
        <p:nvSpPr>
          <p:cNvPr id="13" name="Text Placeholder 12"/>
          <p:cNvSpPr>
            <a:spLocks noGrp="1"/>
          </p:cNvSpPr>
          <p:nvPr>
            <p:ph type="body" sz="quarter" idx="13"/>
          </p:nvPr>
        </p:nvSpPr>
        <p:spPr>
          <a:xfrm rot="17760000">
            <a:off x="6845775" y="2979769"/>
            <a:ext cx="6618216" cy="666991"/>
          </a:xfr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7800" y="933450"/>
            <a:ext cx="3124200" cy="59245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753" y="76703"/>
            <a:ext cx="1562100" cy="27908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29" y="5175250"/>
            <a:ext cx="1343025" cy="1181100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 rot="17760000">
            <a:off x="5857383" y="2712726"/>
            <a:ext cx="6538247" cy="1031804"/>
          </a:xfrm>
        </p:spPr>
        <p:txBody>
          <a:bodyPr>
            <a:normAutofit/>
          </a:bodyPr>
          <a:lstStyle>
            <a:lvl1pPr algn="ctr">
              <a:defRPr sz="44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734" y="1439"/>
            <a:ext cx="3105150" cy="658177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sz="quarter" idx="15"/>
          </p:nvPr>
        </p:nvSpPr>
        <p:spPr>
          <a:xfrm>
            <a:off x="349250" y="571500"/>
            <a:ext cx="7089775" cy="4286250"/>
          </a:xfrm>
        </p:spPr>
        <p:txBody>
          <a:bodyPr vert="eaVert"/>
          <a:lstStyle>
            <a:lvl1pPr marL="0" indent="0">
              <a:buFontTx/>
              <a:buNone/>
              <a:defRPr sz="3200"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 sz="2800"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 sz="2400"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 sz="2000"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026609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703663" y="0"/>
            <a:ext cx="2497666" cy="572346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2" r="2857" b="1068"/>
          <a:stretch/>
        </p:blipFill>
        <p:spPr>
          <a:xfrm>
            <a:off x="9135533" y="946934"/>
            <a:ext cx="3056467" cy="59121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999" y="341057"/>
            <a:ext cx="9182755" cy="1325563"/>
          </a:xfrm>
        </p:spPr>
        <p:txBody>
          <a:bodyPr>
            <a:normAutofit/>
          </a:bodyPr>
          <a:lstStyle>
            <a:lvl1pPr algn="l">
              <a:defRPr sz="61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999" y="1846334"/>
            <a:ext cx="9182755" cy="4307749"/>
          </a:xfrm>
        </p:spPr>
        <p:txBody>
          <a:bodyPr>
            <a:noAutofit/>
          </a:bodyPr>
          <a:lstStyle>
            <a:lvl1pPr marL="0" indent="0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636" y="4597650"/>
            <a:ext cx="1809750" cy="1638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969" y="5925370"/>
            <a:ext cx="3200400" cy="5238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30" y="1693818"/>
            <a:ext cx="8928000" cy="240394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76037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838201" y="504967"/>
            <a:ext cx="10515600" cy="6019669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067962" y="1047513"/>
            <a:ext cx="5821909" cy="132556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1029799" y="2426033"/>
            <a:ext cx="5904000" cy="0"/>
          </a:xfrm>
          <a:prstGeom prst="line">
            <a:avLst/>
          </a:prstGeom>
          <a:ln w="41275">
            <a:solidFill>
              <a:srgbClr val="E1482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 userDrawn="1">
            <p:ph type="body" sz="quarter" idx="14"/>
          </p:nvPr>
        </p:nvSpPr>
        <p:spPr>
          <a:xfrm>
            <a:off x="1067506" y="2535239"/>
            <a:ext cx="5821200" cy="165969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543118"/>
                </a:solidFill>
              </a:defRPr>
            </a:lvl1pPr>
            <a:lvl2pPr marL="457200" indent="0">
              <a:buFontTx/>
              <a:buNone/>
              <a:defRPr>
                <a:solidFill>
                  <a:srgbClr val="543118"/>
                </a:solidFill>
              </a:defRPr>
            </a:lvl2pPr>
            <a:lvl3pPr marL="914400" indent="0">
              <a:buFontTx/>
              <a:buNone/>
              <a:defRPr>
                <a:solidFill>
                  <a:srgbClr val="543118"/>
                </a:solidFill>
              </a:defRPr>
            </a:lvl3pPr>
            <a:lvl4pPr marL="1371600" indent="0">
              <a:buFontTx/>
              <a:buNone/>
              <a:defRPr>
                <a:solidFill>
                  <a:srgbClr val="543118"/>
                </a:solidFill>
              </a:defRPr>
            </a:lvl4pPr>
            <a:lvl5pPr marL="1828800" indent="0">
              <a:buFontTx/>
              <a:buNone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"/>
          <a:stretch/>
        </p:blipFill>
        <p:spPr>
          <a:xfrm>
            <a:off x="-8466" y="5335281"/>
            <a:ext cx="12197664" cy="15202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3" y="5309771"/>
            <a:ext cx="7896225" cy="1114425"/>
          </a:xfrm>
          <a:prstGeom prst="rect">
            <a:avLst/>
          </a:prstGeom>
        </p:spPr>
      </p:pic>
      <p:sp>
        <p:nvSpPr>
          <p:cNvPr id="11" name="Date Placeholder 10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29712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 de contenido">
    <p:bg>
      <p:bgPr>
        <a:solidFill>
          <a:srgbClr val="E2C3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93"/>
            <a:ext cx="12192000" cy="6951093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615429" y="346075"/>
            <a:ext cx="10959152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260596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23" name="Picture 22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4588" y="2396547"/>
            <a:ext cx="4885267" cy="3528000"/>
          </a:xfrm>
          <a:prstGeom prst="rect">
            <a:avLst/>
          </a:prstGeom>
        </p:spPr>
      </p:pic>
      <p:pic>
        <p:nvPicPr>
          <p:cNvPr id="24" name="Picture 23"/>
          <p:cNvPicPr>
            <a:picLocks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82388" y="2387022"/>
            <a:ext cx="4885267" cy="352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3" y="1827092"/>
            <a:ext cx="5369683" cy="8191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7802" y="1846142"/>
            <a:ext cx="5159896" cy="762000"/>
          </a:xfrm>
          <a:prstGeom prst="rect">
            <a:avLst/>
          </a:prstGeom>
        </p:spPr>
      </p:pic>
      <p:sp>
        <p:nvSpPr>
          <p:cNvPr id="20" name="Text Placeholder 19"/>
          <p:cNvSpPr>
            <a:spLocks noGrp="1"/>
          </p:cNvSpPr>
          <p:nvPr userDrawn="1">
            <p:ph type="body" sz="quarter" idx="13"/>
          </p:nvPr>
        </p:nvSpPr>
        <p:spPr>
          <a:xfrm>
            <a:off x="1324548" y="1936173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04" y="1685925"/>
            <a:ext cx="990600" cy="876300"/>
          </a:xfrm>
          <a:prstGeom prst="rect">
            <a:avLst/>
          </a:prstGeom>
        </p:spPr>
      </p:pic>
      <p:sp>
        <p:nvSpPr>
          <p:cNvPr id="3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6683739" y="1958947"/>
            <a:ext cx="4181721" cy="435565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1324548" y="2646242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1" name="Content Placeholder 4"/>
          <p:cNvSpPr>
            <a:spLocks noGrp="1"/>
          </p:cNvSpPr>
          <p:nvPr>
            <p:ph sz="quarter" idx="16"/>
          </p:nvPr>
        </p:nvSpPr>
        <p:spPr>
          <a:xfrm>
            <a:off x="6683738" y="2652564"/>
            <a:ext cx="4181721" cy="2954458"/>
          </a:xfrm>
        </p:spPr>
        <p:txBody>
          <a:bodyPr/>
          <a:lstStyle>
            <a:lvl1pPr marL="457200" indent="-4572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1pPr>
            <a:lvl2pPr marL="8001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2pPr>
            <a:lvl3pPr marL="1257300" indent="-34290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3pPr>
            <a:lvl4pPr marL="16573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4pPr>
            <a:lvl5pPr marL="2114550" indent="-285750">
              <a:buFont typeface="Calibri" panose="020F0502020204030204" pitchFamily="34" charset="0"/>
              <a:buChar char="◦"/>
              <a:defRPr>
                <a:solidFill>
                  <a:srgbClr val="543118"/>
                </a:solidFill>
              </a:defRPr>
            </a:lvl5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1907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7129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375241" y="365125"/>
            <a:ext cx="11509966" cy="59912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>
            <a:lvl1pPr algn="ctr">
              <a:defRPr sz="5300">
                <a:solidFill>
                  <a:srgbClr val="E1482E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6066642" y="1917593"/>
            <a:ext cx="5857875" cy="4415739"/>
            <a:chOff x="6096000" y="1940611"/>
            <a:chExt cx="5857875" cy="4415739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3116" y="2460625"/>
              <a:ext cx="5514975" cy="3895725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96000" y="1940611"/>
              <a:ext cx="5857875" cy="847725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325843" y="1917593"/>
            <a:ext cx="5857875" cy="4415739"/>
            <a:chOff x="409574" y="1940611"/>
            <a:chExt cx="5857875" cy="441573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025" y="2460625"/>
              <a:ext cx="5514975" cy="389572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574" y="1940611"/>
              <a:ext cx="5857875" cy="847725"/>
            </a:xfrm>
            <a:prstGeom prst="rect">
              <a:avLst/>
            </a:prstGeom>
          </p:spPr>
        </p:pic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327" y="1611312"/>
            <a:ext cx="514350" cy="2352675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5"/>
          </p:nvPr>
        </p:nvSpPr>
        <p:spPr>
          <a:xfrm>
            <a:off x="946150" y="2765425"/>
            <a:ext cx="4421188" cy="3071813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6"/>
          </p:nvPr>
        </p:nvSpPr>
        <p:spPr>
          <a:xfrm>
            <a:off x="6715125" y="2765318"/>
            <a:ext cx="4421188" cy="3071920"/>
          </a:xfrm>
        </p:spPr>
        <p:txBody>
          <a:bodyPr>
            <a:normAutofit/>
          </a:bodyPr>
          <a:lstStyle>
            <a:lvl1pPr algn="ctr">
              <a:defRPr sz="30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38099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5318125"/>
            <a:ext cx="12192000" cy="1539875"/>
            <a:chOff x="0" y="5318125"/>
            <a:chExt cx="12192000" cy="1539875"/>
          </a:xfrm>
        </p:grpSpPr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41382"/>
              <a:ext cx="12192000" cy="1516618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318125"/>
              <a:ext cx="7915275" cy="1038225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9747" y="297666"/>
            <a:ext cx="9306928" cy="1325563"/>
          </a:xfrm>
        </p:spPr>
        <p:txBody>
          <a:bodyPr>
            <a:normAutofit/>
          </a:bodyPr>
          <a:lstStyle>
            <a:lvl1pPr algn="l">
              <a:defRPr sz="5300">
                <a:solidFill>
                  <a:srgbClr val="07A6A7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18" y="548367"/>
            <a:ext cx="161925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93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443037" cy="6858000"/>
            <a:chOff x="0" y="0"/>
            <a:chExt cx="1443037" cy="6858000"/>
          </a:xfrm>
        </p:grpSpPr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114425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212" y="0"/>
              <a:ext cx="885825" cy="6858000"/>
            </a:xfrm>
            <a:prstGeom prst="rect">
              <a:avLst/>
            </a:prstGeom>
          </p:spPr>
        </p:pic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475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594" y="1416202"/>
            <a:ext cx="6807600" cy="4657909"/>
          </a:xfrm>
        </p:spPr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1455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5320"/>
            <a:ext cx="4552950" cy="2695575"/>
          </a:xfrm>
          <a:prstGeom prst="rect">
            <a:avLst/>
          </a:prstGeom>
        </p:spPr>
      </p:pic>
      <p:grpSp>
        <p:nvGrpSpPr>
          <p:cNvPr id="10" name="Group 9"/>
          <p:cNvGrpSpPr/>
          <p:nvPr userDrawn="1"/>
        </p:nvGrpSpPr>
        <p:grpSpPr>
          <a:xfrm>
            <a:off x="0" y="0"/>
            <a:ext cx="12212638" cy="1616075"/>
            <a:chOff x="0" y="0"/>
            <a:chExt cx="12212638" cy="1616075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555908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25938" y="358775"/>
              <a:ext cx="7886700" cy="1257300"/>
            </a:xfrm>
            <a:prstGeom prst="rect">
              <a:avLst/>
            </a:prstGeom>
          </p:spPr>
        </p:pic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5040313" y="1333113"/>
            <a:ext cx="6808787" cy="4658400"/>
          </a:xfr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t">
            <a:normAutofit/>
          </a:bodyPr>
          <a:lstStyle>
            <a:lvl1pPr marL="0" indent="0" algn="l">
              <a:buNone/>
              <a:defRPr sz="31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en el icono para agregar una imagen</a:t>
            </a:r>
            <a:endParaRPr lang="es-419" dirty="0" smtClean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700"/>
            <a:ext cx="4552950" cy="34861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50" y="5435936"/>
            <a:ext cx="1619250" cy="1057275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75397" y="1416202"/>
            <a:ext cx="3662184" cy="1590859"/>
          </a:xfrm>
        </p:spPr>
        <p:txBody>
          <a:bodyPr anchor="ctr">
            <a:normAutofit/>
          </a:bodyPr>
          <a:lstStyle>
            <a:lvl1pPr algn="l">
              <a:defRPr sz="43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pt-BR" dirty="0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397" y="3573956"/>
            <a:ext cx="3662184" cy="2500155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rgbClr val="543118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044428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8B457-8A64-4EB6-A4F3-A5DE5F35A65B}" type="datetimeFigureOut">
              <a:rPr lang="pt-BR" smtClean="0"/>
              <a:t>04/08/2020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0CA9D-3678-480A-9280-FD105C3663C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75672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3" r:id="rId4"/>
    <p:sldLayoutId id="2147483661" r:id="rId5"/>
    <p:sldLayoutId id="2147483654" r:id="rId6"/>
    <p:sldLayoutId id="2147483655" r:id="rId7"/>
    <p:sldLayoutId id="2147483656" r:id="rId8"/>
    <p:sldLayoutId id="2147483663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control" Target="../activeX/activeX23.xml"/><Relationship Id="rId7" Type="http://schemas.openxmlformats.org/officeDocument/2006/relationships/image" Target="../media/image71.jpeg"/><Relationship Id="rId2" Type="http://schemas.openxmlformats.org/officeDocument/2006/relationships/control" Target="../activeX/activeX22.xml"/><Relationship Id="rId1" Type="http://schemas.openxmlformats.org/officeDocument/2006/relationships/vmlDrawing" Target="../drawings/vmlDrawing8.vml"/><Relationship Id="rId6" Type="http://schemas.openxmlformats.org/officeDocument/2006/relationships/audio" Target="../media/audio1.wav"/><Relationship Id="rId11" Type="http://schemas.openxmlformats.org/officeDocument/2006/relationships/image" Target="../media/image70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69.wmf"/><Relationship Id="rId4" Type="http://schemas.openxmlformats.org/officeDocument/2006/relationships/control" Target="../activeX/activeX24.xml"/><Relationship Id="rId9" Type="http://schemas.microsoft.com/office/2007/relationships/hdphoto" Target="../media/hdphoto10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control" Target="../activeX/activeX26.xml"/><Relationship Id="rId7" Type="http://schemas.openxmlformats.org/officeDocument/2006/relationships/image" Target="../media/image74.jpeg"/><Relationship Id="rId2" Type="http://schemas.openxmlformats.org/officeDocument/2006/relationships/control" Target="../activeX/activeX25.xml"/><Relationship Id="rId1" Type="http://schemas.openxmlformats.org/officeDocument/2006/relationships/vmlDrawing" Target="../drawings/vmlDrawing9.v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4" Type="http://schemas.openxmlformats.org/officeDocument/2006/relationships/control" Target="../activeX/activeX27.xml"/><Relationship Id="rId9" Type="http://schemas.openxmlformats.org/officeDocument/2006/relationships/image" Target="../media/image44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18" Type="http://schemas.microsoft.com/office/2007/relationships/hdphoto" Target="../media/hdphoto15.wdp"/><Relationship Id="rId26" Type="http://schemas.openxmlformats.org/officeDocument/2006/relationships/image" Target="../media/image44.wmf"/><Relationship Id="rId3" Type="http://schemas.openxmlformats.org/officeDocument/2006/relationships/control" Target="../activeX/activeX29.xml"/><Relationship Id="rId21" Type="http://schemas.microsoft.com/office/2007/relationships/hdphoto" Target="../media/hdphoto16.wdp"/><Relationship Id="rId7" Type="http://schemas.openxmlformats.org/officeDocument/2006/relationships/image" Target="../media/image75.png"/><Relationship Id="rId12" Type="http://schemas.microsoft.com/office/2007/relationships/hdphoto" Target="../media/hdphoto12.wdp"/><Relationship Id="rId17" Type="http://schemas.openxmlformats.org/officeDocument/2006/relationships/image" Target="../media/image81.png"/><Relationship Id="rId25" Type="http://schemas.openxmlformats.org/officeDocument/2006/relationships/image" Target="../media/image66.wmf"/><Relationship Id="rId2" Type="http://schemas.openxmlformats.org/officeDocument/2006/relationships/control" Target="../activeX/activeX28.xml"/><Relationship Id="rId16" Type="http://schemas.microsoft.com/office/2007/relationships/hdphoto" Target="../media/hdphoto14.wdp"/><Relationship Id="rId20" Type="http://schemas.openxmlformats.org/officeDocument/2006/relationships/image" Target="../media/image83.png"/><Relationship Id="rId1" Type="http://schemas.openxmlformats.org/officeDocument/2006/relationships/vmlDrawing" Target="../drawings/vmlDrawing10.vml"/><Relationship Id="rId6" Type="http://schemas.openxmlformats.org/officeDocument/2006/relationships/audio" Target="../media/audio2.wav"/><Relationship Id="rId11" Type="http://schemas.openxmlformats.org/officeDocument/2006/relationships/image" Target="../media/image78.png"/><Relationship Id="rId24" Type="http://schemas.microsoft.com/office/2007/relationships/hdphoto" Target="../media/hdphoto17.wdp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80.png"/><Relationship Id="rId23" Type="http://schemas.openxmlformats.org/officeDocument/2006/relationships/image" Target="../media/image85.png"/><Relationship Id="rId10" Type="http://schemas.openxmlformats.org/officeDocument/2006/relationships/image" Target="../media/image77.png"/><Relationship Id="rId19" Type="http://schemas.openxmlformats.org/officeDocument/2006/relationships/image" Target="../media/image82.png"/><Relationship Id="rId4" Type="http://schemas.openxmlformats.org/officeDocument/2006/relationships/control" Target="../activeX/activeX30.xml"/><Relationship Id="rId9" Type="http://schemas.microsoft.com/office/2007/relationships/hdphoto" Target="../media/hdphoto11.wdp"/><Relationship Id="rId14" Type="http://schemas.microsoft.com/office/2007/relationships/hdphoto" Target="../media/hdphoto13.wdp"/><Relationship Id="rId22" Type="http://schemas.openxmlformats.org/officeDocument/2006/relationships/image" Target="../media/image84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control" Target="../activeX/activeX2.xml"/><Relationship Id="rId7" Type="http://schemas.openxmlformats.org/officeDocument/2006/relationships/image" Target="../media/image45.jpe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audio" Target="../media/audio1.wav"/><Relationship Id="rId5" Type="http://schemas.openxmlformats.org/officeDocument/2006/relationships/slideLayout" Target="../slideLayouts/slideLayout5.xml"/><Relationship Id="rId4" Type="http://schemas.openxmlformats.org/officeDocument/2006/relationships/control" Target="../activeX/activeX3.xml"/><Relationship Id="rId9" Type="http://schemas.openxmlformats.org/officeDocument/2006/relationships/image" Target="../media/image44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44.wmf"/><Relationship Id="rId3" Type="http://schemas.openxmlformats.org/officeDocument/2006/relationships/control" Target="../activeX/activeX5.xml"/><Relationship Id="rId7" Type="http://schemas.openxmlformats.org/officeDocument/2006/relationships/image" Target="../media/image46.jpeg"/><Relationship Id="rId12" Type="http://schemas.openxmlformats.org/officeDocument/2006/relationships/image" Target="../media/image43.wmf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2.vml"/><Relationship Id="rId6" Type="http://schemas.openxmlformats.org/officeDocument/2006/relationships/audio" Target="../media/audio1.wav"/><Relationship Id="rId11" Type="http://schemas.microsoft.com/office/2007/relationships/hdphoto" Target="../media/hdphoto2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8.png"/><Relationship Id="rId4" Type="http://schemas.openxmlformats.org/officeDocument/2006/relationships/control" Target="../activeX/activeX6.xml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0.wmf"/><Relationship Id="rId3" Type="http://schemas.openxmlformats.org/officeDocument/2006/relationships/control" Target="../activeX/activeX8.xml"/><Relationship Id="rId7" Type="http://schemas.openxmlformats.org/officeDocument/2006/relationships/image" Target="../media/image51.jpeg"/><Relationship Id="rId12" Type="http://schemas.openxmlformats.org/officeDocument/2006/relationships/image" Target="../media/image49.wmf"/><Relationship Id="rId2" Type="http://schemas.openxmlformats.org/officeDocument/2006/relationships/control" Target="../activeX/activeX7.xml"/><Relationship Id="rId1" Type="http://schemas.openxmlformats.org/officeDocument/2006/relationships/vmlDrawing" Target="../drawings/vmlDrawing3.vml"/><Relationship Id="rId6" Type="http://schemas.openxmlformats.org/officeDocument/2006/relationships/audio" Target="../media/audio1.wav"/><Relationship Id="rId11" Type="http://schemas.microsoft.com/office/2007/relationships/hdphoto" Target="../media/hdphoto4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3.png"/><Relationship Id="rId4" Type="http://schemas.openxmlformats.org/officeDocument/2006/relationships/control" Target="../activeX/activeX9.xml"/><Relationship Id="rId9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5.wmf"/><Relationship Id="rId3" Type="http://schemas.openxmlformats.org/officeDocument/2006/relationships/control" Target="../activeX/activeX11.xml"/><Relationship Id="rId7" Type="http://schemas.openxmlformats.org/officeDocument/2006/relationships/image" Target="../media/image46.jpeg"/><Relationship Id="rId12" Type="http://schemas.openxmlformats.org/officeDocument/2006/relationships/image" Target="../media/image54.wmf"/><Relationship Id="rId2" Type="http://schemas.openxmlformats.org/officeDocument/2006/relationships/control" Target="../activeX/activeX10.xml"/><Relationship Id="rId1" Type="http://schemas.openxmlformats.org/officeDocument/2006/relationships/vmlDrawing" Target="../drawings/vmlDrawing4.vml"/><Relationship Id="rId6" Type="http://schemas.openxmlformats.org/officeDocument/2006/relationships/audio" Target="../media/audio1.wav"/><Relationship Id="rId11" Type="http://schemas.microsoft.com/office/2007/relationships/hdphoto" Target="../media/hdphoto6.wdp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57.png"/><Relationship Id="rId4" Type="http://schemas.openxmlformats.org/officeDocument/2006/relationships/control" Target="../activeX/activeX12.xml"/><Relationship Id="rId9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control" Target="../activeX/activeX14.xml"/><Relationship Id="rId7" Type="http://schemas.openxmlformats.org/officeDocument/2006/relationships/image" Target="../media/image60.jpeg"/><Relationship Id="rId12" Type="http://schemas.openxmlformats.org/officeDocument/2006/relationships/image" Target="../media/image59.wmf"/><Relationship Id="rId2" Type="http://schemas.openxmlformats.org/officeDocument/2006/relationships/control" Target="../activeX/activeX13.xml"/><Relationship Id="rId1" Type="http://schemas.openxmlformats.org/officeDocument/2006/relationships/vmlDrawing" Target="../drawings/vmlDrawing5.vml"/><Relationship Id="rId6" Type="http://schemas.openxmlformats.org/officeDocument/2006/relationships/audio" Target="../media/audio1.wav"/><Relationship Id="rId11" Type="http://schemas.openxmlformats.org/officeDocument/2006/relationships/image" Target="../media/image58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62.png"/><Relationship Id="rId4" Type="http://schemas.openxmlformats.org/officeDocument/2006/relationships/control" Target="../activeX/activeX15.xml"/><Relationship Id="rId9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control" Target="../activeX/activeX17.xml"/><Relationship Id="rId7" Type="http://schemas.openxmlformats.org/officeDocument/2006/relationships/image" Target="../media/image64.jpeg"/><Relationship Id="rId2" Type="http://schemas.openxmlformats.org/officeDocument/2006/relationships/control" Target="../activeX/activeX16.xml"/><Relationship Id="rId1" Type="http://schemas.openxmlformats.org/officeDocument/2006/relationships/vmlDrawing" Target="../drawings/vmlDrawing6.vml"/><Relationship Id="rId6" Type="http://schemas.openxmlformats.org/officeDocument/2006/relationships/audio" Target="../media/audio1.wav"/><Relationship Id="rId11" Type="http://schemas.openxmlformats.org/officeDocument/2006/relationships/image" Target="../media/image43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63.wmf"/><Relationship Id="rId4" Type="http://schemas.openxmlformats.org/officeDocument/2006/relationships/control" Target="../activeX/activeX18.xml"/><Relationship Id="rId9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control" Target="../activeX/activeX20.xml"/><Relationship Id="rId7" Type="http://schemas.openxmlformats.org/officeDocument/2006/relationships/image" Target="../media/image67.jpeg"/><Relationship Id="rId2" Type="http://schemas.openxmlformats.org/officeDocument/2006/relationships/control" Target="../activeX/activeX19.xml"/><Relationship Id="rId1" Type="http://schemas.openxmlformats.org/officeDocument/2006/relationships/vmlDrawing" Target="../drawings/vmlDrawing7.vml"/><Relationship Id="rId6" Type="http://schemas.openxmlformats.org/officeDocument/2006/relationships/audio" Target="../media/audio1.wav"/><Relationship Id="rId11" Type="http://schemas.openxmlformats.org/officeDocument/2006/relationships/image" Target="../media/image43.w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66.wmf"/><Relationship Id="rId4" Type="http://schemas.openxmlformats.org/officeDocument/2006/relationships/control" Target="../activeX/activeX21.xml"/><Relationship Id="rId9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99569" y="1672006"/>
            <a:ext cx="7292221" cy="1290637"/>
          </a:xfrm>
        </p:spPr>
        <p:txBody>
          <a:bodyPr>
            <a:noAutofit/>
          </a:bodyPr>
          <a:lstStyle/>
          <a:p>
            <a:r>
              <a:rPr lang="es-MX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¿CUÁNTO QUEDA?</a:t>
            </a:r>
            <a:endParaRPr lang="es-MX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58723" y="3159071"/>
            <a:ext cx="6333067" cy="1084262"/>
          </a:xfrm>
        </p:spPr>
        <p:txBody>
          <a:bodyPr/>
          <a:lstStyle/>
          <a:p>
            <a:pPr algn="ctr"/>
            <a:r>
              <a:rPr lang="es-MX" b="1" dirty="0" smtClean="0"/>
              <a:t>HABILIDAD MATEMÁTICA</a:t>
            </a:r>
          </a:p>
          <a:p>
            <a:pPr algn="ctr"/>
            <a:r>
              <a:rPr lang="es-MX" b="1" dirty="0" smtClean="0"/>
              <a:t>SUSTRACCIÓN</a:t>
            </a:r>
            <a:endParaRPr lang="es-MX" b="1" dirty="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4911524" y="4460976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pictogramas: Sergio </a:t>
            </a:r>
            <a:r>
              <a:rPr lang="pt-BR" altLang="es-E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ARASAAC 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(http://arasaac.org). Licencia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CC (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BY-NC-SA)</a:t>
            </a:r>
            <a:endParaRPr lang="es-ES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82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96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10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53" y="3812744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182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496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6810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553" y="4439761"/>
            <a:ext cx="627017" cy="62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ector recto 5"/>
          <p:cNvCxnSpPr/>
          <p:nvPr/>
        </p:nvCxnSpPr>
        <p:spPr>
          <a:xfrm>
            <a:off x="3772553" y="3897630"/>
            <a:ext cx="627017" cy="542131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6" name="Conector recto 15"/>
          <p:cNvCxnSpPr/>
          <p:nvPr/>
        </p:nvCxnSpPr>
        <p:spPr>
          <a:xfrm>
            <a:off x="3772552" y="4524647"/>
            <a:ext cx="627017" cy="542131"/>
          </a:xfrm>
          <a:prstGeom prst="line">
            <a:avLst/>
          </a:prstGeom>
          <a:ln w="57150"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4" name="Rectángulo 13">
            <a:hlinkClick r:id="" action="ppaction://hlinkshowjump?jump=nextslide">
              <a:snd r:embed="rId3" name="click.wav"/>
            </a:hlinkClick>
          </p:cNvPr>
          <p:cNvSpPr/>
          <p:nvPr/>
        </p:nvSpPr>
        <p:spPr>
          <a:xfrm>
            <a:off x="1789610" y="6048103"/>
            <a:ext cx="1476103" cy="28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400" b="1" dirty="0" smtClean="0"/>
              <a:t>VAMOS</a:t>
            </a:r>
            <a:endParaRPr lang="es-ES" sz="2400" b="1" dirty="0"/>
          </a:p>
        </p:txBody>
      </p:sp>
      <p:pic>
        <p:nvPicPr>
          <p:cNvPr id="12290" name="Picture 2" descr="http://www.arasaac.org/classes/img/thumbnail.php?i=c2l6ZT0zMDAmcnV0YT0uLi8uLi9yZXBvc2l0b3Jpby9vcmlnaW5hbGVzLzU4NDEucG5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3763" y="100749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37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838199" y="2765425"/>
            <a:ext cx="4726613" cy="30718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S" sz="3600" dirty="0" smtClean="0"/>
              <a:t>En una joyería, hay 16 pulseras. La joyera vende a lo largo del día 8 de ellas. ¿Cuántas pulseras quedan?</a:t>
            </a:r>
            <a:endParaRPr lang="es-E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258" name="Picture 42" descr="http://www.arasaac.org/classes/img/thumbnail.php?i=c2l6ZT0zMDAmcnV0YT0uLi8uLi9yZXBvc2l0b3Jpby9vcmlnaW5hbGVzLzExMjg5LnBuZw==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8190" y="2770161"/>
            <a:ext cx="2991753" cy="3109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7868102" y="5076968"/>
            <a:ext cx="989295" cy="4223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535" y="5194568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991" y="5012005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5354" y="5194568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5501" y="4984744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100" y="4984744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4962" y="5241562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781" y="5241562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276" y="5234794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Rectángulo 25"/>
          <p:cNvSpPr/>
          <p:nvPr/>
        </p:nvSpPr>
        <p:spPr>
          <a:xfrm flipV="1">
            <a:off x="6834060" y="4066685"/>
            <a:ext cx="880941" cy="5769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 flipV="1">
            <a:off x="6733780" y="4339951"/>
            <a:ext cx="372803" cy="286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2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20" y="4281019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239" y="4281019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734" y="4274251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758" y="4020640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610" y="4012401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344" y="4649896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163" y="4649896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4" descr="http://www.arasaac.org/classes/img/thumbnail.php?i=c2l6ZT0zMDAmcnV0YT0uLi8uLi9yZXBvc2l0b3Jpby9vcmlnaW5hbGVzLzI1Mzc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658" y="4643128"/>
            <a:ext cx="419647" cy="41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Elipse 34"/>
          <p:cNvSpPr/>
          <p:nvPr/>
        </p:nvSpPr>
        <p:spPr>
          <a:xfrm>
            <a:off x="6418190" y="4984232"/>
            <a:ext cx="2869501" cy="7443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Menos 40"/>
          <p:cNvSpPr/>
          <p:nvPr/>
        </p:nvSpPr>
        <p:spPr>
          <a:xfrm>
            <a:off x="9409943" y="3766288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9300" name="TextBox1" r:id="rId2" imgW="733320" imgH="619200"/>
        </mc:Choice>
        <mc:Fallback>
          <p:control name="TextBox1" r:id="rId2" imgW="73332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149840" y="2842498"/>
                  <a:ext cx="735055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1" name="TextBox2" r:id="rId3" imgW="485640" imgH="619200"/>
        </mc:Choice>
        <mc:Fallback>
          <p:control name="TextBox2" r:id="rId3" imgW="48564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24133" y="3674846"/>
                  <a:ext cx="486315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9302" name="TextBox3" r:id="rId4" imgW="485640" imgH="619200"/>
        </mc:Choice>
        <mc:Fallback>
          <p:control name="TextBox3" r:id="rId4" imgW="48564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24133" y="4630025"/>
                  <a:ext cx="48631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807346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r>
              <a:rPr lang="es-ES" dirty="0" smtClean="0"/>
              <a:t>En un edificio hay 18 viviendas. Por la noche sólo 7 encienden las luces. ¿Cuántas viviendas tienen las luces apagadas?</a:t>
            </a:r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353801" y="393700"/>
            <a:ext cx="494212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194" name="Picture 26" descr="http://www.arasaac.org/classes/img/thumbnail.php?i=c2l6ZT0zMDAmcnV0YT0uLi8uLi9yZXBvc2l0b3Jpby9vcmlnaW5hbGVzLzYyOT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203" y="2842498"/>
            <a:ext cx="2994740" cy="299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8229319" y="3357154"/>
            <a:ext cx="317455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/>
          <p:cNvSpPr/>
          <p:nvPr/>
        </p:nvSpPr>
        <p:spPr>
          <a:xfrm>
            <a:off x="7639007" y="3357153"/>
            <a:ext cx="317455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/>
          <p:cNvSpPr/>
          <p:nvPr/>
        </p:nvSpPr>
        <p:spPr>
          <a:xfrm>
            <a:off x="6920750" y="3366095"/>
            <a:ext cx="317455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/>
          <p:cNvSpPr/>
          <p:nvPr/>
        </p:nvSpPr>
        <p:spPr>
          <a:xfrm>
            <a:off x="7254111" y="4338268"/>
            <a:ext cx="317455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Rectángulo 20"/>
          <p:cNvSpPr/>
          <p:nvPr/>
        </p:nvSpPr>
        <p:spPr>
          <a:xfrm>
            <a:off x="8251746" y="4301331"/>
            <a:ext cx="317455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Rectángulo 21"/>
          <p:cNvSpPr/>
          <p:nvPr/>
        </p:nvSpPr>
        <p:spPr>
          <a:xfrm>
            <a:off x="7934291" y="4290297"/>
            <a:ext cx="317455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Rectángulo 22"/>
          <p:cNvSpPr/>
          <p:nvPr/>
        </p:nvSpPr>
        <p:spPr>
          <a:xfrm>
            <a:off x="7599247" y="4260480"/>
            <a:ext cx="317455" cy="795223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Rectángulo 5"/>
          <p:cNvSpPr/>
          <p:nvPr/>
        </p:nvSpPr>
        <p:spPr>
          <a:xfrm>
            <a:off x="7368594" y="3480071"/>
            <a:ext cx="108000" cy="18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Rectángulo 25"/>
          <p:cNvSpPr/>
          <p:nvPr/>
        </p:nvSpPr>
        <p:spPr>
          <a:xfrm>
            <a:off x="8670436" y="3867486"/>
            <a:ext cx="108000" cy="18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Rectángulo 26"/>
          <p:cNvSpPr/>
          <p:nvPr/>
        </p:nvSpPr>
        <p:spPr>
          <a:xfrm>
            <a:off x="8662570" y="4814654"/>
            <a:ext cx="108000" cy="18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Rectángulo 27"/>
          <p:cNvSpPr/>
          <p:nvPr/>
        </p:nvSpPr>
        <p:spPr>
          <a:xfrm>
            <a:off x="6714720" y="4428077"/>
            <a:ext cx="108000" cy="18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Rectángulo 28"/>
          <p:cNvSpPr/>
          <p:nvPr/>
        </p:nvSpPr>
        <p:spPr>
          <a:xfrm>
            <a:off x="7036333" y="5185743"/>
            <a:ext cx="108000" cy="18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0" name="Rectángulo 29"/>
          <p:cNvSpPr/>
          <p:nvPr/>
        </p:nvSpPr>
        <p:spPr>
          <a:xfrm>
            <a:off x="8992746" y="4428077"/>
            <a:ext cx="108000" cy="18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Rectángulo 30"/>
          <p:cNvSpPr/>
          <p:nvPr/>
        </p:nvSpPr>
        <p:spPr>
          <a:xfrm>
            <a:off x="8992746" y="5196916"/>
            <a:ext cx="108000" cy="1872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2" name="Menos 31"/>
          <p:cNvSpPr/>
          <p:nvPr/>
        </p:nvSpPr>
        <p:spPr>
          <a:xfrm>
            <a:off x="9608240" y="3753284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7258" name="TextBox1" r:id="rId2" imgW="638280" imgH="619200"/>
        </mc:Choice>
        <mc:Fallback>
          <p:control name="TextBox1" r:id="rId2" imgW="63828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44954" y="2842498"/>
                  <a:ext cx="639940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59" name="TextBox2" r:id="rId3" imgW="457200" imgH="619200"/>
        </mc:Choice>
        <mc:Fallback>
          <p:control name="TextBox2" r:id="rId3" imgW="45720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57807" y="3674846"/>
                  <a:ext cx="452641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7260" name="TextBox3" r:id="rId4" imgW="638280" imgH="619200"/>
        </mc:Choice>
        <mc:Fallback>
          <p:control name="TextBox3" r:id="rId4" imgW="638280" imgH="619200">
            <p:pic>
              <p:nvPicPr>
                <p:cNvPr id="33" name="TextBox3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244954" y="4564454"/>
                  <a:ext cx="639940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605006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709685" y="2765425"/>
            <a:ext cx="4975088" cy="3071813"/>
          </a:xfrm>
        </p:spPr>
        <p:txBody>
          <a:bodyPr/>
          <a:lstStyle/>
          <a:p>
            <a:pPr marL="0" indent="0">
              <a:buNone/>
            </a:pPr>
            <a:r>
              <a:rPr lang="es-ES" dirty="0" smtClean="0"/>
              <a:t>En un colegio, en la clase de 3º hay 20 alumnos/as. Todos están en el patio del recreo, pero 6 tuvieron que irse. ¿Cuántos/as alumnos/as quedan?</a:t>
            </a:r>
            <a:endParaRPr lang="es-E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353801" y="393700"/>
            <a:ext cx="494212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applause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18" name="Grupo 17"/>
          <p:cNvGrpSpPr/>
          <p:nvPr/>
        </p:nvGrpSpPr>
        <p:grpSpPr>
          <a:xfrm>
            <a:off x="6483070" y="3150223"/>
            <a:ext cx="2520000" cy="2520000"/>
            <a:chOff x="2465106" y="470520"/>
            <a:chExt cx="2520000" cy="2520000"/>
          </a:xfrm>
        </p:grpSpPr>
        <p:pic>
          <p:nvPicPr>
            <p:cNvPr id="19" name="Imagen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65106" y="470520"/>
              <a:ext cx="2520000" cy="2520000"/>
            </a:xfrm>
            <a:prstGeom prst="rect">
              <a:avLst/>
            </a:prstGeom>
          </p:spPr>
        </p:pic>
        <p:pic>
          <p:nvPicPr>
            <p:cNvPr id="21" name="Imagen 20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8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249" t="31015" r="15214"/>
            <a:stretch/>
          </p:blipFill>
          <p:spPr>
            <a:xfrm>
              <a:off x="4691631" y="1908448"/>
              <a:ext cx="160761" cy="540000"/>
            </a:xfrm>
            <a:prstGeom prst="rect">
              <a:avLst/>
            </a:prstGeom>
          </p:spPr>
        </p:pic>
        <p:pic>
          <p:nvPicPr>
            <p:cNvPr id="22" name="Imagen 2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2000" b="99000" l="34000" r="6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921" t="40806" r="36467"/>
            <a:stretch/>
          </p:blipFill>
          <p:spPr>
            <a:xfrm>
              <a:off x="4342897" y="1908448"/>
              <a:ext cx="270136" cy="540000"/>
            </a:xfrm>
            <a:prstGeom prst="rect">
              <a:avLst/>
            </a:prstGeom>
          </p:spPr>
        </p:pic>
        <p:pic>
          <p:nvPicPr>
            <p:cNvPr id="23" name="Imagen 22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667" b="93000" l="6000" r="9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0590" y="1780809"/>
              <a:ext cx="180000" cy="180000"/>
            </a:xfrm>
            <a:prstGeom prst="rect">
              <a:avLst/>
            </a:prstGeom>
          </p:spPr>
        </p:pic>
        <p:pic>
          <p:nvPicPr>
            <p:cNvPr id="20" name="Imagen 19"/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667" b="95667" l="5000" r="9466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01452" y="1815848"/>
              <a:ext cx="720000" cy="720000"/>
            </a:xfrm>
            <a:prstGeom prst="rect">
              <a:avLst/>
            </a:prstGeom>
          </p:spPr>
        </p:pic>
      </p:grpSp>
      <p:pic>
        <p:nvPicPr>
          <p:cNvPr id="11294" name="Picture 30" descr="http://www.arasaac.org/classes/img/thumbnail.php?i=c2l6ZT0zMDAmcnV0YT0uLi8uLi9yZXBvc2l0b3Jpby9vcmlnaW5hbGVzLzY5NzUucG5n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3916" y="5098337"/>
            <a:ext cx="765606" cy="765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96" name="Picture 32" descr="http://www.arasaac.org/classes/img/thumbnail.php?i=c2l6ZT0zMDAmcnV0YT0uLi8uLi9yZXBvc2l0b3Jpby9vcmlnaW5hbGVzLzY5NzQucG5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342" y="4384722"/>
            <a:ext cx="617504" cy="61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0" descr="http://www.arasaac.org/classes/img/thumbnail.php?i=c2l6ZT0zMDAmcnV0YT0uLi8uLi9yZXBvc2l0b3Jpby9vcmlnaW5hbGVzLzY5NzUucG5n"/>
          <p:cNvPicPr>
            <a:picLocks noChangeAspect="1" noChangeArrowheads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0" r="97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666"/>
          <a:stretch/>
        </p:blipFill>
        <p:spPr bwMode="auto">
          <a:xfrm>
            <a:off x="6605517" y="3981773"/>
            <a:ext cx="380288" cy="620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32" descr="http://www.arasaac.org/classes/img/thumbnail.php?i=c2l6ZT0zMDAmcnV0YT0uLi8uLi9yZXBvc2l0b3Jpby9vcmlnaW5hbGVzLzY5NzQucG5n"/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7776"/>
          <a:stretch/>
        </p:blipFill>
        <p:spPr bwMode="auto">
          <a:xfrm>
            <a:off x="8159936" y="4005668"/>
            <a:ext cx="395027" cy="634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32" descr="http://www.arasaac.org/classes/img/thumbnail.php?i=c2l6ZT0zMDAmcnV0YT0uLi8uLi9yZXBvc2l0b3Jpby9vcmlnaW5hbGVzLzY5NzQucG5n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3323" y="5255790"/>
            <a:ext cx="772185" cy="772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10" name="Picture 46" descr="http://www.arasaac.org/classes/img/thumbnail.php?i=c2l6ZT0zMDAmcnV0YT0uLi8uLi9yZXBvc2l0b3Jpby9vcmlnaW5hbGVzLzI2NTk1LnBuZw=="/>
          <p:cNvPicPr>
            <a:picLocks noChangeAspect="1" noChangeArrowheads="1"/>
          </p:cNvPicPr>
          <p:nvPr/>
        </p:nvPicPr>
        <p:blipFill rotWithShape="1">
          <a:blip r:embed="rId23" cstate="print"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ackgroundRemoval t="2667" b="95667" l="22667" r="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68" r="25206"/>
          <a:stretch/>
        </p:blipFill>
        <p:spPr bwMode="auto">
          <a:xfrm>
            <a:off x="7349862" y="4674093"/>
            <a:ext cx="257220" cy="5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enos 25"/>
          <p:cNvSpPr/>
          <p:nvPr/>
        </p:nvSpPr>
        <p:spPr>
          <a:xfrm>
            <a:off x="9652557" y="3777756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1356" name="TextBox1" r:id="rId2" imgW="790560" imgH="619200"/>
        </mc:Choice>
        <mc:Fallback>
          <p:control name="TextBox1" r:id="rId2" imgW="79056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093249" y="2842498"/>
                  <a:ext cx="791646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7" name="TextBox2" r:id="rId3" imgW="457200" imgH="619200"/>
        </mc:Choice>
        <mc:Fallback>
          <p:control name="TextBox2" r:id="rId3" imgW="45720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453529" y="3674846"/>
                  <a:ext cx="456919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1358" name="TextBox3" r:id="rId4" imgW="790560" imgH="619200"/>
        </mc:Choice>
        <mc:Fallback>
          <p:control name="TextBox3" r:id="rId4" imgW="79056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118803" y="4630025"/>
                  <a:ext cx="79164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685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3354" y="65314"/>
            <a:ext cx="6870246" cy="1276350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¡PERFECTO!</a:t>
            </a:r>
            <a:endParaRPr 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>
            <a:noAutofit/>
          </a:bodyPr>
          <a:lstStyle/>
          <a:p>
            <a:pPr algn="ctr"/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¡ERES GENIAL!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666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359" y="2173684"/>
            <a:ext cx="2832235" cy="2832235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2639515" y="5663192"/>
            <a:ext cx="6631199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Autora: Psicóloga educativa Karen Marcela Herrera Chang</a:t>
            </a:r>
          </a:p>
          <a:p>
            <a:pPr algn="ctr"/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pictogramas: Sergio </a:t>
            </a:r>
            <a:r>
              <a:rPr lang="pt-BR" altLang="es-ES" sz="1400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Palao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pt-BR" altLang="es-ES" sz="1400" dirty="0" err="1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Procedencia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ARASAAC 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(http://arasaac.org). Licencia</a:t>
            </a:r>
            <a:r>
              <a:rPr lang="pt-BR" altLang="es-ES" sz="1400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CC (</a:t>
            </a:r>
            <a:r>
              <a:rPr lang="pt-BR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BY-NC-SA)</a:t>
            </a:r>
            <a:endParaRPr lang="es-ES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altLang="es-ES" sz="14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Propiedad: Gobierno de Aragón </a:t>
            </a:r>
            <a:endParaRPr lang="pt-BR" altLang="es-ES" sz="1400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0342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5400" b="1" u="sng" dirty="0" smtClean="0"/>
              <a:t>INSTRUCCIONES</a:t>
            </a:r>
            <a:endParaRPr lang="pt-BR" sz="54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301" y="1911648"/>
            <a:ext cx="10608493" cy="156307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pt-BR" sz="3200" dirty="0" smtClean="0"/>
              <a:t>LEE EL PROBLEMA, COLOCA LOS NÚMEROS PARA REALIZAR LA OPERACIÓN Y RESUELVE LA RESTA</a:t>
            </a:r>
            <a:endParaRPr lang="pt-BR" sz="3200" dirty="0"/>
          </a:p>
        </p:txBody>
      </p:sp>
      <p:sp>
        <p:nvSpPr>
          <p:cNvPr id="4" name="Botón de acción: Hacia delante o Siguiente 3">
            <a:hlinkClick r:id="" action="ppaction://hlinkshowjump?jump=nextslide" highlightClick="1">
              <a:snd r:embed="rId2" name="click.wav"/>
            </a:hlinkClick>
          </p:cNvPr>
          <p:cNvSpPr/>
          <p:nvPr/>
        </p:nvSpPr>
        <p:spPr>
          <a:xfrm>
            <a:off x="9690753" y="5234011"/>
            <a:ext cx="1280160" cy="587828"/>
          </a:xfrm>
          <a:prstGeom prst="actionButtonForwardNext">
            <a:avLst/>
          </a:prstGeom>
          <a:solidFill>
            <a:srgbClr val="E148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549" t="23840" r="3282" b="10446"/>
          <a:stretch/>
        </p:blipFill>
        <p:spPr>
          <a:xfrm>
            <a:off x="1332411" y="3719748"/>
            <a:ext cx="6991500" cy="2772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53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05396" y="2770958"/>
            <a:ext cx="5031630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</a:t>
            </a:r>
            <a:r>
              <a:rPr lang="en-US" sz="3600" dirty="0" err="1" smtClean="0"/>
              <a:t>una</a:t>
            </a:r>
            <a:r>
              <a:rPr lang="en-US" sz="3600" dirty="0" smtClean="0"/>
              <a:t> </a:t>
            </a:r>
            <a:r>
              <a:rPr lang="en-US" sz="3600" dirty="0" err="1" smtClean="0"/>
              <a:t>granja</a:t>
            </a:r>
            <a:r>
              <a:rPr lang="en-US" sz="3600" dirty="0" smtClean="0"/>
              <a:t> hay 5 </a:t>
            </a:r>
            <a:r>
              <a:rPr lang="en-US" sz="3600" dirty="0" err="1" smtClean="0"/>
              <a:t>animales</a:t>
            </a:r>
            <a:r>
              <a:rPr lang="en-US" sz="3600" dirty="0" smtClean="0"/>
              <a:t>. Uno de </a:t>
            </a:r>
            <a:r>
              <a:rPr lang="en-US" sz="3600" dirty="0" err="1" smtClean="0"/>
              <a:t>los</a:t>
            </a:r>
            <a:r>
              <a:rPr lang="en-US" sz="3600" dirty="0" smtClean="0"/>
              <a:t> </a:t>
            </a:r>
            <a:r>
              <a:rPr lang="en-US" sz="3600" dirty="0" err="1" smtClean="0"/>
              <a:t>cerditos</a:t>
            </a:r>
            <a:r>
              <a:rPr lang="en-US" sz="3600" dirty="0" smtClean="0"/>
              <a:t> se lo </a:t>
            </a:r>
            <a:r>
              <a:rPr lang="en-US" sz="3600" dirty="0" err="1" smtClean="0"/>
              <a:t>llevan</a:t>
            </a:r>
            <a:r>
              <a:rPr lang="en-US" sz="3600" dirty="0" smtClean="0"/>
              <a:t> para el </a:t>
            </a:r>
            <a:r>
              <a:rPr lang="en-US" sz="3600" dirty="0" err="1" smtClean="0"/>
              <a:t>matadero</a:t>
            </a:r>
            <a:r>
              <a:rPr lang="en-US" sz="3600" dirty="0" smtClean="0"/>
              <a:t>. ¿</a:t>
            </a:r>
            <a:r>
              <a:rPr lang="en-US" sz="3600" dirty="0" err="1" smtClean="0"/>
              <a:t>Cuántos</a:t>
            </a:r>
            <a:r>
              <a:rPr lang="en-US" sz="3600" dirty="0" smtClean="0"/>
              <a:t> </a:t>
            </a:r>
            <a:r>
              <a:rPr lang="en-US" sz="3600" dirty="0" err="1" smtClean="0"/>
              <a:t>animales</a:t>
            </a:r>
            <a:r>
              <a:rPr lang="en-US" sz="3600" dirty="0" smtClean="0"/>
              <a:t> </a:t>
            </a:r>
            <a:r>
              <a:rPr lang="en-US" sz="3600" dirty="0" err="1" smtClean="0"/>
              <a:t>quedan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Menos 24"/>
          <p:cNvSpPr/>
          <p:nvPr/>
        </p:nvSpPr>
        <p:spPr>
          <a:xfrm>
            <a:off x="9652557" y="3778554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enos 28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129" name="Picture 9" descr="http://www.arasaac.org/classes/img/thumbnail.php?i=c2l6ZT0zMDAmcnV0YT0uLi8uLi9yZXBvc2l0b3Jpby9vcmlnaW5hbGVzLzMzMzc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105" y="2684723"/>
            <a:ext cx="2718626" cy="3336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14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3" name="Elipse 2"/>
          <p:cNvSpPr/>
          <p:nvPr/>
        </p:nvSpPr>
        <p:spPr>
          <a:xfrm>
            <a:off x="7733211" y="4290297"/>
            <a:ext cx="744583" cy="7258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5211" name="TextBox1" r:id="rId2" imgW="438120" imgH="619200"/>
        </mc:Choice>
        <mc:Fallback>
          <p:control name="TextBox1" r:id="rId2" imgW="438120" imgH="619200">
            <p:pic>
              <p:nvPicPr>
                <p:cNvPr id="26" name="TextBox1"/>
                <p:cNvPicPr>
                  <a:picLocks/>
                </p:cNvPicPr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0450285" y="2842498"/>
                  <a:ext cx="434609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2" name="TextBox2" r:id="rId3" imgW="457200" imgH="619200"/>
        </mc:Choice>
        <mc:Fallback>
          <p:control name="TextBox2" r:id="rId3" imgW="457200" imgH="619200">
            <p:pic>
              <p:nvPicPr>
                <p:cNvPr id="27" name="TextBox2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50285" y="3674846"/>
                  <a:ext cx="460164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5213" name="TextBox3" r:id="rId4" imgW="457200" imgH="619200"/>
        </mc:Choice>
        <mc:Fallback>
          <p:control name="TextBox3" r:id="rId4" imgW="457200" imgH="619200">
            <p:pic>
              <p:nvPicPr>
                <p:cNvPr id="30" name="TextBox3"/>
                <p:cNvPicPr>
                  <a:picLocks/>
                </p:cNvPicPr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450285" y="4630025"/>
                  <a:ext cx="460164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242169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37143" y="2700110"/>
            <a:ext cx="4947487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un </a:t>
            </a:r>
            <a:r>
              <a:rPr lang="en-US" sz="3600" dirty="0" err="1" smtClean="0"/>
              <a:t>árbol</a:t>
            </a:r>
            <a:r>
              <a:rPr lang="en-US" sz="3600" dirty="0" smtClean="0"/>
              <a:t>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crecido</a:t>
            </a:r>
            <a:r>
              <a:rPr lang="en-US" sz="3600" dirty="0" smtClean="0"/>
              <a:t> 6 </a:t>
            </a:r>
            <a:r>
              <a:rPr lang="en-US" sz="3600" dirty="0" err="1" smtClean="0"/>
              <a:t>naranjas</a:t>
            </a:r>
            <a:r>
              <a:rPr lang="en-US" sz="3600" dirty="0" smtClean="0"/>
              <a:t>. Después de </a:t>
            </a:r>
            <a:r>
              <a:rPr lang="en-US" sz="3600" dirty="0" err="1" smtClean="0"/>
              <a:t>unas</a:t>
            </a:r>
            <a:r>
              <a:rPr lang="en-US" sz="3600" dirty="0" smtClean="0"/>
              <a:t> </a:t>
            </a:r>
            <a:r>
              <a:rPr lang="en-US" sz="3600" dirty="0" err="1" smtClean="0"/>
              <a:t>semanas</a:t>
            </a:r>
            <a:r>
              <a:rPr lang="en-US" sz="3600" dirty="0" smtClean="0"/>
              <a:t> se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caido</a:t>
            </a:r>
            <a:r>
              <a:rPr lang="en-US" sz="3600" dirty="0" smtClean="0"/>
              <a:t> 2. ¿</a:t>
            </a:r>
            <a:r>
              <a:rPr lang="en-US" sz="3600" dirty="0" err="1"/>
              <a:t>C</a:t>
            </a:r>
            <a:r>
              <a:rPr lang="en-US" sz="3600" dirty="0" err="1" smtClean="0"/>
              <a:t>uántas</a:t>
            </a:r>
            <a:r>
              <a:rPr lang="en-US" sz="3600" dirty="0" smtClean="0"/>
              <a:t> </a:t>
            </a:r>
            <a:r>
              <a:rPr lang="en-US" sz="3600" dirty="0" err="1" smtClean="0"/>
              <a:t>naranjas</a:t>
            </a:r>
            <a:r>
              <a:rPr lang="en-US" sz="3600" dirty="0" smtClean="0"/>
              <a:t> </a:t>
            </a:r>
            <a:r>
              <a:rPr lang="en-US" sz="3600" dirty="0" err="1" smtClean="0"/>
              <a:t>quedan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enos 28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pic>
        <p:nvPicPr>
          <p:cNvPr id="37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4965" r="16188" b="4427"/>
          <a:stretch/>
        </p:blipFill>
        <p:spPr bwMode="auto">
          <a:xfrm>
            <a:off x="6540711" y="2660706"/>
            <a:ext cx="2274497" cy="33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350" y="2917949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50" y="3524074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1088" y="3164005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5934" y="4180176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5243" y="5533683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http://www.arasaac.org/classes/img/thumbnail.php?i=c2l6ZT0zMDAmcnV0YT0uLi8uLi9yZXBvc2l0b3Jpby9vcmlnaW5hbGVzLzI0OD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031" y="5440048"/>
            <a:ext cx="540000" cy="5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20" name="Menos 19"/>
          <p:cNvSpPr/>
          <p:nvPr/>
        </p:nvSpPr>
        <p:spPr>
          <a:xfrm>
            <a:off x="9646780" y="3772080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3164" name="TextBox1" r:id="rId2" imgW="438120" imgH="619200"/>
        </mc:Choice>
        <mc:Fallback>
          <p:control name="TextBox1" r:id="rId2" imgW="438120" imgH="619200">
            <p:pic>
              <p:nvPicPr>
                <p:cNvPr id="26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50285" y="2842498"/>
                  <a:ext cx="434609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5" name="TextBox2" r:id="rId3" imgW="457200" imgH="619200"/>
        </mc:Choice>
        <mc:Fallback>
          <p:control name="TextBox2" r:id="rId3" imgW="457200" imgH="619200">
            <p:pic>
              <p:nvPicPr>
                <p:cNvPr id="27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50285" y="3674846"/>
                  <a:ext cx="460164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3166" name="TextBox3" r:id="rId4" imgW="457200" imgH="619200"/>
        </mc:Choice>
        <mc:Fallback>
          <p:control name="TextBox3" r:id="rId4" imgW="457200" imgH="619200">
            <p:pic>
              <p:nvPicPr>
                <p:cNvPr id="30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50285" y="4630025"/>
                  <a:ext cx="460164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83586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862151" y="2660921"/>
            <a:ext cx="4701132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En una estantería hay 10 libros. Al día siguiente viene un niño que le gusta leer y se lleva 3. ¿Cuántos libros quedan?</a:t>
            </a:r>
            <a:endParaRPr lang="es-E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6150" name="Picture 6" descr="http://www.arasaac.org/classes/img/thumbnail.php?i=c2l6ZT0zMDAmcnV0YT0uLi8uLi9yZXBvc2l0b3Jpby9vcmlnaW5hbGVzLzIzODY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7" r="20278"/>
          <a:stretch/>
        </p:blipFill>
        <p:spPr bwMode="auto">
          <a:xfrm>
            <a:off x="6659629" y="2655099"/>
            <a:ext cx="2079425" cy="336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213416" y="4030852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000" b="7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4351" b="20495"/>
          <a:stretch/>
        </p:blipFill>
        <p:spPr bwMode="auto">
          <a:xfrm>
            <a:off x="7321733" y="2984622"/>
            <a:ext cx="729090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539945" y="4030852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890513" y="4030852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000" b="7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4351" b="20495"/>
          <a:stretch/>
        </p:blipFill>
        <p:spPr bwMode="auto">
          <a:xfrm>
            <a:off x="7678301" y="3606540"/>
            <a:ext cx="729090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://www.arasaac.org/classes/img/thumbnail.php?i=c2l6ZT0zMDAmcnV0YT0uLi8uLi9yZXBvc2l0b3Jpby9vcmlnaW5hbGVzLzI0NTAucG5n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000" b="78667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20" t="24351" b="20495"/>
          <a:stretch/>
        </p:blipFill>
        <p:spPr bwMode="auto">
          <a:xfrm>
            <a:off x="7276761" y="4865992"/>
            <a:ext cx="729090" cy="409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317179" y="5267984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778140" y="5267984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8004269" y="4638920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://www.arasaac.org/classes/img/thumbnail.php?i=c2l6ZT0zMDAmcnV0YT0uLi8uLi9yZXBvc2l0b3Jpby9vcmlnaW5hbGVzLzMzOTYy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5000" r="5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8449"/>
          <a:stretch/>
        </p:blipFill>
        <p:spPr bwMode="auto">
          <a:xfrm>
            <a:off x="7239542" y="3419690"/>
            <a:ext cx="313466" cy="60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Elipse 25"/>
          <p:cNvSpPr/>
          <p:nvPr/>
        </p:nvSpPr>
        <p:spPr>
          <a:xfrm>
            <a:off x="7260538" y="5210256"/>
            <a:ext cx="457902" cy="7616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Elipse 26"/>
          <p:cNvSpPr/>
          <p:nvPr/>
        </p:nvSpPr>
        <p:spPr>
          <a:xfrm>
            <a:off x="7678036" y="3512919"/>
            <a:ext cx="744583" cy="52854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Elipse 27"/>
          <p:cNvSpPr/>
          <p:nvPr/>
        </p:nvSpPr>
        <p:spPr>
          <a:xfrm>
            <a:off x="7289600" y="2899375"/>
            <a:ext cx="744583" cy="56180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enos 28"/>
          <p:cNvSpPr/>
          <p:nvPr/>
        </p:nvSpPr>
        <p:spPr>
          <a:xfrm>
            <a:off x="9603830" y="3772534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6229" name="TextBox1" r:id="rId2" imgW="685800" imgH="619200"/>
        </mc:Choice>
        <mc:Fallback>
          <p:control name="TextBox1" r:id="rId2" imgW="68580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202091" y="2842498"/>
                  <a:ext cx="682804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30" name="TextBox2" r:id="rId3" imgW="419040" imgH="619200"/>
        </mc:Choice>
        <mc:Fallback>
          <p:control name="TextBox2" r:id="rId3" imgW="41904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89473" y="3674846"/>
                  <a:ext cx="420975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6231" name="TextBox3" r:id="rId4" imgW="419040" imgH="619200"/>
        </mc:Choice>
        <mc:Fallback>
          <p:control name="TextBox3" r:id="rId4" imgW="41904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89473" y="4630025"/>
                  <a:ext cx="420976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5598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18457" y="2713173"/>
            <a:ext cx="5021157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un </a:t>
            </a:r>
            <a:r>
              <a:rPr lang="en-US" sz="3600" dirty="0" err="1" smtClean="0"/>
              <a:t>árbol</a:t>
            </a:r>
            <a:r>
              <a:rPr lang="en-US" sz="3600" dirty="0" smtClean="0"/>
              <a:t>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crecido</a:t>
            </a:r>
            <a:r>
              <a:rPr lang="en-US" sz="3600" dirty="0" smtClean="0"/>
              <a:t> 8 </a:t>
            </a:r>
            <a:r>
              <a:rPr lang="en-US" sz="3600" dirty="0" err="1" smtClean="0"/>
              <a:t>manzanas</a:t>
            </a:r>
            <a:r>
              <a:rPr lang="en-US" sz="3600" dirty="0" smtClean="0"/>
              <a:t>. Después de </a:t>
            </a:r>
            <a:r>
              <a:rPr lang="en-US" sz="3600" dirty="0" err="1" smtClean="0"/>
              <a:t>unas</a:t>
            </a:r>
            <a:r>
              <a:rPr lang="en-US" sz="3600" dirty="0" smtClean="0"/>
              <a:t> </a:t>
            </a:r>
            <a:r>
              <a:rPr lang="en-US" sz="3600" dirty="0" err="1" smtClean="0"/>
              <a:t>semanas</a:t>
            </a:r>
            <a:r>
              <a:rPr lang="en-US" sz="3600" dirty="0" smtClean="0"/>
              <a:t> se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caido</a:t>
            </a:r>
            <a:r>
              <a:rPr lang="en-US" sz="3600" dirty="0" smtClean="0"/>
              <a:t> 2. ¿</a:t>
            </a:r>
            <a:r>
              <a:rPr lang="en-US" sz="3600" dirty="0" err="1"/>
              <a:t>C</a:t>
            </a:r>
            <a:r>
              <a:rPr lang="en-US" sz="3600" dirty="0" err="1" smtClean="0"/>
              <a:t>uántas</a:t>
            </a:r>
            <a:r>
              <a:rPr lang="en-US" sz="3600" dirty="0" smtClean="0"/>
              <a:t> </a:t>
            </a:r>
            <a:r>
              <a:rPr lang="en-US" sz="3600" dirty="0" err="1" smtClean="0"/>
              <a:t>manzanas</a:t>
            </a:r>
            <a:r>
              <a:rPr lang="en-US" sz="3600" dirty="0" smtClean="0"/>
              <a:t> </a:t>
            </a:r>
            <a:r>
              <a:rPr lang="en-US" sz="3600" dirty="0" err="1" smtClean="0"/>
              <a:t>quedan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050" name="Picture 2" descr="http://www.arasaac.org/classes/img/thumbnail.php?i=c2l6ZT0zMDAmcnV0YT0uLi8uLi9yZXBvc2l0b3Jpby9vcmlnaW5hbGVzLzMwNTcucG5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6" t="4965" r="16188" b="4427"/>
          <a:stretch/>
        </p:blipFill>
        <p:spPr bwMode="auto">
          <a:xfrm>
            <a:off x="6540711" y="2660706"/>
            <a:ext cx="2274497" cy="3360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715" y="556898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9578" y="5568986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5713" y="317591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6714" y="375092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0361" y="3429264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9265" y="4398923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7713" y="4153597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http://www.arasaac.org/classes/img/thumbnail.php?i=c2l6ZT0zMDAmcnV0YT0uLi8uLi9yZXBvc2l0b3Jpby9vcmlnaW5hbGVzLzI0NjI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2361" y="4329771"/>
            <a:ext cx="43200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Menos 28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1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32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28" name="Menos 27"/>
          <p:cNvSpPr/>
          <p:nvPr/>
        </p:nvSpPr>
        <p:spPr>
          <a:xfrm>
            <a:off x="9616305" y="3764561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41" name="TextBox1" r:id="rId2" imgW="476280" imgH="619200"/>
        </mc:Choice>
        <mc:Fallback>
          <p:control name="TextBox1" r:id="rId2" imgW="476280" imgH="619200">
            <p:pic>
              <p:nvPicPr>
                <p:cNvPr id="26" name="TextBox1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411097" y="2842498"/>
                  <a:ext cx="473798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2" name="TextBox2" r:id="rId3" imgW="495360" imgH="619200"/>
        </mc:Choice>
        <mc:Fallback>
          <p:control name="TextBox2" r:id="rId3" imgW="495360" imgH="619200">
            <p:pic>
              <p:nvPicPr>
                <p:cNvPr id="27" name="TextBox2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11097" y="3674846"/>
                  <a:ext cx="49935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43" name="TextBox3" r:id="rId4" imgW="495360" imgH="619200"/>
        </mc:Choice>
        <mc:Fallback>
          <p:control name="TextBox3" r:id="rId4" imgW="495360" imgH="619200">
            <p:pic>
              <p:nvPicPr>
                <p:cNvPr id="30" name="TextBox3"/>
                <p:cNvPicPr>
                  <a:picLocks/>
                </p:cNvPicPr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411097" y="4630025"/>
                  <a:ext cx="499352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51687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5"/>
          </p:nvPr>
        </p:nvSpPr>
        <p:spPr>
          <a:xfrm>
            <a:off x="705394" y="2765425"/>
            <a:ext cx="5044693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err="1" smtClean="0"/>
              <a:t>En</a:t>
            </a:r>
            <a:r>
              <a:rPr lang="en-US" sz="3600" dirty="0" smtClean="0"/>
              <a:t> un </a:t>
            </a:r>
            <a:r>
              <a:rPr lang="en-US" sz="3600" dirty="0" err="1" smtClean="0"/>
              <a:t>cesped</a:t>
            </a:r>
            <a:r>
              <a:rPr lang="en-US" sz="3600" dirty="0" smtClean="0"/>
              <a:t>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florecido</a:t>
            </a:r>
            <a:r>
              <a:rPr lang="en-US" sz="3600" dirty="0" smtClean="0"/>
              <a:t> 11 </a:t>
            </a:r>
            <a:r>
              <a:rPr lang="en-US" sz="3600" dirty="0" err="1" smtClean="0"/>
              <a:t>tulipanes</a:t>
            </a:r>
            <a:r>
              <a:rPr lang="en-US" sz="3600" dirty="0" smtClean="0"/>
              <a:t>. Después de </a:t>
            </a:r>
            <a:r>
              <a:rPr lang="en-US" sz="3600" dirty="0" err="1" smtClean="0"/>
              <a:t>unas</a:t>
            </a:r>
            <a:r>
              <a:rPr lang="en-US" sz="3600" dirty="0" smtClean="0"/>
              <a:t> </a:t>
            </a:r>
            <a:r>
              <a:rPr lang="en-US" sz="3600" dirty="0" err="1" smtClean="0"/>
              <a:t>semanas</a:t>
            </a:r>
            <a:r>
              <a:rPr lang="en-US" sz="3600" dirty="0" smtClean="0"/>
              <a:t> se </a:t>
            </a:r>
            <a:r>
              <a:rPr lang="en-US" sz="3600" dirty="0" err="1" smtClean="0"/>
              <a:t>han</a:t>
            </a:r>
            <a:r>
              <a:rPr lang="en-US" sz="3600" dirty="0" smtClean="0"/>
              <a:t> </a:t>
            </a:r>
            <a:r>
              <a:rPr lang="en-US" sz="3600" dirty="0" err="1" smtClean="0"/>
              <a:t>secado</a:t>
            </a:r>
            <a:r>
              <a:rPr lang="en-US" sz="3600" dirty="0" smtClean="0"/>
              <a:t> 4. ¿</a:t>
            </a:r>
            <a:r>
              <a:rPr lang="en-US" sz="3600" dirty="0" err="1"/>
              <a:t>C</a:t>
            </a:r>
            <a:r>
              <a:rPr lang="en-US" sz="3600" dirty="0" err="1" smtClean="0"/>
              <a:t>uántas</a:t>
            </a:r>
            <a:r>
              <a:rPr lang="en-US" sz="3600" dirty="0" smtClean="0"/>
              <a:t> </a:t>
            </a:r>
            <a:r>
              <a:rPr lang="en-US" sz="3600" dirty="0" err="1" smtClean="0"/>
              <a:t>flores</a:t>
            </a:r>
            <a:r>
              <a:rPr lang="en-US" sz="3600" dirty="0" smtClean="0"/>
              <a:t> </a:t>
            </a:r>
            <a:r>
              <a:rPr lang="en-US" sz="3600" dirty="0" err="1" smtClean="0"/>
              <a:t>quedan</a:t>
            </a:r>
            <a:r>
              <a:rPr lang="en-US" sz="3600" dirty="0" smtClean="0"/>
              <a:t>?</a:t>
            </a:r>
            <a:endParaRPr lang="en-US" sz="3600" dirty="0"/>
          </a:p>
        </p:txBody>
      </p:sp>
      <p:sp>
        <p:nvSpPr>
          <p:cNvPr id="7" name="Rectángulo 6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Botón de acción: Hacia delante o Siguiente 7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9" name="Menos 28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098" name="Picture 2" descr="http://www.arasaac.org/classes/img/thumbnail.php?i=c2l6ZT0zMDAmcnV0YT0uLi8uLi9yZXBvc2l0b3Jpby9vcmlnaW5hbGVzLzExMjE0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2"/>
          <a:stretch/>
        </p:blipFill>
        <p:spPr bwMode="auto">
          <a:xfrm>
            <a:off x="6478867" y="2634515"/>
            <a:ext cx="2885056" cy="3379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571" y="3240763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0785" y="3309130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0814" y="3369582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2885" y="383252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508" y="4031657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74" y="4699191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152" y="4271865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363" y="482464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528" y="4885476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Marcador de texto 2"/>
          <p:cNvSpPr>
            <a:spLocks noGrp="1"/>
          </p:cNvSpPr>
          <p:nvPr>
            <p:ph type="body" sz="quarter" idx="13"/>
          </p:nvPr>
        </p:nvSpPr>
        <p:spPr>
          <a:xfrm>
            <a:off x="946150" y="2091455"/>
            <a:ext cx="4421188" cy="464024"/>
          </a:xfrm>
        </p:spPr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38" name="Marcador de texto 3"/>
          <p:cNvSpPr>
            <a:spLocks noGrp="1"/>
          </p:cNvSpPr>
          <p:nvPr>
            <p:ph type="body" sz="quarter" idx="14"/>
          </p:nvPr>
        </p:nvSpPr>
        <p:spPr>
          <a:xfrm>
            <a:off x="6715125" y="2097339"/>
            <a:ext cx="4421188" cy="490633"/>
          </a:xfrm>
        </p:spPr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pic>
        <p:nvPicPr>
          <p:cNvPr id="39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528" y="410464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9" descr="http://www.arasaac.org/classes/img/thumbnail.php?i=c2l6ZT0zMDAmcnV0YT0uLi8uLi9yZXBvc2l0b3Jpby9vcmlnaW5hbGVzLzMxNjMucG5n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96333" l="10000" r="900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131" y="5117238"/>
            <a:ext cx="720000" cy="7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Menos 27"/>
          <p:cNvSpPr/>
          <p:nvPr/>
        </p:nvSpPr>
        <p:spPr>
          <a:xfrm>
            <a:off x="9620588" y="3756746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90" name="TextBox1" r:id="rId2" imgW="628560" imgH="619200"/>
        </mc:Choice>
        <mc:Fallback>
          <p:control name="TextBox1" r:id="rId2" imgW="628560" imgH="619200">
            <p:pic>
              <p:nvPicPr>
                <p:cNvPr id="26" name="TextBox1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257301" y="2842498"/>
                  <a:ext cx="627593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1" name="TextBox2" r:id="rId3" imgW="399960" imgH="619200"/>
        </mc:Choice>
        <mc:Fallback>
          <p:control name="TextBox2" r:id="rId3" imgW="399960" imgH="619200">
            <p:pic>
              <p:nvPicPr>
                <p:cNvPr id="27" name="TextBox2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13967" y="3674846"/>
                  <a:ext cx="396482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92" name="TextBox3" r:id="rId4" imgW="399960" imgH="619200"/>
        </mc:Choice>
        <mc:Fallback>
          <p:control name="TextBox3" r:id="rId4" imgW="399960" imgH="619200">
            <p:pic>
              <p:nvPicPr>
                <p:cNvPr id="30" name="TextBox3"/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0513967" y="4630025"/>
                  <a:ext cx="396482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20708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755078" y="2765425"/>
            <a:ext cx="4935638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En un armario hay 12 latas de aceitunas. Mi madre coge 6 para cocinar. ¿Cuántas latas quedan? </a:t>
            </a:r>
            <a:endParaRPr lang="es-E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92" name="Picture 52" descr="http://www.arasaac.org/classes/img/thumbnail.php?i=c2l6ZT0zMDAmcnV0YT0uLi8uLi9yZXBvc2l0b3Jpby9vcmlnaW5hbGVzLzM3MTUxLnBuZw==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3" r="4702"/>
          <a:stretch/>
        </p:blipFill>
        <p:spPr bwMode="auto">
          <a:xfrm>
            <a:off x="6420980" y="2765425"/>
            <a:ext cx="2916817" cy="321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6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3965580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3982571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3979228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5032266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5049257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5045914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4504075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4521066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4517723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6927157" y="3503169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245867" y="3520160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6" descr="http://www.arasaac.org/classes/img/thumbnail.php?i=c2l6ZT0zMDAmcnV0YT0uLi8uLi9yZXBvc2l0b3Jpby9vcmlnaW5hbGVzLzE2NzgzLnBuZw==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4667" b="90000" l="15667" r="56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182" t="9313" r="43833" b="10926"/>
          <a:stretch/>
        </p:blipFill>
        <p:spPr bwMode="auto">
          <a:xfrm>
            <a:off x="7563440" y="3516817"/>
            <a:ext cx="260212" cy="4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ipse 31"/>
          <p:cNvSpPr/>
          <p:nvPr/>
        </p:nvSpPr>
        <p:spPr>
          <a:xfrm>
            <a:off x="6793138" y="4441922"/>
            <a:ext cx="1175204" cy="6170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4" name="Menos 33"/>
          <p:cNvSpPr/>
          <p:nvPr/>
        </p:nvSpPr>
        <p:spPr>
          <a:xfrm>
            <a:off x="9588747" y="3752121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5" name="Elipse 34"/>
          <p:cNvSpPr/>
          <p:nvPr/>
        </p:nvSpPr>
        <p:spPr>
          <a:xfrm>
            <a:off x="6815268" y="3457949"/>
            <a:ext cx="1175204" cy="5507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330" name="TextBox1" r:id="rId2" imgW="657360" imgH="619200"/>
        </mc:Choice>
        <mc:Fallback>
          <p:control name="TextBox1" r:id="rId2" imgW="65736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225461" y="2842498"/>
                  <a:ext cx="659434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1" name="TextBox2" r:id="rId3" imgW="438120" imgH="619200"/>
        </mc:Choice>
        <mc:Fallback>
          <p:control name="TextBox2" r:id="rId3" imgW="43812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76411" y="3674846"/>
                  <a:ext cx="434038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0332" name="TextBox3" r:id="rId4" imgW="438120" imgH="619200"/>
        </mc:Choice>
        <mc:Fallback>
          <p:control name="TextBox3" r:id="rId4" imgW="43812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76411" y="4630025"/>
                  <a:ext cx="434038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81634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PROBLEMA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S" dirty="0" smtClean="0"/>
              <a:t>OPERACIÓN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sz="quarter" idx="15"/>
          </p:nvPr>
        </p:nvSpPr>
        <p:spPr>
          <a:xfrm>
            <a:off x="731519" y="2765425"/>
            <a:ext cx="4953253" cy="30718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3600" dirty="0" smtClean="0"/>
              <a:t>En una caja de juguetes hay 15 pelotas. Vino mi prima de visita y </a:t>
            </a:r>
            <a:r>
              <a:rPr lang="es-ES" sz="3600" smtClean="0"/>
              <a:t>le regalé </a:t>
            </a:r>
            <a:r>
              <a:rPr lang="es-ES" sz="3600" dirty="0" smtClean="0"/>
              <a:t>6. ¿Cuántas pelotas quedan?</a:t>
            </a:r>
            <a:endParaRPr lang="es-ES" sz="36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8200" y="393700"/>
            <a:ext cx="10515600" cy="1260000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¿CUÁNTO QUEDA?</a:t>
            </a:r>
            <a:endParaRPr lang="en-US" sz="4800" b="1" dirty="0"/>
          </a:p>
        </p:txBody>
      </p:sp>
      <p:sp>
        <p:nvSpPr>
          <p:cNvPr id="11" name="Menos 10"/>
          <p:cNvSpPr/>
          <p:nvPr/>
        </p:nvSpPr>
        <p:spPr>
          <a:xfrm>
            <a:off x="9187731" y="4352881"/>
            <a:ext cx="2203080" cy="169692"/>
          </a:xfrm>
          <a:prstGeom prst="mathMinus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/>
          <p:cNvSpPr/>
          <p:nvPr/>
        </p:nvSpPr>
        <p:spPr>
          <a:xfrm>
            <a:off x="11469189" y="393700"/>
            <a:ext cx="378823" cy="339635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endParaRPr lang="es-ES" sz="2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Botón de acción: Hacia delante o Siguiente 13">
            <a:hlinkClick r:id="" action="ppaction://hlinkshowjump?jump=nextslide" highlightClick="1">
              <a:snd r:embed="rId6" name="click.wav"/>
            </a:hlinkClick>
          </p:cNvPr>
          <p:cNvSpPr/>
          <p:nvPr/>
        </p:nvSpPr>
        <p:spPr>
          <a:xfrm>
            <a:off x="5684773" y="6130507"/>
            <a:ext cx="765848" cy="6458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215" name="Picture 23" descr="http://www.arasaac.org/classes/img/thumbnail.php?i=c2l6ZT0zMDAmcnV0YT0uLi8uLi9yZXBvc2l0b3Jpby9vcmlnaW5hbGVzLzU5MzUucG5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621" y="2873220"/>
            <a:ext cx="2959322" cy="2959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19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668119" y="4088300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139351" y="4020146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703626" y="4554363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174858" y="4486209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657088" y="3928715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668227" y="4412888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703626" y="5031999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174858" y="4963845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8668227" y="4890524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6659380" y="3810291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6663536" y="4264569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103755" y="4037430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077124" y="4545474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6642348" y="4729796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7" descr="http://www.arasaac.org/classes/img/thumbnail.php?i=c2l6ZT0zMDAmcnV0YT0uLi8uLi9yZXBvc2l0b3Jpby9vcmlnaW5hbGVzLzMyNDEucG5n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6000" b="81667" l="14000" r="86333">
                        <a14:foregroundMark x1="23000" y1="38333" x2="45667" y2="22333"/>
                        <a14:foregroundMark x1="29333" y1="49667" x2="39667" y2="29667"/>
                        <a14:foregroundMark x1="54333" y1="62667" x2="69000" y2="45667"/>
                        <a14:foregroundMark x1="63000" y1="53333" x2="79667" y2="57000"/>
                        <a14:foregroundMark x1="27333" y1="71333" x2="36000" y2="57667"/>
                        <a14:foregroundMark x1="50000" y1="54333" x2="54000" y2="59000"/>
                        <a14:foregroundMark x1="68000" y1="54333" x2="80000" y2="45333"/>
                        <a14:foregroundMark x1="30333" y1="68000" x2="39333" y2="7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584" t="17828" r="14473" b="17715"/>
          <a:stretch/>
        </p:blipFill>
        <p:spPr bwMode="auto">
          <a:xfrm>
            <a:off x="7104486" y="5021732"/>
            <a:ext cx="471232" cy="434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Elipse 31"/>
          <p:cNvSpPr/>
          <p:nvPr/>
        </p:nvSpPr>
        <p:spPr>
          <a:xfrm>
            <a:off x="6520794" y="3627613"/>
            <a:ext cx="1186812" cy="202860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Menos 32"/>
          <p:cNvSpPr/>
          <p:nvPr/>
        </p:nvSpPr>
        <p:spPr>
          <a:xfrm>
            <a:off x="9527510" y="3766288"/>
            <a:ext cx="636714" cy="408034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8283" name="TextBox1" r:id="rId2" imgW="790560" imgH="619200"/>
        </mc:Choice>
        <mc:Fallback>
          <p:control name="TextBox1" r:id="rId2" imgW="790560" imgH="619200">
            <p:pic>
              <p:nvPicPr>
                <p:cNvPr id="8" name="TextBox1"/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0093249" y="2842498"/>
                  <a:ext cx="791646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4" name="TextBox2" r:id="rId3" imgW="438120" imgH="619200"/>
        </mc:Choice>
        <mc:Fallback>
          <p:control name="TextBox2" r:id="rId3" imgW="438120" imgH="619200">
            <p:pic>
              <p:nvPicPr>
                <p:cNvPr id="9" name="TextBox2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76411" y="3674846"/>
                  <a:ext cx="434038" cy="615451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8285" name="TextBox3" r:id="rId4" imgW="438120" imgH="619200"/>
        </mc:Choice>
        <mc:Fallback>
          <p:control name="TextBox3" r:id="rId4" imgW="438120" imgH="619200">
            <p:pic>
              <p:nvPicPr>
                <p:cNvPr id="12" name="TextBox3"/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0476411" y="4630025"/>
                  <a:ext cx="434038" cy="615451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47394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D7_Designslide_V2_School new.potx" id="{8DB0681D-4294-439B-B0C9-BD98A9C3C5F6}" vid="{7F1AA6CD-5A4A-433C-8D5D-257429031F98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f40e8ec9-c0d5-46bf-ada4-d85cb00858d0">
      <UserInfo>
        <DisplayName/>
        <AccountId xsi:nil="true"/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033B31DA58764B9C95249EE3674570" ma:contentTypeVersion="3" ma:contentTypeDescription="Create a new document." ma:contentTypeScope="" ma:versionID="95dc898934bc55d44f916a4c37f6ed9f">
  <xsd:schema xmlns:xsd="http://www.w3.org/2001/XMLSchema" xmlns:xs="http://www.w3.org/2001/XMLSchema" xmlns:p="http://schemas.microsoft.com/office/2006/metadata/properties" xmlns:ns2="f40e8ec9-c0d5-46bf-ada4-d85cb00858d0" xmlns:ns3="904e2ea1-c14c-483b-89ef-f6b2df6ba23c" targetNamespace="http://schemas.microsoft.com/office/2006/metadata/properties" ma:root="true" ma:fieldsID="b2e5cbfe1fc3ad2df5ba46ab37a879c3" ns2:_="" ns3:_="">
    <xsd:import namespace="f40e8ec9-c0d5-46bf-ada4-d85cb00858d0"/>
    <xsd:import namespace="904e2ea1-c14c-483b-89ef-f6b2df6ba23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3:SharingHintHash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e8ec9-c0d5-46bf-ada4-d85cb00858d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04e2ea1-c14c-483b-89ef-f6b2df6ba23c" elementFormDefault="qualified">
    <xsd:import namespace="http://schemas.microsoft.com/office/2006/documentManagement/types"/>
    <xsd:import namespace="http://schemas.microsoft.com/office/infopath/2007/PartnerControls"/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CF48E-21F3-4377-977D-81D3F67748A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CC029B-DFCA-4178-9F92-27FC041B5EA3}">
  <ds:schemaRefs>
    <ds:schemaRef ds:uri="http://www.w3.org/XML/1998/namespace"/>
    <ds:schemaRef ds:uri="http://purl.org/dc/elements/1.1/"/>
    <ds:schemaRef ds:uri="f40e8ec9-c0d5-46bf-ada4-d85cb00858d0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904e2ea1-c14c-483b-89ef-f6b2df6ba23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DDB4ADA-C7FE-4CD9-BFF6-E56E885E70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e8ec9-c0d5-46bf-ada4-d85cb00858d0"/>
    <ds:schemaRef ds:uri="904e2ea1-c14c-483b-89ef-f6b2df6ba2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académica (diseño de lápices y manzanas, pantalla panorámica)</Template>
  <TotalTime>0</TotalTime>
  <Words>407</Words>
  <Application>Microsoft Office PowerPoint</Application>
  <PresentationFormat>Panorámica</PresentationFormat>
  <Paragraphs>66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School</vt:lpstr>
      <vt:lpstr>¿CUÁNTO QUEDA?</vt:lpstr>
      <vt:lpstr>INSTRUCCIONES</vt:lpstr>
      <vt:lpstr>¿CUÁNTO QUEDA?</vt:lpstr>
      <vt:lpstr>¿CUÁNTO QUEDA?</vt:lpstr>
      <vt:lpstr>¿CUÁNTO QUEDA?</vt:lpstr>
      <vt:lpstr>¿CUÁNTO QUEDA?</vt:lpstr>
      <vt:lpstr>¿CUÁNTO QUEDA?</vt:lpstr>
      <vt:lpstr>¿CUÁNTO QUEDA?</vt:lpstr>
      <vt:lpstr>¿CUÁNTO QUEDA?</vt:lpstr>
      <vt:lpstr>¿CUÁNTO QUEDA?</vt:lpstr>
      <vt:lpstr>¿CUÁNTO QUEDA?</vt:lpstr>
      <vt:lpstr>¿CUÁNTO QUEDA?</vt:lpstr>
      <vt:lpstr>¡PERFECTO!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2020-07-12T18:16:21Z</dcterms:created>
  <dcterms:modified xsi:type="dcterms:W3CDTF">2020-08-04T10:39:45Z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0x0101000A033B31DA58764B9C95249EE3674570</vt:lpwstr>
  </property>
</Properties>
</file>