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8" r:id="rId11"/>
    <p:sldId id="267" r:id="rId12"/>
    <p:sldId id="269" r:id="rId13"/>
    <p:sldId id="264" r:id="rId14"/>
    <p:sldId id="265" r:id="rId15"/>
    <p:sldId id="270" r:id="rId16"/>
    <p:sldId id="275" r:id="rId17"/>
    <p:sldId id="271" r:id="rId18"/>
    <p:sldId id="276" r:id="rId19"/>
    <p:sldId id="272" r:id="rId20"/>
    <p:sldId id="277" r:id="rId21"/>
    <p:sldId id="273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4" r:id="rId35"/>
    <p:sldId id="289" r:id="rId36"/>
    <p:sldId id="295" r:id="rId37"/>
    <p:sldId id="290" r:id="rId38"/>
    <p:sldId id="296" r:id="rId39"/>
    <p:sldId id="291" r:id="rId40"/>
    <p:sldId id="297" r:id="rId41"/>
    <p:sldId id="292" r:id="rId42"/>
    <p:sldId id="298" r:id="rId43"/>
    <p:sldId id="293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55F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91" autoAdjust="0"/>
  </p:normalViewPr>
  <p:slideViewPr>
    <p:cSldViewPr snapToGrid="0">
      <p:cViewPr varScale="1">
        <p:scale>
          <a:sx n="106" d="100"/>
          <a:sy n="106" d="100"/>
        </p:scale>
        <p:origin x="-6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8112D-FC7F-4978-AF0F-D26A721E97A2}" type="datetimeFigureOut">
              <a:rPr lang="es-ES" smtClean="0"/>
              <a:pPr/>
              <a:t>12/05/2021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46B9A-D4BA-4AEB-85BF-D5C45CA7F0D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52463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pPr/>
              <a:t>5/12/2021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7.png"/><Relationship Id="rId7" Type="http://schemas.openxmlformats.org/officeDocument/2006/relationships/image" Target="../media/image2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8.jpeg"/><Relationship Id="rId4" Type="http://schemas.microsoft.com/office/2007/relationships/hdphoto" Target="../media/hdphoto3.wdp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3.jpeg"/><Relationship Id="rId7" Type="http://schemas.openxmlformats.org/officeDocument/2006/relationships/image" Target="../media/image3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audio" Target="../media/audio2.wav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0.png"/><Relationship Id="rId7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microsoft.com/office/2007/relationships/hdphoto" Target="../media/hdphoto8.wdp"/><Relationship Id="rId5" Type="http://schemas.openxmlformats.org/officeDocument/2006/relationships/image" Target="../media/image51.jpeg"/><Relationship Id="rId10" Type="http://schemas.openxmlformats.org/officeDocument/2006/relationships/image" Target="../media/image54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5.jpeg"/><Relationship Id="rId7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5.jpeg"/><Relationship Id="rId7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12.jpeg"/><Relationship Id="rId7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3.jpeg"/><Relationship Id="rId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audio" Target="../media/audio3.wav"/><Relationship Id="rId10" Type="http://schemas.openxmlformats.org/officeDocument/2006/relationships/image" Target="../media/image71.jpeg"/><Relationship Id="rId4" Type="http://schemas.microsoft.com/office/2007/relationships/hdphoto" Target="../media/hdphoto3.wdp"/><Relationship Id="rId9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13.jpeg"/><Relationship Id="rId7" Type="http://schemas.openxmlformats.org/officeDocument/2006/relationships/image" Target="../media/image3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audio" Target="../media/audio3.wav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39.jpeg"/><Relationship Id="rId4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45.jpeg"/><Relationship Id="rId7" Type="http://schemas.openxmlformats.org/officeDocument/2006/relationships/image" Target="../media/image7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48.jpeg"/><Relationship Id="rId4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55.jpeg"/><Relationship Id="rId7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audio" Target="../media/audio3.wav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audio" Target="../media/audio3.wav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5.jpeg"/><Relationship Id="rId7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jpeg"/><Relationship Id="rId7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audio" Target="../media/audio3.wav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1409583"/>
          </a:xfrm>
        </p:spPr>
        <p:txBody>
          <a:bodyPr/>
          <a:lstStyle/>
          <a:p>
            <a:r>
              <a:rPr lang="es-ES" sz="6600" dirty="0"/>
              <a:t>¿qué necesito?</a:t>
            </a:r>
            <a:endParaRPr lang="es-ES" sz="66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61708" y="3671365"/>
            <a:ext cx="9070848" cy="1393137"/>
          </a:xfrm>
        </p:spPr>
        <p:txBody>
          <a:bodyPr>
            <a:noAutofit/>
          </a:bodyPr>
          <a:lstStyle/>
          <a:p>
            <a:r>
              <a:rPr lang="es-ES" sz="2800" b="1" dirty="0"/>
              <a:t>FUNCIONES EJECUTIVAS</a:t>
            </a:r>
          </a:p>
          <a:p>
            <a:r>
              <a:rPr lang="es-ES" sz="2800" b="1" dirty="0"/>
              <a:t>VOCABULARIO</a:t>
            </a:r>
          </a:p>
          <a:p>
            <a:r>
              <a:rPr lang="es-ES" sz="2800" b="1" dirty="0"/>
              <a:t>COMPRENSIÓN DE SITUACIONES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508020" y="5713055"/>
            <a:ext cx="9175961" cy="1031966"/>
          </a:xfrm>
          <a:prstGeom prst="rect">
            <a:avLst/>
          </a:prstGeom>
          <a:solidFill>
            <a:srgbClr val="455F51"/>
          </a:solidFill>
          <a:ln w="762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780400" y="5729358"/>
            <a:ext cx="66311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Autora: Psicóloga educativa Karen Marcela Herrera Chang</a:t>
            </a:r>
          </a:p>
          <a:p>
            <a:pPr algn="ctr"/>
            <a:r>
              <a:rPr lang="pt-BR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Autor pictogramas: Sergio </a:t>
            </a:r>
            <a:r>
              <a:rPr lang="pt-BR" altLang="es-ES" sz="1200" dirty="0" err="1">
                <a:latin typeface="Arial" panose="020B0604020202020204" pitchFamily="34" charset="0"/>
                <a:cs typeface="Arial" panose="020B0604020202020204" pitchFamily="34" charset="0"/>
              </a:rPr>
              <a:t>Palao</a:t>
            </a:r>
            <a:r>
              <a:rPr lang="pt-BR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pt-BR" altLang="es-E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Procedencia</a:t>
            </a:r>
            <a:r>
              <a:rPr lang="pt-BR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: ARASAAC (http://arasaac.org). </a:t>
            </a:r>
            <a:r>
              <a:rPr lang="pt-BR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Licencia</a:t>
            </a:r>
            <a:r>
              <a:rPr lang="pt-BR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: CC (BY-NC-SA)</a:t>
            </a:r>
            <a:endParaRPr lang="es-ES" alt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Propiedad: Gobierno </a:t>
            </a:r>
            <a:r>
              <a:rPr lang="es-ES" altLang="es-ES" sz="12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Aragón</a:t>
            </a:r>
            <a:endParaRPr lang="es-ES" alt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otón de acción: Hacia delante o Siguiente 5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9546077" y="5917604"/>
            <a:ext cx="1084217" cy="61395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01626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MECÁNICOS ARREGLAN LOS COCHES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" name="Grupo 7"/>
          <p:cNvGrpSpPr/>
          <p:nvPr/>
        </p:nvGrpSpPr>
        <p:grpSpPr>
          <a:xfrm>
            <a:off x="3791000" y="2252594"/>
            <a:ext cx="4614481" cy="3266893"/>
            <a:chOff x="2831348" y="2357096"/>
            <a:chExt cx="4614481" cy="3266893"/>
          </a:xfrm>
        </p:grpSpPr>
        <p:pic>
          <p:nvPicPr>
            <p:cNvPr id="12290" name="Picture 2" descr="http://www.arasaac.org/classes/img/thumbnail.php?i=c2l6ZT0zMDAmcnV0YT0uLi8uLi9yZXBvc2l0b3Jpby9vcmlnaW5hbGVzLzIxNTQxLnBuZw==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1348" y="2357096"/>
              <a:ext cx="3266893" cy="3266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ángulo 2"/>
            <p:cNvSpPr/>
            <p:nvPr/>
          </p:nvSpPr>
          <p:spPr>
            <a:xfrm>
              <a:off x="6098241" y="2357096"/>
              <a:ext cx="1347588" cy="326689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2292" name="Picture 4" descr="http://www.arasaac.org/classes/img/thumbnail.php?i=c2l6ZT0zMDAmcnV0YT0uLi8uLi9yZXBvc2l0b3Jpby9vcmlnaW5hbGVzLzI5MjEucG5n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29667" r="90000">
                          <a14:foregroundMark x1="34667" y1="62667" x2="44000" y2="54333"/>
                          <a14:foregroundMark x1="38333" y1="63000" x2="33333" y2="58333"/>
                          <a14:foregroundMark x1="86000" y1="62667" x2="78667" y2="54667"/>
                          <a14:backgroundMark x1="77667" y1="96000" x2="89333" y2="65667"/>
                          <a14:backgroundMark x1="78667" y1="48667" x2="88333" y2="48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3282"/>
            <a:stretch/>
          </p:blipFill>
          <p:spPr bwMode="auto">
            <a:xfrm>
              <a:off x="5048313" y="2561792"/>
              <a:ext cx="238492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986641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QUIERO ENVIAR UNA CARTA.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5</a:t>
            </a:r>
          </a:p>
        </p:txBody>
      </p:sp>
      <p:pic>
        <p:nvPicPr>
          <p:cNvPr id="6148" name="Picture 4" descr="http://www.arasaac.org/classes/img/thumbnail.php?i=c2l6ZT0zMDAmcnV0YT0uLi8uLi9yZXBvc2l0b3Jpby9vcmlnaW5hbGVzLzI2OTAucG5n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15667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10"/>
          <a:stretch/>
        </p:blipFill>
        <p:spPr bwMode="auto">
          <a:xfrm>
            <a:off x="6531429" y="4332061"/>
            <a:ext cx="120368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arasaac.org/classes/img/thumbnail.php?i=c2l6ZT0zMDAmcnV0YT0uLi8uLi9yZXBvc2l0b3Jpby9vcmlnaW5hbGVzLzIxNTE0LnBuZw==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9610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arasaac.org/classes/img/thumbnail.php?i=c2l6ZT0zMDAmcnV0YT0uLi8uLi9yZXBvc2l0b3Jpby9vcmlnaW5hbGVzLzI3MzMucG5n">
            <a:hlinkClick r:id="" action="ppaction://noaction">
              <a:snd r:embed="rId6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5117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arasaac.org/classes/img/thumbnail.php?i=c2l6ZT0zMDAmcnV0YT0uLi8uLi9yZXBvc2l0b3Jpby9vcmlnaW5hbGVzLzkxOTYucG5n">
            <a:hlinkClick r:id="" action="ppaction://noaction">
              <a:snd r:embed="rId6" name="voltag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arasaac.org/classes/img/thumbnail.php?i=c2l6ZT0zMDAmcnV0YT0uLi8uLi9yZXBvc2l0b3Jpby9vcmlnaW5hbGVzLzI5ODIucG5n">
            <a:hlinkClick r:id="" action="ppaction://noaction">
              <a:snd r:embed="rId6" name="voltage.wav"/>
            </a:hlinkClick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830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CARTEROS ENTREGAN CARTAS Y PAQUETES 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4" descr="http://www.arasaac.org/classes/img/thumbnail.php?i=c2l6ZT0zMDAmcnV0YT0uLi8uLi9yZXBvc2l0b3Jpby9vcmlnaW5hbGVzLzI2OTA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8241" y="2114229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arasaac.org/classes/img/thumbnail.php?i=c2l6ZT0zMDAmcnV0YT0uLi8uLi9yZXBvc2l0b3Jpby9vcmlnaW5hbGVzLzU5MzUucG5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3627" y="4689568"/>
            <a:ext cx="1188718" cy="118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1728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CUANDO ESTOY ENFERMO.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6</a:t>
            </a:r>
          </a:p>
        </p:txBody>
      </p:sp>
      <p:pic>
        <p:nvPicPr>
          <p:cNvPr id="3076" name="Picture 4" descr="http://www.arasaac.org/classes/img/thumbnail.php?i=c2l6ZT0zMDAmcnV0YT0uLi8uLi9yZXBvc2l0b3Jpby9vcmlnaW5hbGVzLzgyNjMucG5n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arasaac.org/classes/img/thumbnail.php?i=c2l6ZT0zMDAmcnV0YT0uLi8uLi9yZXBvc2l0b3Jpby9vcmlnaW5hbGVzLzI4NzQyLnBuZw==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419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arasaac.org/classes/img/thumbnail.php?i=c2l6ZT0zMDAmcnV0YT0uLi8uLi9yZXBvc2l0b3Jpby9vcmlnaW5hbGVzLzI2MzYucG5n">
            <a:hlinkClick r:id="" action="ppaction://noaction">
              <a:snd r:embed="rId5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arasaac.org/classes/img/thumbnail.php?i=c2l6ZT0zMDAmcnV0YT0uLi8uLi9yZXBvc2l0b3Jpby9vcmlnaW5hbGVzLzMwMTkucG5n">
            <a:hlinkClick r:id="" action="ppaction://noaction">
              <a:snd r:embed="rId5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arasaac.org/classes/img/thumbnail.php?i=c2l6ZT0zMDAmcnV0YT0uLi8uLi9yZXBvc2l0b3Jpby9vcmlnaW5hbGVzLzMyMzgucG5n">
            <a:hlinkClick r:id="" action="ppaction://noaction">
              <a:snd r:embed="rId5" name="voltag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77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MÉDICOS Y MÉDICAS CURAN A LOS ENFERMOS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266" name="Picture 2" descr="http://www.arasaac.org/classes/img/thumbnail.php?i=c2l6ZT0zMDAmcnV0YT0uLi8uLi9yZXBvc2l0b3Jpby9vcmlnaW5hbGVzLzI3MTQyLnBuZw=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8241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3089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CUANDO QUIERO CORTAR EL PELO.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7</a:t>
            </a:r>
          </a:p>
        </p:txBody>
      </p:sp>
      <p:pic>
        <p:nvPicPr>
          <p:cNvPr id="19458" name="Picture 2" descr="http://www.arasaac.org/classes/img/thumbnail.php?i=c2l6ZT0zMDAmcnV0YT0uLi8uLi9yZXBvc2l0b3Jpby9vcmlnaW5hbGVzLzI2OD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arasaac.org/classes/img/thumbnail.php?i=c2l6ZT0zMDAmcnV0YT0uLi8uLi9yZXBvc2l0b3Jpby9vcmlnaW5hbGVzLzExMzMzLnBuZw==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www.arasaac.org/classes/img/thumbnail.php?i=c2l6ZT0zMDAmcnV0YT0uLi8uLi9yZXBvc2l0b3Jpby9vcmlnaW5hbGVzLzgwODQucG5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2766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www.arasaac.org/classes/img/thumbnail.php?i=c2l6ZT0zMDAmcnV0YT0uLi8uLi9yZXBvc2l0b3Jpby9vcmlnaW5hbGVzLzMzNzA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://www.arasaac.org/classes/img/thumbnail.php?i=c2l6ZT0zMDAmcnV0YT0uLi8uLi9yZXBvc2l0b3Jpby9vcmlnaW5hbGVzLzI3OTc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204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PELUQUEROS Y PELUQUERAS CORTAN Y PEINAN EL PELO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" name="Grupo 3"/>
          <p:cNvGrpSpPr/>
          <p:nvPr/>
        </p:nvGrpSpPr>
        <p:grpSpPr>
          <a:xfrm>
            <a:off x="3694675" y="1895371"/>
            <a:ext cx="4807131" cy="4223771"/>
            <a:chOff x="4036423" y="1882308"/>
            <a:chExt cx="4807131" cy="4223771"/>
          </a:xfrm>
        </p:grpSpPr>
        <p:sp>
          <p:nvSpPr>
            <p:cNvPr id="3" name="Rectángulo 2"/>
            <p:cNvSpPr/>
            <p:nvPr/>
          </p:nvSpPr>
          <p:spPr>
            <a:xfrm>
              <a:off x="4036423" y="1882308"/>
              <a:ext cx="4807131" cy="42237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21510" name="Picture 6" descr="http://www.arasaac.org/classes/img/thumbnail.php?i=c2l6ZT0zMDAmcnV0YT0uLi8uLi9yZXBvc2l0b3Jpby9vcmlnaW5hbGVzLzI0NjIxLnBuZw==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4" r="24609"/>
            <a:stretch/>
          </p:blipFill>
          <p:spPr bwMode="auto">
            <a:xfrm>
              <a:off x="4846320" y="2469065"/>
              <a:ext cx="1593669" cy="32888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08" name="Picture 4" descr="http://www.arasaac.org/classes/img/thumbnail.php?i=c2l6ZT0zMDAmcnV0YT0uLi8uLi9yZXBvc2l0b3Jpby9vcmlnaW5hbGVzLzExMzMzLnBuZw==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0" b="100000" l="30667" r="93000">
                          <a14:foregroundMark x1="57333" y1="29667" x2="81333" y2="30667"/>
                          <a14:foregroundMark x1="68667" y1="71000" x2="68667" y2="29667"/>
                          <a14:foregroundMark x1="72667" y1="39333" x2="81333" y2="30667"/>
                          <a14:foregroundMark x1="57667" y1="70333" x2="67333" y2="51333"/>
                          <a14:foregroundMark x1="54000" y1="37333" x2="57333" y2="35667"/>
                          <a14:backgroundMark x1="32000" y1="13667" x2="58667" y2="14333"/>
                          <a14:backgroundMark x1="79667" y1="13333" x2="92000" y2="12000"/>
                          <a14:backgroundMark x1="59000" y1="12667" x2="31000" y2="12000"/>
                          <a14:backgroundMark x1="33333" y1="76333" x2="57333" y2="74667"/>
                          <a14:backgroundMark x1="80000" y1="75000" x2="93333" y2="73000"/>
                          <a14:backgroundMark x1="36000" y1="43000" x2="49000" y2="44000"/>
                          <a14:backgroundMark x1="85667" y1="47667" x2="93000" y2="47667"/>
                          <a14:backgroundMark x1="47000" y1="43333" x2="36000" y2="40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127"/>
            <a:stretch/>
          </p:blipFill>
          <p:spPr bwMode="auto">
            <a:xfrm>
              <a:off x="5773783" y="2014194"/>
              <a:ext cx="2727371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233434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HAY MUCHO TRÁFICO EN LA CARRETERA.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8</a:t>
            </a:r>
          </a:p>
        </p:txBody>
      </p:sp>
      <p:pic>
        <p:nvPicPr>
          <p:cNvPr id="18434" name="Picture 2" descr="http://www.arasaac.org/classes/img/thumbnail.php?i=c2l6ZT0zMDAmcnV0YT0uLi8uLi9yZXBvc2l0b3Jpby9vcmlnaW5hbGVzLzQ1Njk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4556" y="4318998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arasaac.org/classes/img/thumbnail.php?i=c2l6ZT0zMDAmcnV0YT0uLi8uLi9yZXBvc2l0b3Jpby9vcmlnaW5hbGVzLzU1NDcucG5n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4556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www.arasaac.org/classes/img/thumbnail.php?i=c2l6ZT0zMDAmcnV0YT0uLi8uLi9yZXBvc2l0b3Jpby9vcmlnaW5hbGVzLzExMjAx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18998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arasaac.org/classes/img/thumbnail.php?i=c2l6ZT0zMDAmcnV0YT0uLi8uLi9yZXBvc2l0b3Jpby9vcmlnaW5hbGVzLzM0MT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://www.arasaac.org/classes/img/thumbnail.php?i=c2l6ZT0zMDAmcnV0YT0uLi8uLi9yZXBvc2l0b3Jpby9vcmlnaW5hbGVzLzIxMzg5LnBuZw==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5736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67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POLICÍAS DE TRÁFICO REGULAN LOS COCHES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2532" name="Picture 4" descr="http://www.arasaac.org/classes/img/thumbnail.php?i=c2l6ZT0zMDAmcnV0YT0uLi8uLi9yZXBvc2l0b3Jpby9vcmlnaW5hbGVzLzIzMzkucG5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7000" b="78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428" b="30057"/>
          <a:stretch/>
        </p:blipFill>
        <p:spPr bwMode="auto">
          <a:xfrm>
            <a:off x="6064606" y="3030422"/>
            <a:ext cx="1598119" cy="6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2225690" y="2152000"/>
            <a:ext cx="7664769" cy="3960000"/>
            <a:chOff x="400409" y="2192606"/>
            <a:chExt cx="7664769" cy="3960000"/>
          </a:xfrm>
        </p:grpSpPr>
        <p:pic>
          <p:nvPicPr>
            <p:cNvPr id="22530" name="Picture 2" descr="http://www.arasaac.org/classes/img/thumbnail.php?i=c2l6ZT0zMDAmcnV0YT0uLi8uLi9yZXBvc2l0b3Jpby9vcmlnaW5hbGVzLzIzMDIucG5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211"/>
            <a:stretch/>
          </p:blipFill>
          <p:spPr bwMode="auto">
            <a:xfrm rot="5400000">
              <a:off x="4168772" y="2256200"/>
              <a:ext cx="3960000" cy="3832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arasaac.org/classes/img/thumbnail.php?i=c2l6ZT0zMDAmcnV0YT0uLi8uLi9yZXBvc2l0b3Jpby9vcmlnaW5hbGVzLzIzMDIucG5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056"/>
            <a:stretch/>
          </p:blipFill>
          <p:spPr bwMode="auto">
            <a:xfrm rot="16200000" flipH="1">
              <a:off x="339906" y="2253109"/>
              <a:ext cx="3960000" cy="3838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http://www.arasaac.org/classes/img/thumbnail.php?i=c2l6ZT0zMDAmcnV0YT0uLi8uLi9yZXBvc2l0b3Jpby9vcmlnaW5hbGVzLzIzMzkucG5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7000" b="78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428" b="30057"/>
          <a:stretch/>
        </p:blipFill>
        <p:spPr bwMode="auto">
          <a:xfrm>
            <a:off x="7843772" y="4492042"/>
            <a:ext cx="1598119" cy="6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arasaac.org/classes/img/thumbnail.php?i=c2l6ZT0zMDAmcnV0YT0uLi8uLi9yZXBvc2l0b3Jpby9vcmlnaW5hbGVzLzIzMzkucG5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7000" b="78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428" b="30057"/>
          <a:stretch/>
        </p:blipFill>
        <p:spPr bwMode="auto">
          <a:xfrm>
            <a:off x="3030853" y="3030421"/>
            <a:ext cx="1598119" cy="6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arasaac.org/classes/img/thumbnail.php?i=c2l6ZT0zMDAmcnV0YT0uLi8uLi9yZXBvc2l0b3Jpby9vcmlnaW5hbGVzLzIxNTQxLnBuZw==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1667" b="86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396" b="22710"/>
          <a:stretch/>
        </p:blipFill>
        <p:spPr bwMode="auto">
          <a:xfrm flipH="1">
            <a:off x="5348610" y="4570725"/>
            <a:ext cx="1701614" cy="68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www.arasaac.org/classes/img/thumbnail.php?i=c2l6ZT0zMDAmcnV0YT0uLi8uLi9yZXBvc2l0b3Jpby9vcmlnaW5hbGVzLzIyNjIucG5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7000" b="69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57" b="34172"/>
          <a:stretch/>
        </p:blipFill>
        <p:spPr bwMode="auto">
          <a:xfrm>
            <a:off x="6051266" y="2765337"/>
            <a:ext cx="3100510" cy="10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http://www.arasaac.org/classes/img/thumbnail.php?i=c2l6ZT0zMDAmcnV0YT0uLi8uLi9yZXBvc2l0b3Jpby9vcmlnaW5hbGVzLzIzMDYucG5n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20000" b="7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29" b="23657"/>
          <a:stretch/>
        </p:blipFill>
        <p:spPr bwMode="auto">
          <a:xfrm>
            <a:off x="2618234" y="4310395"/>
            <a:ext cx="1902576" cy="105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497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QUEREMOS CONSTRUIR UNA CASA NUEVA.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9</a:t>
            </a:r>
          </a:p>
        </p:txBody>
      </p:sp>
      <p:pic>
        <p:nvPicPr>
          <p:cNvPr id="17410" name="Picture 2" descr="http://www.arasaac.org/classes/img/thumbnail.php?i=c2l6ZT0zMDAmcnV0YT0uLi8uLi9yZXBvc2l0b3Jpby9vcmlnaW5hbGVzLzEwMzQ3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arasaac.org/classes/img/thumbnail.php?i=c2l6ZT0zMDAmcnV0YT0uLi8uLi9yZXBvc2l0b3Jpby9vcmlnaW5hbGVzLzI2NDIucG5n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arasaac.org/classes/img/thumbnail.php?i=c2l6ZT0zMDAmcnV0YT0uLi8uLi9yZXBvc2l0b3Jpby9vcmlnaW5hbGVzLzI5Nj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arasaac.org/classes/img/thumbnail.php?i=c2l6ZT0zMDAmcnV0YT0uLi8uLi9yZXBvc2l0b3Jpby9vcmlnaW5hbGVzLzkxOTY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rasaac.org/classes/img/thumbnail.php?i=c2l6ZT0zMDAmcnV0YT0uLi8uLi9yZXBvc2l0b3Jpby9vcmlnaW5hbGVzLzIzMTc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1671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5964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472777"/>
            <a:ext cx="10058400" cy="1371600"/>
          </a:xfrm>
        </p:spPr>
        <p:txBody>
          <a:bodyPr>
            <a:normAutofit/>
          </a:bodyPr>
          <a:lstStyle/>
          <a:p>
            <a:r>
              <a:rPr lang="es-ES" sz="5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INSTRUCCIONES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1844377"/>
            <a:ext cx="10058400" cy="180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3600" dirty="0"/>
              <a:t>DEBES ESCOGER EL O LA PROFESIONAL ADECUADO  PARA SOLUCIONAR LA SITUACIÓN</a:t>
            </a:r>
          </a:p>
        </p:txBody>
      </p:sp>
      <p:sp>
        <p:nvSpPr>
          <p:cNvPr id="4" name="Botón de acción: Hacia delante o Siguiente 3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541726" y="5669281"/>
            <a:ext cx="1084217" cy="61395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" name="Grupo 5"/>
          <p:cNvGrpSpPr/>
          <p:nvPr/>
        </p:nvGrpSpPr>
        <p:grpSpPr>
          <a:xfrm>
            <a:off x="3641226" y="3849460"/>
            <a:ext cx="4909547" cy="2333354"/>
            <a:chOff x="2745287" y="3557995"/>
            <a:chExt cx="5715000" cy="2857500"/>
          </a:xfrm>
        </p:grpSpPr>
        <p:pic>
          <p:nvPicPr>
            <p:cNvPr id="15362" name="Picture 2" descr="http://www.arasaac.org/classes/img/thumbnail.php?i=c2l6ZT0zMDAmcnV0YT0uLi8uLi9yZXBvc2l0b3Jpby9vcmlnaW5hbGVzLzc3OTUucG5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2787" y="3557995"/>
              <a:ext cx="28575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4" name="Picture 4" descr="http://www.arasaac.org/classes/img/thumbnail.php?i=c2l6ZT0zMDAmcnV0YT0uLi8uLi9yZXBvc2l0b3Jpby9vcmlnaW5hbGVzLzk4NTMucG5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5287" y="3557995"/>
              <a:ext cx="28575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793466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EL ALBAÑIL CONSTRUYE CASAS</a:t>
            </a:r>
          </a:p>
        </p:txBody>
      </p:sp>
      <p:sp>
        <p:nvSpPr>
          <p:cNvPr id="9" name="Botón de acción: Hacia delante o Siguiente 8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3554" name="Picture 2" descr="http://www.arasaac.org/classes/img/thumbnail.php?i=c2l6ZT0zMDAmcnV0YT0uLi8uLi9yZXBvc2l0b3Jpby9vcmlnaW5hbGVzLzI3MTM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8241" y="216843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5294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3600" dirty="0"/>
              <a:t>SI ME CASO Y QUIERO FOTOS DE RECUERDO DE LA BODA. </a:t>
            </a:r>
            <a:r>
              <a:rPr lang="es-ES" sz="2800" dirty="0"/>
              <a:t/>
            </a:r>
            <a:br>
              <a:rPr lang="es-ES" sz="2800" dirty="0"/>
            </a:br>
            <a:r>
              <a:rPr lang="es-ES" sz="36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247121" y="6061166"/>
            <a:ext cx="616706" cy="453120"/>
          </a:xfrm>
        </p:spPr>
        <p:txBody>
          <a:bodyPr/>
          <a:lstStyle/>
          <a:p>
            <a:r>
              <a:rPr lang="en-US" sz="2400" b="1" dirty="0"/>
              <a:t>10</a:t>
            </a:r>
          </a:p>
        </p:txBody>
      </p:sp>
      <p:pic>
        <p:nvPicPr>
          <p:cNvPr id="16386" name="Picture 2" descr="http://www.arasaac.org/classes/img/thumbnail.php?i=c2l6ZT0zMDAmcnV0YT0uLi8uLi9yZXBvc2l0b3Jpby9vcmlnaW5hbGVzLzExMjY3LnBuZw==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arasaac.org/classes/img/thumbnail.php?i=c2l6ZT0zMDAmcnV0YT0uLi8uLi9yZXBvc2l0b3Jpby9vcmlnaW5hbGVzLzMzMzg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www.arasaac.org/classes/img/thumbnail.php?i=c2l6ZT0zMDAmcnV0YT0uLi8uLi9yZXBvc2l0b3Jpby9vcmlnaW5hbGVzLzI4MzQ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www.arasaac.org/classes/img/thumbnail.php?i=c2l6ZT0zMDAmcnV0YT0uLi8uLi9yZXBvc2l0b3Jpby9vcmlnaW5hbGVzLzMxOTk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www.arasaac.org/classes/img/thumbnail.php?i=c2l6ZT0zMDAmcnV0YT0uLi8uLi9yZXBvc2l0b3Jpby9vcmlnaW5hbGVzLzgyNTY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3038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7012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FOTÓGRAFOS Y FOTÓGRAFAS HACEN FOTOS EN EVENTOS Y FIESTAS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4589473" y="2229090"/>
            <a:ext cx="3017536" cy="3960000"/>
            <a:chOff x="3961488" y="2255984"/>
            <a:chExt cx="3017536" cy="3960000"/>
          </a:xfrm>
        </p:grpSpPr>
        <p:pic>
          <p:nvPicPr>
            <p:cNvPr id="20482" name="Picture 2" descr="http://www.arasaac.org/classes/img/thumbnail.php?i=c2l6ZT0zMDAmcnV0YT0uLi8uLi9yZXBvc2l0b3Jpby9vcmlnaW5hbGVzLzExMjY3LnBuZw==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3799"/>
            <a:stretch/>
          </p:blipFill>
          <p:spPr bwMode="auto">
            <a:xfrm>
              <a:off x="3961488" y="2255984"/>
              <a:ext cx="3017536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84" name="Picture 4" descr="http://www.arasaac.org/classes/img/thumbnail.php?i=c2l6ZT0zMDAmcnV0YT0uLi8uLi9yZXBvc2l0b3Jpby9vcmlnaW5hbGVzLzcxMDcucG5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1488" y="3583115"/>
              <a:ext cx="1229078" cy="1305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ángulo 2"/>
            <p:cNvSpPr/>
            <p:nvPr/>
          </p:nvSpPr>
          <p:spPr>
            <a:xfrm rot="21332082">
              <a:off x="4110532" y="3888756"/>
              <a:ext cx="941294" cy="6969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" name="Picture 10" descr="http://www.arasaac.org/classes/img/thumbnail.php?i=c2l6ZT0zMDAmcnV0YT0uLi8uLi9yZXBvc2l0b3Jpby9vcmlnaW5hbGVzLzgyNTYucG5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1333511">
              <a:off x="4281386" y="3940777"/>
              <a:ext cx="620643" cy="620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Botón de acción: Hacia delante o Siguiente 11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0565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0263" y="534760"/>
            <a:ext cx="11194868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MI PERRO SE ROMPE UNA PATA,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 descr="http://www.arasaac.org/classes/img/thumbnail.php?i=c2l6ZT0zMDAmcnV0YT0uLi8uLi9yZXBvc2l0b3Jpby9vcmlnaW5hbGVzLzI4MjQ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arasaac.org/classes/img/thumbnail.php?i=c2l6ZT0zMDAmcnV0YT0uLi8uLi9yZXBvc2l0b3Jpby9vcmlnaW5hbGVzLzI2NjQ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arasaac.org/classes/img/thumbnail.php?i=c2l6ZT0zMDAmcnV0YT0uLi8uLi9yZXBvc2l0b3Jpby9vcmlnaW5hbGVzLzI2NDI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247121" y="6061166"/>
            <a:ext cx="616706" cy="453120"/>
          </a:xfrm>
        </p:spPr>
        <p:txBody>
          <a:bodyPr/>
          <a:lstStyle/>
          <a:p>
            <a:r>
              <a:rPr lang="en-US" sz="2400" b="1" dirty="0"/>
              <a:t>11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6412683" y="4332061"/>
            <a:ext cx="1440000" cy="1440000"/>
            <a:chOff x="6412683" y="4332061"/>
            <a:chExt cx="1440000" cy="1440000"/>
          </a:xfrm>
        </p:grpSpPr>
        <p:pic>
          <p:nvPicPr>
            <p:cNvPr id="14" name="Picture 8" descr="http://www.arasaac.org/classes/img/thumbnail.php?i=c2l6ZT0zMDAmcnV0YT0uLi8uLi9yZXBvc2l0b3Jpby9vcmlnaW5hbGVzLzI3ODAucG5n">
              <a:hlinkClick r:id="" action="ppaction://hlinkshowjump?jump=nextslide">
                <a:snd r:embed="rId6" name="cashreg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2683" y="4332061"/>
              <a:ext cx="144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ángulo 6">
              <a:hlinkClick r:id="" action="ppaction://hlinkshowjump?jump=nextslide">
                <a:snd r:embed="rId6" name="cashreg.wav"/>
              </a:hlinkClick>
            </p:cNvPr>
            <p:cNvSpPr/>
            <p:nvPr/>
          </p:nvSpPr>
          <p:spPr>
            <a:xfrm>
              <a:off x="6570618" y="5146764"/>
              <a:ext cx="640080" cy="6122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5604" name="Picture 4" descr="http://www.arasaac.org/classes/img/thumbnail.php?i=c2l6ZT0zMDAmcnV0YT0uLi8uLi9yZXBvc2l0b3Jpby9vcmlnaW5hbGVzLzI1MTc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3579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282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</a:t>
            </a:r>
            <a:r>
              <a:rPr lang="es-ES" sz="3600" dirty="0"/>
              <a:t>VETERINARIOS Y VETERINARIAS CURAN A LOS ANIMALES</a:t>
            </a:r>
            <a:endParaRPr lang="es-ES" sz="4000" dirty="0"/>
          </a:p>
        </p:txBody>
      </p:sp>
      <p:sp>
        <p:nvSpPr>
          <p:cNvPr id="12" name="Botón de acción: Hacia delante o Siguiente 11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578" name="Picture 2" descr="http://www.arasaac.org/classes/img/thumbnail.php?i=c2l6ZT0zMDAmcnV0YT0uLi8uLi9yZXBvc2l0b3Jpby9vcmlnaW5hbGVzLzI3ODA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8241" y="2157885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6735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34760"/>
            <a:ext cx="11234057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QUIERO UNA ESTANTERÍA PARA MIS LIBROS. </a:t>
            </a:r>
            <a:br>
              <a:rPr lang="es-ES" sz="4000" dirty="0"/>
            </a:br>
            <a:r>
              <a:rPr lang="es-ES" sz="44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 descr="http://www.arasaac.org/classes/img/thumbnail.php?i=c2l6ZT0zMDAmcnV0YT0uLi8uLi9yZXBvc2l0b3Jpby9vcmlnaW5hbGVzLzI4MjQ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arasaac.org/classes/img/thumbnail.php?i=c2l6ZT0zMDAmcnV0YT0uLi8uLi9yZXBvc2l0b3Jpby9vcmlnaW5hbGVzLzI2ODcucG5n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6260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142617" y="6061166"/>
            <a:ext cx="721209" cy="453120"/>
          </a:xfrm>
        </p:spPr>
        <p:txBody>
          <a:bodyPr/>
          <a:lstStyle/>
          <a:p>
            <a:r>
              <a:rPr lang="en-US" sz="2400" b="1" dirty="0"/>
              <a:t>12</a:t>
            </a:r>
          </a:p>
        </p:txBody>
      </p:sp>
      <p:pic>
        <p:nvPicPr>
          <p:cNvPr id="3074" name="Picture 2" descr="http://www.arasaac.org/classes/img/thumbnail.php?i=c2l6ZT0zMDAmcnV0YT0uLi8uLi9yZXBvc2l0b3Jpby9vcmlnaW5hbGVzLzExMzQx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rasaac.org/classes/img/thumbnail.php?i=c2l6ZT0zMDAmcnV0YT0uLi8uLi9yZXBvc2l0b3Jpby9vcmlnaW5hbGVzLzgyNjM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http://www.arasaac.org/classes/img/thumbnail.php?i=c2l6ZT0zMDAmcnV0YT0uLi8uLi9yZXBvc2l0b3Jpby9vcmlnaW5hbGVzLzIzODY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5549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147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3600" dirty="0"/>
              <a:t>LOS CARPINTEROS HACENMUEBLES DE MADERA</a:t>
            </a:r>
          </a:p>
        </p:txBody>
      </p:sp>
      <p:sp>
        <p:nvSpPr>
          <p:cNvPr id="12" name="Botón de acción: Hacia delante o Siguiente 11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" name="Grupo 4"/>
          <p:cNvGrpSpPr/>
          <p:nvPr/>
        </p:nvGrpSpPr>
        <p:grpSpPr>
          <a:xfrm>
            <a:off x="2367228" y="2014194"/>
            <a:ext cx="7462025" cy="3960000"/>
            <a:chOff x="2544124" y="2014194"/>
            <a:chExt cx="7462025" cy="3960000"/>
          </a:xfrm>
        </p:grpSpPr>
        <p:sp>
          <p:nvSpPr>
            <p:cNvPr id="4" name="Rectángulo 3"/>
            <p:cNvSpPr/>
            <p:nvPr/>
          </p:nvSpPr>
          <p:spPr>
            <a:xfrm>
              <a:off x="2544124" y="2014194"/>
              <a:ext cx="7462025" cy="396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27650" name="Picture 2" descr="http://www.arasaac.org/classes/img/thumbnail.php?i=c2l6ZT0zMDAmcnV0YT0uLi8uLi9yZXBvc2l0b3Jpby9vcmlnaW5hbGVzLzI2ODcucG5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124" y="2014194"/>
              <a:ext cx="3960000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Grupo 2"/>
            <p:cNvGrpSpPr/>
            <p:nvPr/>
          </p:nvGrpSpPr>
          <p:grpSpPr>
            <a:xfrm>
              <a:off x="6504124" y="2394730"/>
              <a:ext cx="3502025" cy="3198927"/>
              <a:chOff x="5929358" y="2457290"/>
              <a:chExt cx="2857500" cy="2857500"/>
            </a:xfrm>
          </p:grpSpPr>
          <p:pic>
            <p:nvPicPr>
              <p:cNvPr id="27652" name="Picture 4" descr="http://www.arasaac.org/classes/img/thumbnail.php?i=c2l6ZT0zMDAmcnV0YT0uLi8uLi9yZXBvc2l0b3Jpby9vcmlnaW5hbGVzLzMyNTk0LnBuZw==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29358" y="2457290"/>
                <a:ext cx="2857500" cy="2857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http://www.arasaac.org/classes/img/thumbnail.php?i=c2l6ZT0zMDAmcnV0YT0uLi8uLi9yZXBvc2l0b3Jpby9vcmlnaW5hbGVzLzIzODYucG5n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48967" y="2667984"/>
                <a:ext cx="1437891" cy="14378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94113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QUIERO PINTAR UNA PARED.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142617" y="6061166"/>
            <a:ext cx="721209" cy="453120"/>
          </a:xfrm>
        </p:spPr>
        <p:txBody>
          <a:bodyPr/>
          <a:lstStyle/>
          <a:p>
            <a:r>
              <a:rPr lang="en-US" sz="2400" b="1" dirty="0"/>
              <a:t>13</a:t>
            </a:r>
          </a:p>
        </p:txBody>
      </p:sp>
      <p:pic>
        <p:nvPicPr>
          <p:cNvPr id="3074" name="Picture 2" descr="http://www.arasaac.org/classes/img/thumbnail.php?i=c2l6ZT0zMDAmcnV0YT0uLi8uLi9yZXBvc2l0b3Jpby9vcmlnaW5hbGVzLzExMzQxLnBuZw==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rasaac.org/classes/img/thumbnail.php?i=c2l6ZT0zMDAmcnV0YT0uLi8uLi9yZXBvc2l0b3Jpby9vcmlnaW5hbGVzLzgyNjM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arasaac.org/classes/img/thumbnail.php?i=c2l6ZT0zMDAmcnV0YT0uLi8uLi9yZXBvc2l0b3Jpby9vcmlnaW5hbGVzLzI0NTY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arasaac.org/classes/img/thumbnail.php?i=c2l6ZT0zMDAmcnV0YT0uLi8uLi9yZXBvc2l0b3Jpby9vcmlnaW5hbGVzLzI2OTA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http://www.arasaac.org/classes/img/thumbnail.php?i=c2l6ZT0zMDAmcnV0YT0uLi8uLi9yZXBvc2l0b3Jpby9vcmlnaW5hbGVzLzY1OTU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608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097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3325" y="642594"/>
            <a:ext cx="11142617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PINTORES PINTAN LAS PAREDES DE LAS CASAS </a:t>
            </a:r>
          </a:p>
        </p:txBody>
      </p:sp>
      <p:pic>
        <p:nvPicPr>
          <p:cNvPr id="29698" name="Picture 2" descr="http://www.arasaac.org/classes/img/thumbnail.php?i=c2l6ZT0zMDAmcnV0YT0uLi8uLi9yZXBvc2l0b3Jpby9vcmlnaW5hbGVzLzI4MzYucG5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6000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otón de acción: Hacia delante o Siguiente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1090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SE ROMPE UN ENCHUFE.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142617" y="6061166"/>
            <a:ext cx="721209" cy="453120"/>
          </a:xfrm>
        </p:spPr>
        <p:txBody>
          <a:bodyPr/>
          <a:lstStyle/>
          <a:p>
            <a:r>
              <a:rPr lang="en-US" sz="2400" b="1" dirty="0"/>
              <a:t>14</a:t>
            </a:r>
          </a:p>
        </p:txBody>
      </p:sp>
      <p:pic>
        <p:nvPicPr>
          <p:cNvPr id="10242" name="Picture 2" descr="http://www.arasaac.org/classes/img/thumbnail.php?i=c2l6ZT0zMDAmcnV0YT0uLi8uLi9yZXBvc2l0b3Jpby9vcmlnaW5hbGVzLzY5ODU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arasaac.org/classes/img/thumbnail.php?i=c2l6ZT0zMDAmcnV0YT0uLi8uLi9yZXBvc2l0b3Jpby9vcmlnaW5hbGVzLzI5Mj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rasaac.org/classes/img/thumbnail.php?i=c2l6ZT0zMDAmcnV0YT0uLi8uLi9yZXBvc2l0b3Jpby9vcmlnaW5hbGVzLzI5Nj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http://www.arasaac.org/classes/img/thumbnail.php?i=c2l6ZT0zMDAmcnV0YT0uLi8uLi9yZXBvc2l0b3Jpby9vcmlnaW5hbGVzLzI0Nzk4LnBuZw==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1860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/>
          <p:cNvGrpSpPr/>
          <p:nvPr/>
        </p:nvGrpSpPr>
        <p:grpSpPr>
          <a:xfrm>
            <a:off x="6409870" y="2172061"/>
            <a:ext cx="1440000" cy="1440000"/>
            <a:chOff x="6409870" y="2172061"/>
            <a:chExt cx="1440000" cy="1440000"/>
          </a:xfrm>
        </p:grpSpPr>
        <p:pic>
          <p:nvPicPr>
            <p:cNvPr id="10250" name="Picture 10" descr="http://www.arasaac.org/classes/img/thumbnail.php?i=c2l6ZT0zMDAmcnV0YT0uLi8uLi9yZXBvc2l0b3Jpby9vcmlnaW5hbGVzLzI3NDAucG5n">
              <a:hlinkClick r:id="" action="ppaction://hlinkshowjump?jump=nextslide">
                <a:snd r:embed="rId7" name="cashreg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9870" y="2172061"/>
              <a:ext cx="144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ángulo 2">
              <a:hlinkClick r:id="" action="ppaction://hlinkshowjump?jump=nextslide">
                <a:snd r:embed="rId7" name="cashreg.wav"/>
              </a:hlinkClick>
            </p:cNvPr>
            <p:cNvSpPr/>
            <p:nvPr/>
          </p:nvSpPr>
          <p:spPr>
            <a:xfrm>
              <a:off x="7249886" y="3036024"/>
              <a:ext cx="599984" cy="4197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xmlns="" val="85977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4217" y="534760"/>
            <a:ext cx="10058400" cy="1076053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MI CASA SE ESTÁ INCENDIANDO.</a:t>
            </a:r>
            <a:br>
              <a:rPr lang="es-ES" dirty="0"/>
            </a:br>
            <a:r>
              <a:rPr lang="es-ES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 descr="http://www.arasaac.org/classes/img/thumbnail.php?i=c2l6ZT0zMDAmcnV0YT0uLi8uLi9yZXBvc2l0b3Jpby9vcmlnaW5hbGVzLzI4MjQ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arasaac.org/classes/img/thumbnail.php?i=c2l6ZT0zMDAmcnV0YT0uLi8uLi9yZXBvc2l0b3Jpby9vcmlnaW5hbGVzLzI2NjQucG5n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arasaac.org/classes/img/thumbnail.php?i=c2l6ZT0zMDAmcnV0YT0uLi8uLi9yZXBvc2l0b3Jpby9vcmlnaW5hbGVzLzI2NDI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1</a:t>
            </a:r>
          </a:p>
        </p:txBody>
      </p:sp>
      <p:pic>
        <p:nvPicPr>
          <p:cNvPr id="13" name="Picture 2" descr="http://www.arasaac.org/classes/img/thumbnail.php?i=c2l6ZT0zMDAmcnV0YT0uLi8uLi9yZXBvc2l0b3Jpby9vcmlnaW5hbGVzLzQ2NjgucG5n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4475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arasaac.org/classes/img/thumbnail.php?i=c2l6ZT0zMDAmcnV0YT0uLi8uLi9yZXBvc2l0b3Jpby9vcmlnaW5hbGVzLzI3ODA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772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1073" y="642594"/>
            <a:ext cx="11286309" cy="1371600"/>
          </a:xfrm>
        </p:spPr>
        <p:txBody>
          <a:bodyPr>
            <a:normAutofit/>
          </a:bodyPr>
          <a:lstStyle/>
          <a:p>
            <a:pPr algn="ctr"/>
            <a:r>
              <a:rPr lang="es-ES" sz="3600" dirty="0"/>
              <a:t> LOS ELETRICISTAS ARREGLAN LA ELECTRICIDAD </a:t>
            </a:r>
          </a:p>
        </p:txBody>
      </p:sp>
      <p:pic>
        <p:nvPicPr>
          <p:cNvPr id="31746" name="Picture 2" descr="http://www.arasaac.org/classes/img/thumbnail.php?i=c2l6ZT0zMDAmcnV0YT0uLi8uLi9yZXBvc2l0b3Jpby9vcmlnaW5hbGVzLzI3NDAucG5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6000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/>
          <p:cNvSpPr/>
          <p:nvPr/>
        </p:nvSpPr>
        <p:spPr>
          <a:xfrm>
            <a:off x="6426926" y="4506686"/>
            <a:ext cx="1358537" cy="1332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Botón de acción: Hacia delante o Siguiente 5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27236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TENGO DOLOR DE MUELAS.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142617" y="6061166"/>
            <a:ext cx="721209" cy="453120"/>
          </a:xfrm>
        </p:spPr>
        <p:txBody>
          <a:bodyPr/>
          <a:lstStyle/>
          <a:p>
            <a:r>
              <a:rPr lang="en-US" sz="2400" b="1" dirty="0"/>
              <a:t>15</a:t>
            </a:r>
          </a:p>
        </p:txBody>
      </p:sp>
      <p:pic>
        <p:nvPicPr>
          <p:cNvPr id="6148" name="Picture 4" descr="http://www.arasaac.org/classes/img/thumbnail.php?i=c2l6ZT0zMDAmcnV0YT0uLi8uLi9yZXBvc2l0b3Jpby9vcmlnaW5hbGVzLzI2OTA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15667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10"/>
          <a:stretch/>
        </p:blipFill>
        <p:spPr bwMode="auto">
          <a:xfrm>
            <a:off x="6531429" y="4332061"/>
            <a:ext cx="120368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arasaac.org/classes/img/thumbnail.php?i=c2l6ZT0zMDAmcnV0YT0uLi8uLi9yZXBvc2l0b3Jpby9vcmlnaW5hbGVzLzI3MzMucG5n">
            <a:hlinkClick r:id="" action="ppaction://hlinkshowjump?jump=nextslide">
              <a:snd r:embed="rId5" name="cashreg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arasaac.org/classes/img/thumbnail.php?i=c2l6ZT0zMDAmcnV0YT0uLi8uLi9yZXBvc2l0b3Jpby9vcmlnaW5hbGVzLzkxOTY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273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arasaac.org/classes/img/thumbnail.php?i=c2l6ZT0zMDAmcnV0YT0uLi8uLi9yZXBvc2l0b3Jpby9vcmlnaW5hbGVzLzI5ODI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http://www.arasaac.org/classes/img/thumbnail.php?i=c2l6ZT0zMDAmcnV0YT0uLi8uLi9yZXBvc2l0b3Jpby9vcmlnaW5hbGVzLzI4NzU4LnBuZw==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4950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://www.arasaac.org/classes/img/thumbnail.php?i=c2l6ZT0zMDAmcnV0YT0uLi8uLi9yZXBvc2l0b3Jpby9vcmlnaW5hbGVzLzEwMjYzLnBuZw==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184"/>
          <a:stretch/>
        </p:blipFill>
        <p:spPr bwMode="auto">
          <a:xfrm>
            <a:off x="4370570" y="3200853"/>
            <a:ext cx="928642" cy="62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4366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8633" y="642594"/>
            <a:ext cx="10286497" cy="1371600"/>
          </a:xfrm>
        </p:spPr>
        <p:txBody>
          <a:bodyPr>
            <a:normAutofit/>
          </a:bodyPr>
          <a:lstStyle/>
          <a:p>
            <a:r>
              <a:rPr lang="es-ES" dirty="0"/>
              <a:t>LOS DENTISTAS CURAN DIENTES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827167" y="2312125"/>
            <a:ext cx="8572500" cy="2857500"/>
            <a:chOff x="1354092" y="2325188"/>
            <a:chExt cx="8572500" cy="2857500"/>
          </a:xfrm>
        </p:grpSpPr>
        <p:pic>
          <p:nvPicPr>
            <p:cNvPr id="33794" name="Picture 2" descr="http://www.arasaac.org/classes/img/thumbnail.php?i=c2l6ZT0zMDAmcnV0YT0uLi8uLi9yZXBvc2l0b3Jpby9vcmlnaW5hbGVzLzI3MzcucG5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592" y="2325188"/>
              <a:ext cx="28575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796" name="Picture 4" descr="http://www.arasaac.org/classes/img/thumbnail.php?i=c2l6ZT0zMDAmcnV0YT0uLi8uLi9yZXBvc2l0b3Jpby9vcmlnaW5hbGVzLzI3MzMucG5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4092" y="2325188"/>
              <a:ext cx="28575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798" name="Picture 6" descr="http://www.arasaac.org/classes/img/thumbnail.php?i=c2l6ZT0zMDAmcnV0YT0uLi8uLi9yZXBvc2l0b3Jpby9vcmlnaW5hbGVzLzUzOTcucG5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9092" y="2325188"/>
              <a:ext cx="28575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Botón de acción: Hacia delante o Siguiente 7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1949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QUIERO IR EN AUTOBÚS.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260183" y="6061166"/>
            <a:ext cx="603643" cy="453120"/>
          </a:xfrm>
        </p:spPr>
        <p:txBody>
          <a:bodyPr/>
          <a:lstStyle/>
          <a:p>
            <a:r>
              <a:rPr lang="en-US" sz="2400" b="1" dirty="0"/>
              <a:t>16</a:t>
            </a:r>
          </a:p>
        </p:txBody>
      </p:sp>
      <p:pic>
        <p:nvPicPr>
          <p:cNvPr id="3076" name="Picture 4" descr="http://www.arasaac.org/classes/img/thumbnail.php?i=c2l6ZT0zMDAmcnV0YT0uLi8uLi9yZXBvc2l0b3Jpby9vcmlnaW5hbGVzLzgyNjM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arasaac.org/classes/img/thumbnail.php?i=c2l6ZT0zMDAmcnV0YT0uLi8uLi9yZXBvc2l0b3Jpby9vcmlnaW5hbGVzLzI2MzY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arasaac.org/classes/img/thumbnail.php?i=c2l6ZT0zMDAmcnV0YT0uLi8uLi9yZXBvc2l0b3Jpby9vcmlnaW5hbGVzLzMwMTkucG5n">
            <a:hlinkClick r:id="" action="ppaction://hlinkshowjump?jump=nextslide">
              <a:snd r:embed="rId5" name="cashreg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arasaac.org/classes/img/thumbnail.php?i=c2l6ZT0zMDAmcnV0YT0uLi8uLi9yZXBvc2l0b3Jpby9vcmlnaW5hbGVzLzMyMzg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http://www.arasaac.org/classes/img/thumbnail.php?i=c2l6ZT0zMDAmcnV0YT0uLi8uLi9yZXBvc2l0b3Jpby9vcmlnaW5hbGVzLzIyNjI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050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613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1703" y="642594"/>
            <a:ext cx="1110342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LOS CONDUCTORES CONDUCEN AUTOBUSES</a:t>
            </a:r>
          </a:p>
        </p:txBody>
      </p:sp>
      <p:sp>
        <p:nvSpPr>
          <p:cNvPr id="8" name="Botón de acción: Hacia delante o Siguiente 7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0962" name="Picture 2" descr="http://www.arasaac.org/classes/img/thumbnail.php?i=c2l6ZT0zMDAmcnV0YT0uLi8uLi9yZXBvc2l0b3Jpby9vcmlnaW5hbGVzLzMwMTk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3417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35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3000" dirty="0"/>
              <a:t>SI QUIERO QUE ME SIRVA COMIDA EN UN RESTAURANTE. </a:t>
            </a:r>
            <a:r>
              <a:rPr lang="es-ES" sz="4000" dirty="0"/>
              <a:t/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142617" y="6061166"/>
            <a:ext cx="721209" cy="453120"/>
          </a:xfrm>
        </p:spPr>
        <p:txBody>
          <a:bodyPr/>
          <a:lstStyle/>
          <a:p>
            <a:r>
              <a:rPr lang="en-US" sz="2400" b="1" dirty="0"/>
              <a:t>17</a:t>
            </a:r>
          </a:p>
        </p:txBody>
      </p:sp>
      <p:pic>
        <p:nvPicPr>
          <p:cNvPr id="19458" name="Picture 2" descr="http://www.arasaac.org/classes/img/thumbnail.php?i=c2l6ZT0zMDAmcnV0YT0uLi8uLi9yZXBvc2l0b3Jpby9vcmlnaW5hbGVzLzI2ODEucG5n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arasaac.org/classes/img/thumbnail.php?i=c2l6ZT0zMDAmcnV0YT0uLi8uLi9yZXBvc2l0b3Jpby9vcmlnaW5hbGVzLzExMzMzLnBuZw==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www.arasaac.org/classes/img/thumbnail.php?i=c2l6ZT0zMDAmcnV0YT0uLi8uLi9yZXBvc2l0b3Jpby9vcmlnaW5hbGVzLzMzNzA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://www.arasaac.org/classes/img/thumbnail.php?i=c2l6ZT0zMDAmcnV0YT0uLi8uLi9yZXBvc2l0b3Jpby9vcmlnaW5hbGVzLzI3OTc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4" name="Picture 2" descr="http://www.arasaac.org/classes/img/thumbnail.php?i=c2l6ZT0zMDAmcnV0YT0uLi8uLi9yZXBvc2l0b3Jpby9vcmlnaW5hbGVzLzEwMjgzLnBuZw==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1049" y="2101166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9390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1703" y="642594"/>
            <a:ext cx="1110342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EL CAMARERO SIRVE LA COMIDA EN LA MESA</a:t>
            </a:r>
          </a:p>
        </p:txBody>
      </p:sp>
      <p:sp>
        <p:nvSpPr>
          <p:cNvPr id="8" name="Botón de acción: Hacia delante o Siguiente 7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1986" name="Picture 2" descr="http://www.arasaac.org/classes/img/thumbnail.php?i=c2l6ZT0zMDAmcnV0YT0uLi8uLi9yZXBvc2l0b3Jpby9vcmlnaW5hbGVzLzExMzYxLnBuZw=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3417" y="2060560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560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3600" dirty="0"/>
              <a:t>SI LA CAÑERÍA DEL BAÑO SE ATASCA. </a:t>
            </a:r>
            <a:r>
              <a:rPr lang="es-ES" sz="4000" dirty="0"/>
              <a:t/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12434" y="6061166"/>
            <a:ext cx="551392" cy="453120"/>
          </a:xfrm>
        </p:spPr>
        <p:txBody>
          <a:bodyPr/>
          <a:lstStyle/>
          <a:p>
            <a:r>
              <a:rPr lang="en-US" sz="2400" b="1" dirty="0"/>
              <a:t>18</a:t>
            </a:r>
          </a:p>
        </p:txBody>
      </p:sp>
      <p:pic>
        <p:nvPicPr>
          <p:cNvPr id="18434" name="Picture 2" descr="http://www.arasaac.org/classes/img/thumbnail.php?i=c2l6ZT0zMDAmcnV0YT0uLi8uLi9yZXBvc2l0b3Jpby9vcmlnaW5hbGVzLzQ1Njk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4556" y="4318998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arasaac.org/classes/img/thumbnail.php?i=c2l6ZT0zMDAmcnV0YT0uLi8uLi9yZXBvc2l0b3Jpby9vcmlnaW5hbGVzLzU1NDc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4556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arasaac.org/classes/img/thumbnail.php?i=c2l6ZT0zMDAmcnV0YT0uLi8uLi9yZXBvc2l0b3Jpby9vcmlnaW5hbGVzLzM0MT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http://www.arasaac.org/classes/img/thumbnail.php?i=c2l6ZT0zMDAmcnV0YT0uLi8uLi9yZXBvc2l0b3Jpby9vcmlnaW5hbGVzLzMzMjEucG5n">
            <a:hlinkClick r:id="" action="ppaction://hlinkshowjump?jump=nextslide">
              <a:snd r:embed="rId6" name="cashreg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1419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://www.arasaac.org/classes/img/thumbnail.php?i=c2l6ZT0zMDAmcnV0YT0uLi8uLi9yZXBvc2l0b3Jpby9vcmlnaW5hbGVzLzgyNDA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4923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902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1703" y="642594"/>
            <a:ext cx="1110342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EL FONTANERO ARREGLA LAS TUBERÍAS</a:t>
            </a:r>
          </a:p>
        </p:txBody>
      </p:sp>
      <p:sp>
        <p:nvSpPr>
          <p:cNvPr id="8" name="Botón de acción: Hacia delante o Siguiente 7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4034" name="Picture 2" descr="http://www.arasaac.org/classes/img/thumbnail.php?i=c2l6ZT0zMDAmcnV0YT0uLi8uLi9yZXBvc2l0b3Jpby9vcmlnaW5hbGVzLzMzMjE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3417" y="2060560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/>
          <p:cNvSpPr/>
          <p:nvPr/>
        </p:nvSpPr>
        <p:spPr>
          <a:xfrm>
            <a:off x="4133417" y="4480560"/>
            <a:ext cx="966651" cy="9274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4150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QUEREMOS UN JARDÍN BONITO.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234057" y="6061166"/>
            <a:ext cx="629769" cy="453120"/>
          </a:xfrm>
        </p:spPr>
        <p:txBody>
          <a:bodyPr/>
          <a:lstStyle/>
          <a:p>
            <a:r>
              <a:rPr lang="en-US" sz="2400" b="1" dirty="0"/>
              <a:t>19</a:t>
            </a:r>
          </a:p>
        </p:txBody>
      </p:sp>
      <p:pic>
        <p:nvPicPr>
          <p:cNvPr id="17410" name="Picture 2" descr="http://www.arasaac.org/classes/img/thumbnail.php?i=c2l6ZT0zMDAmcnV0YT0uLi8uLi9yZXBvc2l0b3Jpby9vcmlnaW5hbGVzLzEwMzQ3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arasaac.org/classes/img/thumbnail.php?i=c2l6ZT0zMDAmcnV0YT0uLi8uLi9yZXBvc2l0b3Jpby9vcmlnaW5hbGVzLzI2NDI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arasaac.org/classes/img/thumbnail.php?i=c2l6ZT0zMDAmcnV0YT0uLi8uLi9yZXBvc2l0b3Jpby9vcmlnaW5hbGVzLzI5NjEucG5n">
            <a:hlinkClick r:id="" action="ppaction://hlinkshowjump?jump=nextslide">
              <a:snd r:embed="rId5" name="cashreg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arasaac.org/classes/img/thumbnail.php?i=c2l6ZT0zMDAmcnV0YT0uLi8uLi9yZXBvc2l0b3Jpby9vcmlnaW5hbGVzLzkxOTY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866" name="Picture 2" descr="http://www.arasaac.org/classes/img/thumbnail.php?i=c2l6ZT0zMDAmcnV0YT0uLi8uLi9yZXBvc2l0b3Jpby9vcmlnaW5hbGVzLzI0MzQ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0238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967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LOS BOMBEROS APAGAN INCENDIOS</a:t>
            </a:r>
          </a:p>
        </p:txBody>
      </p:sp>
      <p:pic>
        <p:nvPicPr>
          <p:cNvPr id="2050" name="Picture 2" descr="http://www.arasaac.org/classes/img/thumbnail.php?i=c2l6ZT0zMDAmcnV0YT0uLi8uLi9yZXBvc2l0b3Jpby9vcmlnaW5hbGVzLzI2NjQucG5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74000" y1="43000" x2="98333" y2="42333"/>
                        <a14:foregroundMark x1="89333" y1="44333" x2="93667" y2="49000"/>
                        <a14:foregroundMark x1="2333" y1="96000" x2="18333" y2="92333"/>
                        <a14:foregroundMark x1="43667" y1="49333" x2="58333" y2="46000"/>
                        <a14:foregroundMark x1="86333" y1="41667" x2="93667" y2="33000"/>
                        <a14:foregroundMark x1="81667" y1="44000" x2="92667" y2="49000"/>
                        <a14:foregroundMark x1="79000" y1="46000" x2="86333" y2="4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281" y="290038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arasaac.org/classes/img/thumbnail.php?i=c2l6ZT0zMDAmcnV0YT0uLi8uLi9yZXBvc2l0b3Jpby9vcmlnaW5hbGVzLzQ2NjgucG5n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3781" y="2157887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Botón de acción: Hacia delante o Siguiente 3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8828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1703" y="642594"/>
            <a:ext cx="11103428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EL JARDINERO O JARDINERA CUIDA LAS PLANTAS</a:t>
            </a:r>
          </a:p>
        </p:txBody>
      </p:sp>
      <p:sp>
        <p:nvSpPr>
          <p:cNvPr id="8" name="Botón de acción: Hacia delante o Siguiente 7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3010" name="Picture 2" descr="http://www.arasaac.org/classes/img/thumbnail.php?i=c2l6ZT0zMDAmcnV0YT0uLi8uLi9yZXBvc2l0b3Jpby9vcmlnaW5hbGVzLzI5NjE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3417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512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3600" dirty="0"/>
              <a:t>SI QUIERO UN CUADRO DE UN PAISAJE. </a:t>
            </a:r>
            <a:br>
              <a:rPr lang="es-ES" sz="3600" dirty="0"/>
            </a:br>
            <a:r>
              <a:rPr lang="es-ES" sz="36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58092" y="1581512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247121" y="6061166"/>
            <a:ext cx="616706" cy="453120"/>
          </a:xfrm>
        </p:spPr>
        <p:txBody>
          <a:bodyPr/>
          <a:lstStyle/>
          <a:p>
            <a:r>
              <a:rPr lang="en-US" sz="2400" b="1" dirty="0"/>
              <a:t>20</a:t>
            </a:r>
          </a:p>
        </p:txBody>
      </p:sp>
      <p:pic>
        <p:nvPicPr>
          <p:cNvPr id="16386" name="Picture 2" descr="http://www.arasaac.org/classes/img/thumbnail.php?i=c2l6ZT0zMDAmcnV0YT0uLi8uLi9yZXBvc2l0b3Jpby9vcmlnaW5hbGVzLzExMjY3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arasaac.org/classes/img/thumbnail.php?i=c2l6ZT0zMDAmcnV0YT0uLi8uLi9yZXBvc2l0b3Jpby9vcmlnaW5hbGVzLzMzMzg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www.arasaac.org/classes/img/thumbnail.php?i=c2l6ZT0zMDAmcnV0YT0uLi8uLi9yZXBvc2l0b3Jpby9vcmlnaW5hbGVzLzI4MzQucG5n">
            <a:hlinkClick r:id="" action="ppaction://hlinkshowjump?jump=nextslide">
              <a:snd r:embed="rId5" name="cashreg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www.arasaac.org/classes/img/thumbnail.php?i=c2l6ZT0zMDAmcnV0YT0uLi8uLi9yZXBvc2l0b3Jpby9vcmlnaW5hbGVzLzMxOTk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://www.arasaac.org/classes/img/thumbnail.php?i=c2l6ZT0zMDAmcnV0YT0uLi8uLi9yZXBvc2l0b3Jpby9vcmlnaW5hbGVzLzIzNjA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397" y="1854855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636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61703" y="642594"/>
            <a:ext cx="11103428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EL PINTOR O PINTORA PINTA CUADROS DE PAISAJES</a:t>
            </a:r>
          </a:p>
        </p:txBody>
      </p:sp>
      <p:sp>
        <p:nvSpPr>
          <p:cNvPr id="8" name="Botón de acción: Hacia delante o Siguiente 7">
            <a:hlinkClick r:id="" action="ppaction://hlinkshowjump?jump=nextslide" highlightClick="1">
              <a:snd r:embed="rId2" name="applause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5058" name="Picture 2" descr="http://www.arasaac.org/classes/img/thumbnail.php?i=c2l6ZT0zMDAmcnV0YT0uLi8uLi9yZXBvc2l0b3Jpby9vcmlnaW5hbGVzLzI4MzQ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3417" y="2014194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661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18772167">
            <a:off x="531177" y="2695028"/>
            <a:ext cx="5125039" cy="1071155"/>
          </a:xfrm>
        </p:spPr>
        <p:txBody>
          <a:bodyPr/>
          <a:lstStyle/>
          <a:p>
            <a:r>
              <a:rPr lang="es-ES" sz="6600" b="1" dirty="0"/>
              <a:t>¡MUY BIEN!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508020" y="5713055"/>
            <a:ext cx="9175961" cy="1031966"/>
          </a:xfrm>
          <a:prstGeom prst="rect">
            <a:avLst/>
          </a:prstGeom>
          <a:solidFill>
            <a:srgbClr val="455F51"/>
          </a:solidFill>
          <a:ln w="762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653791" y="5748006"/>
            <a:ext cx="66311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Autora: Psicóloga educativa Karen Marcela Herrera Chang</a:t>
            </a:r>
          </a:p>
          <a:p>
            <a:pPr algn="ctr"/>
            <a:r>
              <a:rPr lang="pt-BR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Autor pictogramas: Sergio </a:t>
            </a:r>
            <a:r>
              <a:rPr lang="pt-BR" altLang="es-E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Palao</a:t>
            </a:r>
            <a:r>
              <a:rPr lang="pt-BR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pt-BR" altLang="es-E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Procedencia</a:t>
            </a:r>
            <a:r>
              <a:rPr lang="pt-BR" alt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 ARASAAC (http://arasaac.org). Licencia: CC (BY-NC-SA)</a:t>
            </a:r>
            <a:endParaRPr lang="es-ES" altLang="es-E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altLang="es-ES" sz="1200" smtClean="0">
                <a:latin typeface="Arial" panose="020B0604020202020204" pitchFamily="34" charset="0"/>
                <a:cs typeface="Arial" panose="020B0604020202020204" pitchFamily="34" charset="0"/>
              </a:rPr>
              <a:t>Propiedad: Gobierno de Aragón</a:t>
            </a:r>
            <a:endParaRPr lang="es-ES" alt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818" name="Picture 2" descr="http://www.arasaac.org/classes/img/thumbnail.php?i=c2l6ZT0zMDAmcnV0YT0uLi8uLi9yZXBvc2l0b3Jpby9vcmlnaW5hbGVzLzExNTk5LnBu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2901" y="2194559"/>
            <a:ext cx="2866196" cy="286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>
          <a:xfrm rot="3324788">
            <a:off x="6614115" y="2798768"/>
            <a:ext cx="5125039" cy="1071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s-ES" sz="6600" b="1" dirty="0"/>
              <a:t>¡GENIAL!</a:t>
            </a:r>
          </a:p>
        </p:txBody>
      </p:sp>
    </p:spTree>
    <p:extLst>
      <p:ext uri="{BB962C8B-B14F-4D97-AF65-F5344CB8AC3E}">
        <p14:creationId xmlns:p14="http://schemas.microsoft.com/office/powerpoint/2010/main" xmlns="" val="342143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4217" y="534760"/>
            <a:ext cx="10058400" cy="1076053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SI VEO UN LADRÓN ROBANDO. </a:t>
            </a:r>
            <a:br>
              <a:rPr lang="es-ES" dirty="0"/>
            </a:br>
            <a:r>
              <a:rPr lang="es-ES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8" name="Picture 4" descr="http://www.arasaac.org/classes/img/thumbnail.php?i=c2l6ZT0zMDAmcnV0YT0uLi8uLi9yZXBvc2l0b3Jpby9vcmlnaW5hbGVzLzI4MjQucG5n">
            <a:hlinkClick r:id="" action="ppaction://hlinkshowjump?jump=nex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arasaac.org/classes/img/thumbnail.php?i=c2l6ZT0zMDAmcnV0YT0uLi8uLi9yZXBvc2l0b3Jpby9vcmlnaW5hbGVzLzI2ODc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6260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2</a:t>
            </a:r>
          </a:p>
        </p:txBody>
      </p:sp>
      <p:pic>
        <p:nvPicPr>
          <p:cNvPr id="3074" name="Picture 2" descr="http://www.arasaac.org/classes/img/thumbnail.php?i=c2l6ZT0zMDAmcnV0YT0uLi8uLi9yZXBvc2l0b3Jpby9vcmlnaW5hbGVzLzExMzQxLnBuZw==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2132332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rasaac.org/classes/img/thumbnail.php?i=c2l6ZT0zMDAmcnV0YT0uLi8uLi9yZXBvc2l0b3Jpby9vcmlnaW5hbGVzLzgyNjMucG5n">
            <a:hlinkClick r:id="" action="ppaction://noaction">
              <a:snd r:embed="rId4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1886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arasaac.org/classes/img/thumbnail.php?i=c2l6ZT0zMDAmcnV0YT0uLi8uLi9yZXBvc2l0b3Jpby9vcmlnaW5hbGVzLzgyMDk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412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472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937" y="574766"/>
            <a:ext cx="11220993" cy="1371600"/>
          </a:xfrm>
        </p:spPr>
        <p:txBody>
          <a:bodyPr>
            <a:normAutofit/>
          </a:bodyPr>
          <a:lstStyle/>
          <a:p>
            <a:r>
              <a:rPr lang="es-ES" sz="4200" dirty="0"/>
              <a:t>LOS POLICIAS ARRESTÁN A LOS LADRONES</a:t>
            </a:r>
          </a:p>
        </p:txBody>
      </p:sp>
      <p:sp>
        <p:nvSpPr>
          <p:cNvPr id="4" name="Botón de acción: Hacia delante o Siguiente 3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122" name="Picture 2" descr="http://www.arasaac.org/classes/img/thumbnail.php?i=c2l6ZT0zMDAmcnV0YT0uLi8uLi9yZXBvc2l0b3Jpby9vcmlnaW5hbGVzLzgwODcucG5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5062" y="2360364"/>
            <a:ext cx="3397523" cy="339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1845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5482" y="587827"/>
            <a:ext cx="11335870" cy="1148311"/>
          </a:xfrm>
        </p:spPr>
        <p:txBody>
          <a:bodyPr>
            <a:noAutofit/>
          </a:bodyPr>
          <a:lstStyle/>
          <a:p>
            <a:pPr algn="ctr"/>
            <a:r>
              <a:rPr lang="es-ES" sz="3200" dirty="0"/>
              <a:t>SI ESTOY APRENDIENDO A SUMAR Y LEER. </a:t>
            </a:r>
            <a:br>
              <a:rPr lang="es-ES" sz="3200" dirty="0"/>
            </a:br>
            <a:r>
              <a:rPr lang="es-ES" sz="32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3</a:t>
            </a:r>
          </a:p>
        </p:txBody>
      </p:sp>
      <p:pic>
        <p:nvPicPr>
          <p:cNvPr id="3074" name="Picture 2" descr="http://www.arasaac.org/classes/img/thumbnail.php?i=c2l6ZT0zMDAmcnV0YT0uLi8uLi9yZXBvc2l0b3Jpby9vcmlnaW5hbGVzLzExMzQxLnBuZw==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rasaac.org/classes/img/thumbnail.php?i=c2l6ZT0zMDAmcnV0YT0uLi8uLi9yZXBvc2l0b3Jpby9vcmlnaW5hbGVzLzgyNjM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2683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arasaac.org/classes/img/thumbnail.php?i=c2l6ZT0zMDAmcnV0YT0uLi8uLi9yZXBvc2l0b3Jpby9vcmlnaW5hbGVzLzI0NTYucG5n">
            <a:hlinkClick r:id="" action="ppaction://hlinkshowjump?jump=nextslide">
              <a:snd r:embed="rId5" name="cashreg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arasaac.org/classes/img/thumbnail.php?i=c2l6ZT0zMDAmcnV0YT0uLi8uLi9yZXBvc2l0b3Jpby9vcmlnaW5hbGVzLzI2OTA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arasaac.org/classes/img/thumbnail.php?i=c2l6ZT0zMDAmcnV0YT0uLi8uLi9yZXBvc2l0b3Jpby9vcmlnaW5hbGVzLzgwMjk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364" y="2036829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0647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642594"/>
            <a:ext cx="11308976" cy="1371600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LOS PROFESORES Y PROFESORAS ENSEÑAN A LOS ALUMNOS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4346762" y="2014194"/>
            <a:ext cx="3291167" cy="3960000"/>
            <a:chOff x="4346762" y="2014194"/>
            <a:chExt cx="3291167" cy="3960000"/>
          </a:xfrm>
        </p:grpSpPr>
        <p:pic>
          <p:nvPicPr>
            <p:cNvPr id="7170" name="Picture 2" descr="http://www.arasaac.org/classes/img/thumbnail.php?i=c2l6ZT0zMDAmcnV0YT0uLi8uLi9yZXBvc2l0b3Jpby9vcmlnaW5hbGVzLzIxMDIyLnBuZw==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6890"/>
            <a:stretch/>
          </p:blipFill>
          <p:spPr bwMode="auto">
            <a:xfrm>
              <a:off x="4346762" y="2014194"/>
              <a:ext cx="3291167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upo 5"/>
            <p:cNvGrpSpPr/>
            <p:nvPr/>
          </p:nvGrpSpPr>
          <p:grpSpPr>
            <a:xfrm>
              <a:off x="6960425" y="3433576"/>
              <a:ext cx="664057" cy="1138423"/>
              <a:chOff x="6960425" y="3433576"/>
              <a:chExt cx="664057" cy="1138423"/>
            </a:xfrm>
          </p:grpSpPr>
          <p:sp>
            <p:nvSpPr>
              <p:cNvPr id="4" name="Elipse 3"/>
              <p:cNvSpPr/>
              <p:nvPr/>
            </p:nvSpPr>
            <p:spPr>
              <a:xfrm rot="1734016">
                <a:off x="6960425" y="3433576"/>
                <a:ext cx="619820" cy="40341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" name="Rectángulo 4"/>
              <p:cNvSpPr/>
              <p:nvPr/>
            </p:nvSpPr>
            <p:spPr>
              <a:xfrm>
                <a:off x="7315200" y="3671046"/>
                <a:ext cx="309282" cy="90095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9" name="Botón de acción: Hacia delante o Siguiente 8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0920549" y="5757887"/>
            <a:ext cx="705394" cy="525347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3347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6859" y="505459"/>
            <a:ext cx="11335870" cy="1076053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SI SE ESTROPEA EL COCHE DE MI PADRE. </a:t>
            </a:r>
            <a:br>
              <a:rPr lang="es-ES" sz="4000" dirty="0"/>
            </a:br>
            <a:r>
              <a:rPr lang="es-ES" sz="4000" dirty="0"/>
              <a:t>¿A QUIÉN NECESITO?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084217" y="1763486"/>
            <a:ext cx="10058400" cy="45066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11390811" y="6061166"/>
            <a:ext cx="473015" cy="453120"/>
          </a:xfrm>
        </p:spPr>
        <p:txBody>
          <a:bodyPr/>
          <a:lstStyle/>
          <a:p>
            <a:r>
              <a:rPr lang="en-US" sz="2400" b="1" dirty="0"/>
              <a:t>4</a:t>
            </a:r>
          </a:p>
        </p:txBody>
      </p:sp>
      <p:pic>
        <p:nvPicPr>
          <p:cNvPr id="10242" name="Picture 2" descr="http://www.arasaac.org/classes/img/thumbnail.php?i=c2l6ZT0zMDAmcnV0YT0uLi8uLi9yZXBvc2l0b3Jpby9vcmlnaW5hbGVzLzY5ODU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arasaac.org/classes/img/thumbnail.php?i=c2l6ZT0zMDAmcnV0YT0uLi8uLi9yZXBvc2l0b3Jpby9vcmlnaW5hbGVzLzI5MjEucG5n">
            <a:hlinkClick r:id="" action="ppaction://hlinkshowjump?jump=nextslide">
              <a:snd r:embed="rId4" name="cashreg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65452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rasaac.org/classes/img/thumbnail.php?i=c2l6ZT0zMDAmcnV0YT0uLi8uLi9yZXBvc2l0b3Jpby9vcmlnaW5hbGVzLzI5NjE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433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arasaac.org/classes/img/thumbnail.php?i=c2l6ZT0zMDAmcnV0YT0uLi8uLi9yZXBvc2l0b3Jpby9vcmlnaW5hbGVzLzI3NDAucG5n">
            <a:hlinkClick r:id="" action="ppaction://noaction">
              <a:snd r:embed="rId2" name="voltage.wav"/>
            </a:hlinkClick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9870" y="2172061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www.arasaac.org/classes/img/thumbnail.php?i=c2l6ZT0zMDAmcnV0YT0uLi8uLi9yZXBvc2l0b3Jpby9vcmlnaW5hbGVzLzQ3NzAucG5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6547" y="1984578"/>
            <a:ext cx="3960000" cy="3960000"/>
          </a:xfrm>
          <a:prstGeom prst="rect">
            <a:avLst/>
          </a:prstGeom>
          <a:noFill/>
          <a:ln w="76200">
            <a:solidFill>
              <a:srgbClr val="455F5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136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466</TotalTime>
  <Words>386</Words>
  <Application>Microsoft Office PowerPoint</Application>
  <PresentationFormat>Personalizado</PresentationFormat>
  <Paragraphs>76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4" baseType="lpstr">
      <vt:lpstr>Savon</vt:lpstr>
      <vt:lpstr>¿qué necesito?</vt:lpstr>
      <vt:lpstr>INSTRUCCIONES</vt:lpstr>
      <vt:lpstr>MI CASA SE ESTÁ INCENDIANDO. ¿A QUIÉN NECESITO?</vt:lpstr>
      <vt:lpstr>LOS BOMBEROS APAGAN INCENDIOS</vt:lpstr>
      <vt:lpstr>SI VEO UN LADRÓN ROBANDO.  ¿A QUIÉN NECESITO?</vt:lpstr>
      <vt:lpstr>LOS POLICIAS ARRESTÁN A LOS LADRONES</vt:lpstr>
      <vt:lpstr>SI ESTOY APRENDIENDO A SUMAR Y LEER.  ¿A QUIÉN NECESITO?</vt:lpstr>
      <vt:lpstr>LOS PROFESORES Y PROFESORAS ENSEÑAN A LOS ALUMNOS</vt:lpstr>
      <vt:lpstr>SI SE ESTROPEA EL COCHE DE MI PADRE.  ¿A QUIÉN NECESITO?</vt:lpstr>
      <vt:lpstr>LOS MECÁNICOS ARREGLAN LOS COCHES</vt:lpstr>
      <vt:lpstr>SI QUIERO ENVIAR UNA CARTA.  ¿A QUIÉN NECESITO?</vt:lpstr>
      <vt:lpstr>LOS CARTEROS ENTREGAN CARTAS Y PAQUETES </vt:lpstr>
      <vt:lpstr>CUANDO ESTOY ENFERMO. ¿A QUIÉN NECESITO?</vt:lpstr>
      <vt:lpstr>LOS MÉDICOS Y MÉDICAS CURAN A LOS ENFERMOS</vt:lpstr>
      <vt:lpstr>CUANDO QUIERO CORTAR EL PELO.  ¿A QUIÉN NECESITO?</vt:lpstr>
      <vt:lpstr>LOS PELUQUEROS Y PELUQUERAS CORTAN Y PEINAN EL PELO</vt:lpstr>
      <vt:lpstr>SI HAY MUCHO TRÁFICO EN LA CARRETERA.  ¿A QUIÉN NECESITO?</vt:lpstr>
      <vt:lpstr>LOS POLICÍAS DE TRÁFICO REGULAN LOS COCHES</vt:lpstr>
      <vt:lpstr>SI QUEREMOS CONSTRUIR UNA CASA NUEVA.  ¿A QUIÉN NECESITO?</vt:lpstr>
      <vt:lpstr>EL ALBAÑIL CONSTRUYE CASAS</vt:lpstr>
      <vt:lpstr>SI ME CASO Y QUIERO FOTOS DE RECUERDO DE LA BODA.  ¿A QUIÉN NECESITO?</vt:lpstr>
      <vt:lpstr>LOS FOTÓGRAFOS Y FOTÓGRAFAS HACEN FOTOS EN EVENTOS Y FIESTAS</vt:lpstr>
      <vt:lpstr>SI MI PERRO SE ROMPE UNA PATA, ¿A QUIÉN NECESITO?</vt:lpstr>
      <vt:lpstr>LOS VETERINARIOS Y VETERINARIAS CURAN A LOS ANIMALES</vt:lpstr>
      <vt:lpstr>SI QUIERO UNA ESTANTERÍA PARA MIS LIBROS.  ¿A QUIÉN NECESITO?</vt:lpstr>
      <vt:lpstr>LOS CARPINTEROS HACENMUEBLES DE MADERA</vt:lpstr>
      <vt:lpstr>SI QUIERO PINTAR UNA PARED.  ¿A QUIÉN NECESITO?</vt:lpstr>
      <vt:lpstr>LOS PINTORES PINTAN LAS PAREDES DE LAS CASAS </vt:lpstr>
      <vt:lpstr>SI SE ROMPE UN ENCHUFE.  ¿A QUIÉN NECESITO?</vt:lpstr>
      <vt:lpstr> LOS ELETRICISTAS ARREGLAN LA ELECTRICIDAD </vt:lpstr>
      <vt:lpstr>SI TENGO DOLOR DE MUELAS.  ¿A QUIÉN NECESITO?</vt:lpstr>
      <vt:lpstr>LOS DENTISTAS CURAN DIENTES</vt:lpstr>
      <vt:lpstr>SI QUIERO IR EN AUTOBÚS. ¿A QUIÉN NECESITO?</vt:lpstr>
      <vt:lpstr>LOS CONDUCTORES CONDUCEN AUTOBUSES</vt:lpstr>
      <vt:lpstr>SI QUIERO QUE ME SIRVA COMIDA EN UN RESTAURANTE.  ¿A QUIÉN NECESITO?</vt:lpstr>
      <vt:lpstr>EL CAMARERO SIRVE LA COMIDA EN LA MESA</vt:lpstr>
      <vt:lpstr>SI LA CAÑERÍA DEL BAÑO SE ATASCA.  ¿A QUIÉN NECESITO?</vt:lpstr>
      <vt:lpstr>EL FONTANERO ARREGLA LAS TUBERÍAS</vt:lpstr>
      <vt:lpstr>QUEREMOS UN JARDÍN BONITO.  ¿A QUIÉN NECESITO?</vt:lpstr>
      <vt:lpstr>EL JARDINERO O JARDINERA CUIDA LAS PLANTAS</vt:lpstr>
      <vt:lpstr>SI QUIERO UN CUADRO DE UN PAISAJE.  ¿A QUIÉN NECESITO?</vt:lpstr>
      <vt:lpstr>EL PINTOR O PINTORA PINTA CUADROS DE PAISAJES</vt:lpstr>
      <vt:lpstr>¡MUY BIEN!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¿a quién necesito?</dc:title>
  <dc:creator>Karen Marcela Herrera Chang</dc:creator>
  <cp:lastModifiedBy>David Romero Corral</cp:lastModifiedBy>
  <cp:revision>56</cp:revision>
  <dcterms:created xsi:type="dcterms:W3CDTF">2020-07-20T11:06:49Z</dcterms:created>
  <dcterms:modified xsi:type="dcterms:W3CDTF">2021-05-12T07:22:40Z</dcterms:modified>
</cp:coreProperties>
</file>