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9" r:id="rId2"/>
    <p:sldId id="281" r:id="rId3"/>
    <p:sldId id="395" r:id="rId4"/>
    <p:sldId id="381" r:id="rId5"/>
    <p:sldId id="335" r:id="rId6"/>
    <p:sldId id="333" r:id="rId7"/>
    <p:sldId id="377" r:id="rId8"/>
    <p:sldId id="378" r:id="rId9"/>
    <p:sldId id="379" r:id="rId10"/>
    <p:sldId id="398" r:id="rId11"/>
    <p:sldId id="344" r:id="rId12"/>
    <p:sldId id="345" r:id="rId13"/>
    <p:sldId id="346" r:id="rId14"/>
    <p:sldId id="347" r:id="rId15"/>
    <p:sldId id="399" r:id="rId16"/>
    <p:sldId id="348" r:id="rId17"/>
    <p:sldId id="349" r:id="rId18"/>
    <p:sldId id="384" r:id="rId19"/>
    <p:sldId id="351" r:id="rId20"/>
    <p:sldId id="353" r:id="rId21"/>
    <p:sldId id="383" r:id="rId22"/>
    <p:sldId id="354" r:id="rId23"/>
    <p:sldId id="355" r:id="rId24"/>
    <p:sldId id="401" r:id="rId25"/>
    <p:sldId id="356" r:id="rId26"/>
    <p:sldId id="357" r:id="rId27"/>
    <p:sldId id="372" r:id="rId28"/>
    <p:sldId id="358" r:id="rId29"/>
    <p:sldId id="359" r:id="rId30"/>
    <p:sldId id="400" r:id="rId31"/>
    <p:sldId id="363" r:id="rId32"/>
    <p:sldId id="362" r:id="rId33"/>
    <p:sldId id="373" r:id="rId34"/>
    <p:sldId id="364" r:id="rId35"/>
    <p:sldId id="391" r:id="rId36"/>
    <p:sldId id="367" r:id="rId37"/>
    <p:sldId id="397" r:id="rId38"/>
    <p:sldId id="374" r:id="rId39"/>
    <p:sldId id="368" r:id="rId40"/>
    <p:sldId id="394" r:id="rId41"/>
    <p:sldId id="392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FF44EE"/>
    <a:srgbClr val="FFFFFF"/>
    <a:srgbClr val="F2B1E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0" autoAdjust="0"/>
    <p:restoredTop sz="94703"/>
  </p:normalViewPr>
  <p:slideViewPr>
    <p:cSldViewPr>
      <p:cViewPr varScale="1">
        <p:scale>
          <a:sx n="133" d="100"/>
          <a:sy n="133" d="100"/>
        </p:scale>
        <p:origin x="200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BD25-EA97-4151-8120-BB5EEFDE1C9F}" type="datetimeFigureOut">
              <a:rPr lang="es-ES" smtClean="0"/>
              <a:pPr/>
              <a:t>15/11/20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0E3C-6C0A-474A-A2CE-DFC03E6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BD25-EA97-4151-8120-BB5EEFDE1C9F}" type="datetimeFigureOut">
              <a:rPr lang="es-ES" smtClean="0"/>
              <a:pPr/>
              <a:t>15/11/20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0E3C-6C0A-474A-A2CE-DFC03E6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BD25-EA97-4151-8120-BB5EEFDE1C9F}" type="datetimeFigureOut">
              <a:rPr lang="es-ES" smtClean="0"/>
              <a:pPr/>
              <a:t>15/11/20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0E3C-6C0A-474A-A2CE-DFC03E6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BD25-EA97-4151-8120-BB5EEFDE1C9F}" type="datetimeFigureOut">
              <a:rPr lang="es-ES" smtClean="0"/>
              <a:pPr/>
              <a:t>15/11/20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0E3C-6C0A-474A-A2CE-DFC03E6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BD25-EA97-4151-8120-BB5EEFDE1C9F}" type="datetimeFigureOut">
              <a:rPr lang="es-ES" smtClean="0"/>
              <a:pPr/>
              <a:t>15/11/20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0E3C-6C0A-474A-A2CE-DFC03E6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BD25-EA97-4151-8120-BB5EEFDE1C9F}" type="datetimeFigureOut">
              <a:rPr lang="es-ES" smtClean="0"/>
              <a:pPr/>
              <a:t>15/11/20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0E3C-6C0A-474A-A2CE-DFC03E6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BD25-EA97-4151-8120-BB5EEFDE1C9F}" type="datetimeFigureOut">
              <a:rPr lang="es-ES" smtClean="0"/>
              <a:pPr/>
              <a:t>15/11/20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0E3C-6C0A-474A-A2CE-DFC03E6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BD25-EA97-4151-8120-BB5EEFDE1C9F}" type="datetimeFigureOut">
              <a:rPr lang="es-ES" smtClean="0"/>
              <a:pPr/>
              <a:t>15/11/20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0E3C-6C0A-474A-A2CE-DFC03E6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BD25-EA97-4151-8120-BB5EEFDE1C9F}" type="datetimeFigureOut">
              <a:rPr lang="es-ES" smtClean="0"/>
              <a:pPr/>
              <a:t>15/11/20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0E3C-6C0A-474A-A2CE-DFC03E6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BD25-EA97-4151-8120-BB5EEFDE1C9F}" type="datetimeFigureOut">
              <a:rPr lang="es-ES" smtClean="0"/>
              <a:pPr/>
              <a:t>15/11/20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0E3C-6C0A-474A-A2CE-DFC03E6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BD25-EA97-4151-8120-BB5EEFDE1C9F}" type="datetimeFigureOut">
              <a:rPr lang="es-ES" smtClean="0"/>
              <a:pPr/>
              <a:t>15/11/20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0E3C-6C0A-474A-A2CE-DFC03E6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BD25-EA97-4151-8120-BB5EEFDE1C9F}" type="datetimeFigureOut">
              <a:rPr lang="es-ES" smtClean="0"/>
              <a:pPr/>
              <a:t>15/11/20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D0E3C-6C0A-474A-A2CE-DFC03E6A098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73.jpeg"/><Relationship Id="rId7" Type="http://schemas.openxmlformats.org/officeDocument/2006/relationships/image" Target="../media/image84.jpeg"/><Relationship Id="rId12" Type="http://schemas.openxmlformats.org/officeDocument/2006/relationships/image" Target="../media/image2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11" Type="http://schemas.openxmlformats.org/officeDocument/2006/relationships/image" Target="../media/image87.png"/><Relationship Id="rId5" Type="http://schemas.openxmlformats.org/officeDocument/2006/relationships/image" Target="../media/image82.jpeg"/><Relationship Id="rId10" Type="http://schemas.openxmlformats.org/officeDocument/2006/relationships/image" Target="../media/image52.png"/><Relationship Id="rId4" Type="http://schemas.openxmlformats.org/officeDocument/2006/relationships/image" Target="../media/image81.jpeg"/><Relationship Id="rId9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52.png"/><Relationship Id="rId3" Type="http://schemas.openxmlformats.org/officeDocument/2006/relationships/image" Target="../media/image67.jpeg"/><Relationship Id="rId7" Type="http://schemas.openxmlformats.org/officeDocument/2006/relationships/image" Target="../media/image53.jpeg"/><Relationship Id="rId12" Type="http://schemas.openxmlformats.org/officeDocument/2006/relationships/image" Target="../media/image9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1.png"/><Relationship Id="rId5" Type="http://schemas.openxmlformats.org/officeDocument/2006/relationships/image" Target="../media/image89.jpeg"/><Relationship Id="rId10" Type="http://schemas.openxmlformats.org/officeDocument/2006/relationships/image" Target="../media/image86.png"/><Relationship Id="rId4" Type="http://schemas.openxmlformats.org/officeDocument/2006/relationships/image" Target="../media/image88.jpeg"/><Relationship Id="rId9" Type="http://schemas.openxmlformats.org/officeDocument/2006/relationships/image" Target="../media/image7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100.pn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12" Type="http://schemas.openxmlformats.org/officeDocument/2006/relationships/image" Target="../media/image9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11" Type="http://schemas.openxmlformats.org/officeDocument/2006/relationships/image" Target="../media/image86.png"/><Relationship Id="rId5" Type="http://schemas.openxmlformats.org/officeDocument/2006/relationships/image" Target="../media/image95.jpeg"/><Relationship Id="rId15" Type="http://schemas.openxmlformats.org/officeDocument/2006/relationships/image" Target="../media/image21.png"/><Relationship Id="rId10" Type="http://schemas.openxmlformats.org/officeDocument/2006/relationships/image" Target="../media/image73.jpeg"/><Relationship Id="rId4" Type="http://schemas.openxmlformats.org/officeDocument/2006/relationships/image" Target="../media/image94.jpeg"/><Relationship Id="rId9" Type="http://schemas.openxmlformats.org/officeDocument/2006/relationships/image" Target="../media/image98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21.pn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12" Type="http://schemas.openxmlformats.org/officeDocument/2006/relationships/image" Target="../media/image9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11" Type="http://schemas.openxmlformats.org/officeDocument/2006/relationships/image" Target="../media/image91.png"/><Relationship Id="rId5" Type="http://schemas.openxmlformats.org/officeDocument/2006/relationships/image" Target="../media/image103.jpeg"/><Relationship Id="rId10" Type="http://schemas.openxmlformats.org/officeDocument/2006/relationships/image" Target="../media/image73.jpeg"/><Relationship Id="rId4" Type="http://schemas.openxmlformats.org/officeDocument/2006/relationships/image" Target="../media/image102.jpe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08.png"/><Relationship Id="rId7" Type="http://schemas.openxmlformats.org/officeDocument/2006/relationships/image" Target="../media/image112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108.png"/><Relationship Id="rId7" Type="http://schemas.openxmlformats.org/officeDocument/2006/relationships/image" Target="../media/image105.jpeg"/><Relationship Id="rId12" Type="http://schemas.openxmlformats.org/officeDocument/2006/relationships/image" Target="../media/image2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99.png"/><Relationship Id="rId5" Type="http://schemas.openxmlformats.org/officeDocument/2006/relationships/image" Target="../media/image42.png"/><Relationship Id="rId10" Type="http://schemas.openxmlformats.org/officeDocument/2006/relationships/image" Target="../media/image91.png"/><Relationship Id="rId4" Type="http://schemas.openxmlformats.org/officeDocument/2006/relationships/image" Target="../media/image111.jpeg"/><Relationship Id="rId9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10" Type="http://schemas.openxmlformats.org/officeDocument/2006/relationships/image" Target="../media/image121.png"/><Relationship Id="rId4" Type="http://schemas.openxmlformats.org/officeDocument/2006/relationships/image" Target="../media/image116.jpe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3.png"/><Relationship Id="rId7" Type="http://schemas.openxmlformats.org/officeDocument/2006/relationships/image" Target="../media/image11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24.png"/><Relationship Id="rId5" Type="http://schemas.openxmlformats.org/officeDocument/2006/relationships/image" Target="../media/image42.png"/><Relationship Id="rId10" Type="http://schemas.openxmlformats.org/officeDocument/2006/relationships/image" Target="../media/image50.jpeg"/><Relationship Id="rId4" Type="http://schemas.openxmlformats.org/officeDocument/2006/relationships/image" Target="../media/image61.png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24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58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00.png"/><Relationship Id="rId5" Type="http://schemas.openxmlformats.org/officeDocument/2006/relationships/image" Target="../media/image128.png"/><Relationship Id="rId10" Type="http://schemas.openxmlformats.org/officeDocument/2006/relationships/image" Target="../media/image102.jpeg"/><Relationship Id="rId4" Type="http://schemas.openxmlformats.org/officeDocument/2006/relationships/image" Target="../media/image127.png"/><Relationship Id="rId9" Type="http://schemas.openxmlformats.org/officeDocument/2006/relationships/image" Target="../media/image1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58.png"/><Relationship Id="rId3" Type="http://schemas.openxmlformats.org/officeDocument/2006/relationships/image" Target="../media/image61.png"/><Relationship Id="rId7" Type="http://schemas.openxmlformats.org/officeDocument/2006/relationships/image" Target="../media/image134.png"/><Relationship Id="rId12" Type="http://schemas.openxmlformats.org/officeDocument/2006/relationships/image" Target="../media/image126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24.png"/><Relationship Id="rId10" Type="http://schemas.openxmlformats.org/officeDocument/2006/relationships/image" Target="../media/image137.png"/><Relationship Id="rId4" Type="http://schemas.openxmlformats.org/officeDocument/2006/relationships/image" Target="../media/image42.png"/><Relationship Id="rId9" Type="http://schemas.openxmlformats.org/officeDocument/2006/relationships/image" Target="../media/image136.png"/><Relationship Id="rId1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eg"/><Relationship Id="rId13" Type="http://schemas.openxmlformats.org/officeDocument/2006/relationships/image" Target="../media/image138.png"/><Relationship Id="rId3" Type="http://schemas.openxmlformats.org/officeDocument/2006/relationships/image" Target="../media/image139.jpeg"/><Relationship Id="rId7" Type="http://schemas.openxmlformats.org/officeDocument/2006/relationships/image" Target="../media/image141.png"/><Relationship Id="rId12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eg"/><Relationship Id="rId11" Type="http://schemas.openxmlformats.org/officeDocument/2006/relationships/image" Target="../media/image145.png"/><Relationship Id="rId5" Type="http://schemas.openxmlformats.org/officeDocument/2006/relationships/image" Target="../media/image42.png"/><Relationship Id="rId10" Type="http://schemas.openxmlformats.org/officeDocument/2006/relationships/image" Target="../media/image144.png"/><Relationship Id="rId4" Type="http://schemas.openxmlformats.org/officeDocument/2006/relationships/image" Target="../media/image61.png"/><Relationship Id="rId9" Type="http://schemas.openxmlformats.org/officeDocument/2006/relationships/image" Target="../media/image143.jpeg"/><Relationship Id="rId1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04.jpeg"/><Relationship Id="rId3" Type="http://schemas.openxmlformats.org/officeDocument/2006/relationships/image" Target="../media/image146.jpeg"/><Relationship Id="rId7" Type="http://schemas.openxmlformats.org/officeDocument/2006/relationships/image" Target="../media/image149.png"/><Relationship Id="rId12" Type="http://schemas.openxmlformats.org/officeDocument/2006/relationships/image" Target="../media/image126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152.png"/><Relationship Id="rId4" Type="http://schemas.openxmlformats.org/officeDocument/2006/relationships/image" Target="../media/image147.jpeg"/><Relationship Id="rId9" Type="http://schemas.openxmlformats.org/officeDocument/2006/relationships/image" Target="../media/image151.png"/><Relationship Id="rId1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5.png"/><Relationship Id="rId7" Type="http://schemas.openxmlformats.org/officeDocument/2006/relationships/image" Target="../media/image158.jpe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11" Type="http://schemas.openxmlformats.org/officeDocument/2006/relationships/image" Target="../media/image25.png"/><Relationship Id="rId5" Type="http://schemas.openxmlformats.org/officeDocument/2006/relationships/image" Target="../media/image157.jpeg"/><Relationship Id="rId10" Type="http://schemas.openxmlformats.org/officeDocument/2006/relationships/image" Target="../media/image58.png"/><Relationship Id="rId4" Type="http://schemas.openxmlformats.org/officeDocument/2006/relationships/image" Target="../media/image156.png"/><Relationship Id="rId9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59.png"/><Relationship Id="rId7" Type="http://schemas.openxmlformats.org/officeDocument/2006/relationships/image" Target="../media/image113.png"/><Relationship Id="rId12" Type="http://schemas.openxmlformats.org/officeDocument/2006/relationships/image" Target="../media/image2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1.png"/><Relationship Id="rId5" Type="http://schemas.openxmlformats.org/officeDocument/2006/relationships/image" Target="../media/image161.png"/><Relationship Id="rId10" Type="http://schemas.openxmlformats.org/officeDocument/2006/relationships/image" Target="../media/image58.png"/><Relationship Id="rId4" Type="http://schemas.openxmlformats.org/officeDocument/2006/relationships/image" Target="../media/image160.png"/><Relationship Id="rId9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62.png"/><Relationship Id="rId7" Type="http://schemas.openxmlformats.org/officeDocument/2006/relationships/image" Target="../media/image159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25.png"/><Relationship Id="rId5" Type="http://schemas.openxmlformats.org/officeDocument/2006/relationships/image" Target="../media/image164.png"/><Relationship Id="rId10" Type="http://schemas.openxmlformats.org/officeDocument/2006/relationships/image" Target="../media/image58.png"/><Relationship Id="rId4" Type="http://schemas.openxmlformats.org/officeDocument/2006/relationships/image" Target="../media/image163.png"/><Relationship Id="rId9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jpeg"/><Relationship Id="rId13" Type="http://schemas.openxmlformats.org/officeDocument/2006/relationships/image" Target="../media/image25.png"/><Relationship Id="rId3" Type="http://schemas.openxmlformats.org/officeDocument/2006/relationships/image" Target="../media/image166.jpeg"/><Relationship Id="rId7" Type="http://schemas.openxmlformats.org/officeDocument/2006/relationships/image" Target="../media/image159.png"/><Relationship Id="rId12" Type="http://schemas.openxmlformats.org/officeDocument/2006/relationships/image" Target="../media/image91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jpeg"/><Relationship Id="rId11" Type="http://schemas.openxmlformats.org/officeDocument/2006/relationships/image" Target="../media/image86.png"/><Relationship Id="rId5" Type="http://schemas.openxmlformats.org/officeDocument/2006/relationships/image" Target="../media/image47.png"/><Relationship Id="rId10" Type="http://schemas.openxmlformats.org/officeDocument/2006/relationships/image" Target="../media/image134.png"/><Relationship Id="rId4" Type="http://schemas.openxmlformats.org/officeDocument/2006/relationships/image" Target="../media/image167.jpeg"/><Relationship Id="rId9" Type="http://schemas.openxmlformats.org/officeDocument/2006/relationships/image" Target="../media/image17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jpeg"/><Relationship Id="rId13" Type="http://schemas.openxmlformats.org/officeDocument/2006/relationships/image" Target="../media/image25.png"/><Relationship Id="rId3" Type="http://schemas.openxmlformats.org/officeDocument/2006/relationships/image" Target="../media/image171.jpeg"/><Relationship Id="rId7" Type="http://schemas.openxmlformats.org/officeDocument/2006/relationships/image" Target="../media/image174.jpeg"/><Relationship Id="rId12" Type="http://schemas.openxmlformats.org/officeDocument/2006/relationships/image" Target="../media/image11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jpeg"/><Relationship Id="rId11" Type="http://schemas.openxmlformats.org/officeDocument/2006/relationships/image" Target="../media/image99.png"/><Relationship Id="rId5" Type="http://schemas.openxmlformats.org/officeDocument/2006/relationships/image" Target="../media/image56.jpeg"/><Relationship Id="rId10" Type="http://schemas.openxmlformats.org/officeDocument/2006/relationships/image" Target="../media/image86.png"/><Relationship Id="rId4" Type="http://schemas.openxmlformats.org/officeDocument/2006/relationships/image" Target="../media/image172.jpeg"/><Relationship Id="rId9" Type="http://schemas.openxmlformats.org/officeDocument/2006/relationships/image" Target="../media/image10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jpeg"/><Relationship Id="rId13" Type="http://schemas.openxmlformats.org/officeDocument/2006/relationships/image" Target="../media/image58.png"/><Relationship Id="rId3" Type="http://schemas.openxmlformats.org/officeDocument/2006/relationships/image" Target="../media/image179.jpeg"/><Relationship Id="rId7" Type="http://schemas.openxmlformats.org/officeDocument/2006/relationships/image" Target="../media/image183.jpeg"/><Relationship Id="rId12" Type="http://schemas.openxmlformats.org/officeDocument/2006/relationships/image" Target="../media/image185.jpeg"/><Relationship Id="rId2" Type="http://schemas.openxmlformats.org/officeDocument/2006/relationships/image" Target="../media/image17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jpeg"/><Relationship Id="rId11" Type="http://schemas.openxmlformats.org/officeDocument/2006/relationships/image" Target="../media/image129.png"/><Relationship Id="rId5" Type="http://schemas.openxmlformats.org/officeDocument/2006/relationships/image" Target="../media/image181.jpeg"/><Relationship Id="rId15" Type="http://schemas.openxmlformats.org/officeDocument/2006/relationships/image" Target="../media/image99.png"/><Relationship Id="rId10" Type="http://schemas.openxmlformats.org/officeDocument/2006/relationships/image" Target="../media/image102.jpeg"/><Relationship Id="rId4" Type="http://schemas.openxmlformats.org/officeDocument/2006/relationships/image" Target="../media/image180.jpeg"/><Relationship Id="rId9" Type="http://schemas.openxmlformats.org/officeDocument/2006/relationships/image" Target="../media/image134.png"/><Relationship Id="rId1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jpeg"/><Relationship Id="rId13" Type="http://schemas.openxmlformats.org/officeDocument/2006/relationships/image" Target="../media/image86.png"/><Relationship Id="rId3" Type="http://schemas.openxmlformats.org/officeDocument/2006/relationships/image" Target="../media/image186.jpeg"/><Relationship Id="rId7" Type="http://schemas.openxmlformats.org/officeDocument/2006/relationships/image" Target="../media/image190.jpeg"/><Relationship Id="rId12" Type="http://schemas.openxmlformats.org/officeDocument/2006/relationships/image" Target="../media/image194.png"/><Relationship Id="rId2" Type="http://schemas.openxmlformats.org/officeDocument/2006/relationships/image" Target="../media/image17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jpeg"/><Relationship Id="rId11" Type="http://schemas.openxmlformats.org/officeDocument/2006/relationships/image" Target="../media/image193.png"/><Relationship Id="rId5" Type="http://schemas.openxmlformats.org/officeDocument/2006/relationships/image" Target="../media/image188.jpeg"/><Relationship Id="rId15" Type="http://schemas.openxmlformats.org/officeDocument/2006/relationships/image" Target="../media/image92.png"/><Relationship Id="rId10" Type="http://schemas.openxmlformats.org/officeDocument/2006/relationships/image" Target="../media/image53.jpeg"/><Relationship Id="rId4" Type="http://schemas.openxmlformats.org/officeDocument/2006/relationships/image" Target="../media/image187.jpeg"/><Relationship Id="rId9" Type="http://schemas.openxmlformats.org/officeDocument/2006/relationships/image" Target="../media/image192.png"/><Relationship Id="rId1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1.png"/><Relationship Id="rId3" Type="http://schemas.openxmlformats.org/officeDocument/2006/relationships/image" Target="../media/image195.jpeg"/><Relationship Id="rId7" Type="http://schemas.openxmlformats.org/officeDocument/2006/relationships/image" Target="../media/image86.png"/><Relationship Id="rId12" Type="http://schemas.openxmlformats.org/officeDocument/2006/relationships/image" Target="../media/image58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jpeg"/><Relationship Id="rId11" Type="http://schemas.openxmlformats.org/officeDocument/2006/relationships/image" Target="../media/image197.png"/><Relationship Id="rId5" Type="http://schemas.openxmlformats.org/officeDocument/2006/relationships/image" Target="../media/image67.jpeg"/><Relationship Id="rId15" Type="http://schemas.openxmlformats.org/officeDocument/2006/relationships/image" Target="../media/image27.png"/><Relationship Id="rId10" Type="http://schemas.openxmlformats.org/officeDocument/2006/relationships/image" Target="../media/image184.jpeg"/><Relationship Id="rId4" Type="http://schemas.openxmlformats.org/officeDocument/2006/relationships/image" Target="../media/image196.jpeg"/><Relationship Id="rId9" Type="http://schemas.openxmlformats.org/officeDocument/2006/relationships/image" Target="../media/image181.jpeg"/><Relationship Id="rId1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98.jpeg"/><Relationship Id="rId7" Type="http://schemas.openxmlformats.org/officeDocument/2006/relationships/image" Target="../media/image134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jpeg"/><Relationship Id="rId5" Type="http://schemas.openxmlformats.org/officeDocument/2006/relationships/image" Target="../media/image200.jpeg"/><Relationship Id="rId4" Type="http://schemas.openxmlformats.org/officeDocument/2006/relationships/image" Target="../media/image199.jpeg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12.jpeg"/><Relationship Id="rId3" Type="http://schemas.openxmlformats.org/officeDocument/2006/relationships/image" Target="../media/image203.jpeg"/><Relationship Id="rId7" Type="http://schemas.openxmlformats.org/officeDocument/2006/relationships/image" Target="../media/image207.jpeg"/><Relationship Id="rId12" Type="http://schemas.openxmlformats.org/officeDocument/2006/relationships/image" Target="../media/image211.jpeg"/><Relationship Id="rId2" Type="http://schemas.openxmlformats.org/officeDocument/2006/relationships/image" Target="../media/image2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jpeg"/><Relationship Id="rId11" Type="http://schemas.openxmlformats.org/officeDocument/2006/relationships/image" Target="../media/image210.jpeg"/><Relationship Id="rId5" Type="http://schemas.openxmlformats.org/officeDocument/2006/relationships/image" Target="../media/image205.jpeg"/><Relationship Id="rId10" Type="http://schemas.openxmlformats.org/officeDocument/2006/relationships/image" Target="../media/image209.png"/><Relationship Id="rId4" Type="http://schemas.openxmlformats.org/officeDocument/2006/relationships/image" Target="../media/image204.jpeg"/><Relationship Id="rId9" Type="http://schemas.openxmlformats.org/officeDocument/2006/relationships/image" Target="../media/image208.png"/><Relationship Id="rId14" Type="http://schemas.openxmlformats.org/officeDocument/2006/relationships/image" Target="../media/image21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jpeg"/><Relationship Id="rId7" Type="http://schemas.openxmlformats.org/officeDocument/2006/relationships/image" Target="../media/image219.jpeg"/><Relationship Id="rId12" Type="http://schemas.openxmlformats.org/officeDocument/2006/relationships/image" Target="../media/image26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jpeg"/><Relationship Id="rId11" Type="http://schemas.openxmlformats.org/officeDocument/2006/relationships/image" Target="../media/image222.png"/><Relationship Id="rId5" Type="http://schemas.openxmlformats.org/officeDocument/2006/relationships/image" Target="../media/image217.jpeg"/><Relationship Id="rId10" Type="http://schemas.openxmlformats.org/officeDocument/2006/relationships/image" Target="../media/image86.png"/><Relationship Id="rId4" Type="http://schemas.openxmlformats.org/officeDocument/2006/relationships/image" Target="../media/image216.jpeg"/><Relationship Id="rId9" Type="http://schemas.openxmlformats.org/officeDocument/2006/relationships/image" Target="../media/image22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7.jpeg"/><Relationship Id="rId7" Type="http://schemas.openxmlformats.org/officeDocument/2006/relationships/image" Target="../media/image226.jpe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jpeg"/><Relationship Id="rId11" Type="http://schemas.openxmlformats.org/officeDocument/2006/relationships/image" Target="../media/image26.png"/><Relationship Id="rId5" Type="http://schemas.openxmlformats.org/officeDocument/2006/relationships/image" Target="../media/image224.jpeg"/><Relationship Id="rId10" Type="http://schemas.openxmlformats.org/officeDocument/2006/relationships/image" Target="../media/image11.png"/><Relationship Id="rId4" Type="http://schemas.openxmlformats.org/officeDocument/2006/relationships/image" Target="../media/image223.jpeg"/><Relationship Id="rId9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227.jpeg"/><Relationship Id="rId7" Type="http://schemas.openxmlformats.org/officeDocument/2006/relationships/image" Target="../media/image86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jpeg"/><Relationship Id="rId11" Type="http://schemas.openxmlformats.org/officeDocument/2006/relationships/image" Target="../media/image26.png"/><Relationship Id="rId5" Type="http://schemas.openxmlformats.org/officeDocument/2006/relationships/image" Target="../media/image229.jpeg"/><Relationship Id="rId10" Type="http://schemas.openxmlformats.org/officeDocument/2006/relationships/image" Target="../media/image58.png"/><Relationship Id="rId4" Type="http://schemas.openxmlformats.org/officeDocument/2006/relationships/image" Target="../media/image228.png"/><Relationship Id="rId9" Type="http://schemas.openxmlformats.org/officeDocument/2006/relationships/image" Target="../media/image19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26.png"/><Relationship Id="rId3" Type="http://schemas.openxmlformats.org/officeDocument/2006/relationships/image" Target="../media/image231.jpeg"/><Relationship Id="rId7" Type="http://schemas.openxmlformats.org/officeDocument/2006/relationships/image" Target="../media/image233.png"/><Relationship Id="rId12" Type="http://schemas.openxmlformats.org/officeDocument/2006/relationships/image" Target="../media/image99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58.png"/><Relationship Id="rId5" Type="http://schemas.openxmlformats.org/officeDocument/2006/relationships/image" Target="../media/image179.jpeg"/><Relationship Id="rId10" Type="http://schemas.openxmlformats.org/officeDocument/2006/relationships/image" Target="../media/image86.png"/><Relationship Id="rId4" Type="http://schemas.openxmlformats.org/officeDocument/2006/relationships/image" Target="../media/image232.jpeg"/><Relationship Id="rId9" Type="http://schemas.openxmlformats.org/officeDocument/2006/relationships/image" Target="../media/image2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1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51.jpeg"/><Relationship Id="rId3" Type="http://schemas.openxmlformats.org/officeDocument/2006/relationships/image" Target="../media/image40.jpeg"/><Relationship Id="rId7" Type="http://schemas.openxmlformats.org/officeDocument/2006/relationships/image" Target="../media/image55.jpeg"/><Relationship Id="rId12" Type="http://schemas.openxmlformats.org/officeDocument/2006/relationships/image" Target="../media/image5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11.png"/><Relationship Id="rId5" Type="http://schemas.openxmlformats.org/officeDocument/2006/relationships/image" Target="../media/image53.jpeg"/><Relationship Id="rId10" Type="http://schemas.openxmlformats.org/officeDocument/2006/relationships/image" Target="../media/image52.png"/><Relationship Id="rId4" Type="http://schemas.openxmlformats.org/officeDocument/2006/relationships/image" Target="../media/image36.png"/><Relationship Id="rId9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1.png"/><Relationship Id="rId3" Type="http://schemas.openxmlformats.org/officeDocument/2006/relationships/image" Target="../media/image36.png"/><Relationship Id="rId7" Type="http://schemas.openxmlformats.org/officeDocument/2006/relationships/image" Target="../media/image62.jpeg"/><Relationship Id="rId12" Type="http://schemas.openxmlformats.org/officeDocument/2006/relationships/image" Target="../media/image5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40.jpeg"/><Relationship Id="rId5" Type="http://schemas.openxmlformats.org/officeDocument/2006/relationships/image" Target="../media/image60.jpeg"/><Relationship Id="rId15" Type="http://schemas.openxmlformats.org/officeDocument/2006/relationships/image" Target="../media/image51.jpeg"/><Relationship Id="rId10" Type="http://schemas.openxmlformats.org/officeDocument/2006/relationships/image" Target="../media/image5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Relationship Id="rId1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51.jpeg"/><Relationship Id="rId3" Type="http://schemas.openxmlformats.org/officeDocument/2006/relationships/image" Target="../media/image36.png"/><Relationship Id="rId7" Type="http://schemas.openxmlformats.org/officeDocument/2006/relationships/image" Target="../media/image69.jpeg"/><Relationship Id="rId12" Type="http://schemas.openxmlformats.org/officeDocument/2006/relationships/image" Target="../media/image5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2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58.png"/><Relationship Id="rId3" Type="http://schemas.openxmlformats.org/officeDocument/2006/relationships/image" Target="../media/image36.png"/><Relationship Id="rId7" Type="http://schemas.openxmlformats.org/officeDocument/2006/relationships/image" Target="../media/image72.jpeg"/><Relationship Id="rId12" Type="http://schemas.openxmlformats.org/officeDocument/2006/relationships/image" Target="../media/image7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5" Type="http://schemas.openxmlformats.org/officeDocument/2006/relationships/image" Target="../media/image51.jpeg"/><Relationship Id="rId10" Type="http://schemas.openxmlformats.org/officeDocument/2006/relationships/image" Target="../media/image50.jpeg"/><Relationship Id="rId4" Type="http://schemas.openxmlformats.org/officeDocument/2006/relationships/image" Target="../media/image73.jpeg"/><Relationship Id="rId9" Type="http://schemas.openxmlformats.org/officeDocument/2006/relationships/image" Target="../media/image74.png"/><Relationship Id="rId1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2483768" y="1844824"/>
            <a:ext cx="4325802" cy="4680520"/>
            <a:chOff x="2046398" y="764704"/>
            <a:chExt cx="5235752" cy="5900577"/>
          </a:xfrm>
        </p:grpSpPr>
        <p:pic>
          <p:nvPicPr>
            <p:cNvPr id="21" name="Imagen 20" descr="C:\Users\p8311\Desktop\5.jpg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006" r="11627" b="2327"/>
            <a:stretch/>
          </p:blipFill>
          <p:spPr bwMode="auto">
            <a:xfrm>
              <a:off x="2411760" y="764704"/>
              <a:ext cx="4320480" cy="5900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n 22" descr="C:\Users\p8311\Desktop\2.jpg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17622935">
              <a:off x="5187891" y="1325132"/>
              <a:ext cx="576593" cy="935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agen 23" descr="C:\Users\p8311\Desktop\2.jp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3680274">
              <a:off x="2920532" y="2164017"/>
              <a:ext cx="519690" cy="94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Imagen 24" descr="C:\Users\p8311\Desktop\2.jpg"/>
            <p:cNvPicPr/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17992857">
              <a:off x="6065773" y="3131513"/>
              <a:ext cx="613641" cy="81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Imagen 25" descr="C:\Users\p8311\Desktop\2.jpg"/>
            <p:cNvPicPr/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2151980">
              <a:off x="2703121" y="2933167"/>
              <a:ext cx="576593" cy="935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Imagen 26" descr="C:\Users\p8311\Desktop\2.jpg"/>
            <p:cNvPicPr/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2151980">
              <a:off x="2199065" y="4949391"/>
              <a:ext cx="576593" cy="935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Imagen 27" descr="C:\Users\p8311\Desktop\2.jpg"/>
            <p:cNvPicPr/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17992857">
              <a:off x="6569830" y="4931714"/>
              <a:ext cx="613641" cy="81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Imagen 28" descr="C:\Users\p8311\Desktop\2.jpg"/>
            <p:cNvPicPr/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3163669">
              <a:off x="3549538" y="1136966"/>
              <a:ext cx="613641" cy="81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Imagen 29" descr="C:\Users\p8311\Desktop\2.jp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18172199">
              <a:off x="6146512" y="3863054"/>
              <a:ext cx="519690" cy="94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Imagen 30" descr="C:\Users\p8311\Desktop\2.jp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18506945">
              <a:off x="5924204" y="2157516"/>
              <a:ext cx="519690" cy="94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Imagen 31" descr="C:\Users\p8311\Desktop\2.jp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3680274">
              <a:off x="2259448" y="4059002"/>
              <a:ext cx="519690" cy="94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4 Rectángulo"/>
          <p:cNvSpPr/>
          <p:nvPr/>
        </p:nvSpPr>
        <p:spPr>
          <a:xfrm>
            <a:off x="-36512" y="6381328"/>
            <a:ext cx="91450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rgbClr val="FF0000"/>
              </a:solidFill>
              <a:cs typeface="Apple Chancery"/>
            </a:endParaRPr>
          </a:p>
          <a:p>
            <a:pPr algn="ctr"/>
            <a:r>
              <a:rPr lang="es-ES" sz="1000" dirty="0">
                <a:solidFill>
                  <a:srgbClr val="008000"/>
                </a:solidFill>
              </a:rPr>
              <a:t>ARASAAC. Autor pictogramas: Sergio Palao. Propiedad: Gobierno de </a:t>
            </a:r>
            <a:r>
              <a:rPr lang="es-ES" sz="1000" dirty="0" err="1">
                <a:solidFill>
                  <a:srgbClr val="008000"/>
                </a:solidFill>
              </a:rPr>
              <a:t>Aragón</a:t>
            </a:r>
            <a:r>
              <a:rPr lang="es-ES" sz="1000" dirty="0">
                <a:solidFill>
                  <a:srgbClr val="008000"/>
                </a:solidFill>
              </a:rPr>
              <a:t>. Procedencia: ARASAAC http://</a:t>
            </a:r>
            <a:r>
              <a:rPr lang="es-ES" sz="1000" dirty="0" err="1">
                <a:solidFill>
                  <a:srgbClr val="008000"/>
                </a:solidFill>
              </a:rPr>
              <a:t>arasaac.org</a:t>
            </a:r>
            <a:r>
              <a:rPr lang="es-ES" sz="1000" dirty="0">
                <a:solidFill>
                  <a:srgbClr val="008000"/>
                </a:solidFill>
              </a:rPr>
              <a:t>. Licencia: CC (BY-NC-SA) </a:t>
            </a:r>
          </a:p>
          <a:p>
            <a:pPr algn="ctr"/>
            <a:endParaRPr lang="es-ES" sz="1400" dirty="0">
              <a:solidFill>
                <a:srgbClr val="FF0000"/>
              </a:solidFill>
              <a:cs typeface="Apple Chancery"/>
            </a:endParaRPr>
          </a:p>
        </p:txBody>
      </p:sp>
      <p:sp>
        <p:nvSpPr>
          <p:cNvPr id="18" name="4 Rectángulo"/>
          <p:cNvSpPr/>
          <p:nvPr/>
        </p:nvSpPr>
        <p:spPr>
          <a:xfrm>
            <a:off x="1331640" y="1080120"/>
            <a:ext cx="6408712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008000"/>
                </a:solidFill>
                <a:latin typeface="Comic Sans MS"/>
                <a:cs typeface="Comic Sans MS"/>
              </a:rPr>
              <a:t>Mi Navidad en pictogramas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74936" y="571480"/>
            <a:ext cx="720000" cy="720000"/>
          </a:xfrm>
          <a:prstGeom prst="rect">
            <a:avLst/>
          </a:prstGeom>
          <a:ln w="38100">
            <a:solidFill>
              <a:srgbClr val="FF44EE"/>
            </a:solidFill>
          </a:ln>
        </p:spPr>
      </p:pic>
      <p:pic>
        <p:nvPicPr>
          <p:cNvPr id="33" name="Picture 2" descr="http://www.arasaac.org/classes/img/thumbnail.php?i=c2l6ZT0zMDAmcnV0YT0uLi8uLi9yZXBvc2l0b3Jpby9vcmlnaW5hbGVzLzEyMjY0LnBuZw=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666" y="555559"/>
            <a:ext cx="720000" cy="72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03230" y="571480"/>
            <a:ext cx="720000" cy="72000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grpSp>
        <p:nvGrpSpPr>
          <p:cNvPr id="38" name="Agrupar 37"/>
          <p:cNvGrpSpPr/>
          <p:nvPr/>
        </p:nvGrpSpPr>
        <p:grpSpPr>
          <a:xfrm>
            <a:off x="683568" y="4365104"/>
            <a:ext cx="1504047" cy="1800199"/>
            <a:chOff x="6732237" y="1517350"/>
            <a:chExt cx="1720070" cy="2458417"/>
          </a:xfrm>
        </p:grpSpPr>
        <p:pic>
          <p:nvPicPr>
            <p:cNvPr id="39" name="Imagen 90" descr="C:\Users\p8311\Desktop\3.jpg"/>
            <p:cNvPicPr/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302"/>
            <a:stretch/>
          </p:blipFill>
          <p:spPr bwMode="auto">
            <a:xfrm>
              <a:off x="6770990" y="1517350"/>
              <a:ext cx="1617434" cy="2458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4 Rectángulo"/>
            <p:cNvSpPr/>
            <p:nvPr/>
          </p:nvSpPr>
          <p:spPr>
            <a:xfrm>
              <a:off x="6732237" y="2672645"/>
              <a:ext cx="1720070" cy="10081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>
                  <a:solidFill>
                    <a:schemeClr val="tx1"/>
                  </a:solidFill>
                  <a:latin typeface="Comic Sans MS"/>
                  <a:cs typeface="Comic Sans MS"/>
                </a:rPr>
                <a:t>Un libro de </a:t>
              </a:r>
            </a:p>
            <a:p>
              <a:pPr algn="ctr"/>
              <a:r>
                <a:rPr lang="es-ES" sz="1000" dirty="0">
                  <a:solidFill>
                    <a:schemeClr val="tx1"/>
                  </a:solidFill>
                  <a:latin typeface="Comic Sans MS"/>
                  <a:cs typeface="Comic Sans MS"/>
                </a:rPr>
                <a:t>Mª José García </a:t>
              </a:r>
            </a:p>
            <a:p>
              <a:pPr algn="ctr"/>
              <a:endParaRPr lang="es-ES" sz="1000" dirty="0">
                <a:solidFill>
                  <a:schemeClr val="tx1"/>
                </a:solidFill>
                <a:latin typeface="Comic Sans MS"/>
                <a:cs typeface="Comic Sans MS"/>
              </a:endParaRPr>
            </a:p>
            <a:p>
              <a:pPr algn="ctr"/>
              <a:r>
                <a:rPr lang="es-ES" sz="1000" dirty="0">
                  <a:solidFill>
                    <a:schemeClr val="tx1"/>
                  </a:solidFill>
                  <a:latin typeface="Comic Sans MS"/>
                  <a:cs typeface="Comic Sans MS"/>
                </a:rPr>
                <a:t>y Manuela Miranda</a:t>
              </a:r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7164288" y="4941168"/>
            <a:ext cx="1584177" cy="1224136"/>
            <a:chOff x="4716016" y="4293097"/>
            <a:chExt cx="1584177" cy="1224136"/>
          </a:xfrm>
        </p:grpSpPr>
        <p:pic>
          <p:nvPicPr>
            <p:cNvPr id="42" name="Imagen 90" descr="C:\Users\p8311\Desktop\3.jpg"/>
            <p:cNvPicPr/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4716017" y="4293097"/>
              <a:ext cx="158417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4 Rectángulo"/>
            <p:cNvSpPr/>
            <p:nvPr/>
          </p:nvSpPr>
          <p:spPr>
            <a:xfrm>
              <a:off x="4716016" y="4581128"/>
              <a:ext cx="1504046" cy="7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>
                  <a:solidFill>
                    <a:srgbClr val="000090"/>
                  </a:solidFill>
                  <a:latin typeface="Comic Sans MS"/>
                  <a:cs typeface="Comic Sans MS"/>
                </a:rPr>
                <a:t>Ilustrado por</a:t>
              </a:r>
            </a:p>
            <a:p>
              <a:pPr algn="ctr"/>
              <a:r>
                <a:rPr lang="es-ES" sz="1000" dirty="0">
                  <a:solidFill>
                    <a:srgbClr val="000090"/>
                  </a:solidFill>
                  <a:latin typeface="Comic Sans MS"/>
                  <a:cs typeface="Comic Sans MS"/>
                </a:rPr>
                <a:t>Sergio Díaz</a:t>
              </a:r>
            </a:p>
            <a:p>
              <a:pPr algn="ctr"/>
              <a:r>
                <a:rPr lang="es-ES" sz="1000" dirty="0">
                  <a:solidFill>
                    <a:srgbClr val="000090"/>
                  </a:solidFill>
                  <a:latin typeface="Comic Sans MS"/>
                  <a:cs typeface="Comic Sans MS"/>
                </a:rPr>
                <a:t> </a:t>
              </a:r>
            </a:p>
            <a:p>
              <a:pPr algn="ctr"/>
              <a:r>
                <a:rPr lang="es-ES" sz="1000" dirty="0">
                  <a:solidFill>
                    <a:srgbClr val="000090"/>
                  </a:solidFill>
                  <a:latin typeface="Comic Sans MS"/>
                  <a:cs typeface="Comic Sans MS"/>
                </a:rPr>
                <a:t> y Martina Gómez</a:t>
              </a:r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6166A4B6-71BB-BC40-96CD-76E1315E2F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01721" y="61930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6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C56247D-8CF9-BD4C-B72C-4110CFA901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 rot="5400000">
            <a:off x="3169226" y="2599526"/>
            <a:ext cx="2923559" cy="4006444"/>
          </a:xfrm>
          <a:prstGeom prst="rect">
            <a:avLst/>
          </a:prstGeom>
        </p:spPr>
      </p:pic>
      <p:grpSp>
        <p:nvGrpSpPr>
          <p:cNvPr id="5" name="Agrupar 2">
            <a:extLst>
              <a:ext uri="{FF2B5EF4-FFF2-40B4-BE49-F238E27FC236}">
                <a16:creationId xmlns:a16="http://schemas.microsoft.com/office/drawing/2014/main" id="{C469808F-64E2-7B41-9E0C-DF9DAE1DEFCD}"/>
              </a:ext>
            </a:extLst>
          </p:cNvPr>
          <p:cNvGrpSpPr/>
          <p:nvPr/>
        </p:nvGrpSpPr>
        <p:grpSpPr>
          <a:xfrm rot="1197857" flipH="1">
            <a:off x="58414" y="106150"/>
            <a:ext cx="597913" cy="447403"/>
            <a:chOff x="2090057" y="910066"/>
            <a:chExt cx="1545839" cy="1150782"/>
          </a:xfrm>
        </p:grpSpPr>
        <p:pic>
          <p:nvPicPr>
            <p:cNvPr id="6" name="Imagen 3">
              <a:extLst>
                <a:ext uri="{FF2B5EF4-FFF2-40B4-BE49-F238E27FC236}">
                  <a16:creationId xmlns:a16="http://schemas.microsoft.com/office/drawing/2014/main" id="{9E494079-6AFA-004A-902A-BFB7789A1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602751">
              <a:off x="2090057" y="910066"/>
              <a:ext cx="1323339" cy="1150782"/>
            </a:xfrm>
            <a:prstGeom prst="rect">
              <a:avLst/>
            </a:prstGeom>
          </p:spPr>
        </p:pic>
        <p:sp>
          <p:nvSpPr>
            <p:cNvPr id="7" name="21 Rectángulo">
              <a:extLst>
                <a:ext uri="{FF2B5EF4-FFF2-40B4-BE49-F238E27FC236}">
                  <a16:creationId xmlns:a16="http://schemas.microsoft.com/office/drawing/2014/main" id="{497A05EE-7687-E44B-97B8-5D8D4F72BDF8}"/>
                </a:ext>
              </a:extLst>
            </p:cNvPr>
            <p:cNvSpPr/>
            <p:nvPr/>
          </p:nvSpPr>
          <p:spPr>
            <a:xfrm rot="1197857" flipH="1">
              <a:off x="2135699" y="1196752"/>
              <a:ext cx="1500197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Los Reyes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Magos</a:t>
              </a: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096AEE2F-2731-B24E-9262-642AAAD92B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323"/>
          <a:stretch/>
        </p:blipFill>
        <p:spPr>
          <a:xfrm>
            <a:off x="2339751" y="980728"/>
            <a:ext cx="4464497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2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7037" y="0"/>
            <a:ext cx="9478074" cy="8246371"/>
          </a:xfrm>
          <a:prstGeom prst="rect">
            <a:avLst/>
          </a:prstGeom>
        </p:spPr>
      </p:pic>
      <p:pic>
        <p:nvPicPr>
          <p:cNvPr id="21" name="Picture 6" descr="http://www.arasaac.org/classes/img/thumbnail.php?i=c2l6ZT0zMDAmcnV0YT0uLi8uLi9yZXBvc2l0b3Jpby9vcmlnaW5hbGVzLzMxMjQuc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817032"/>
            <a:ext cx="900000" cy="9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2" name="Picture 2" descr="http://www.arasaac.org/classes/img/thumbnail.php?i=c2l6ZT0zMDAmcnV0YT0uLi8uLi9yZXBvc2l0b3Jpby9vcmlnaW5hbGVzLzIzODA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817032"/>
            <a:ext cx="900000" cy="9000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23" name="Picture 4" descr="http://www.arasaac.org/classes/img/thumbnail.php?i=c2l6ZT0zMDAmcnV0YT0uLi8uLi9yZXBvc2l0b3Jpby9vcmlnaW5hbGVzLzY5NjMucG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072" y="2817032"/>
            <a:ext cx="900000" cy="90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4" name="Picture 6" descr="http://www.arasaac.org/classes/img/thumbnail.php?i=c2l6ZT0zMDAmcnV0YT0uLi8uLi9yZXBvc2l0b3Jpby9vcmlnaW5hbGVzLzE3MDQw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7745" y="4711648"/>
            <a:ext cx="900000" cy="9000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26" name="Picture 10" descr="http://www.arasaac.org/classes/img/thumbnail.php?i=c2l6ZT0zMDAmcnV0YT0uLi8uLi9yZXBvc2l0b3Jpby9vcmlnaW5hbGVzLzIxODI4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336" y="4725244"/>
            <a:ext cx="900000" cy="9000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27" name="Picture 12" descr="http://www.arasaac.org/classes/img/thumbnail.php?i=c2l6ZT0zMDAmcnV0YT0uLi8uLi9yZXBvc2l0b3Jpby9vcmlnaW5hbGVzLzcwNDgucG5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6136" y="4689240"/>
            <a:ext cx="900000" cy="9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29" name="2 Subtítulo"/>
          <p:cNvSpPr txBox="1">
            <a:spLocks/>
          </p:cNvSpPr>
          <p:nvPr/>
        </p:nvSpPr>
        <p:spPr>
          <a:xfrm>
            <a:off x="2195736" y="5661248"/>
            <a:ext cx="504056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entrego la carta al príncipe </a:t>
            </a:r>
            <a:r>
              <a:rPr lang="es-E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Aliatar</a:t>
            </a: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o la envío al correo.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2 Subtítulo"/>
          <p:cNvSpPr txBox="1">
            <a:spLocks/>
          </p:cNvSpPr>
          <p:nvPr/>
        </p:nvSpPr>
        <p:spPr>
          <a:xfrm>
            <a:off x="2915816" y="3861048"/>
            <a:ext cx="3312368" cy="354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escribo la carta a los Reyes Magos.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http://www.arasaac.org/classes/img/thumbnail.php?i=c2l6ZT0zMDAmcnV0YT0uLi8uLi9yZXBvc2l0b3Jpby9vcmlnaW5hbGVzLzY5NjMucG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7865" y="4704342"/>
            <a:ext cx="900000" cy="90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31840" y="2817032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CD15B81-D2D3-7A44-BB59-6BD154F8EB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4288" y="3014527"/>
            <a:ext cx="505010" cy="50501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59E9733-4249-AF45-905C-75427ED966D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55776" y="4689240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C0C0E79-A712-3443-9F2D-0C39583D92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216" y="4905244"/>
            <a:ext cx="540000" cy="540000"/>
          </a:xfrm>
          <a:prstGeom prst="rect">
            <a:avLst/>
          </a:prstGeom>
        </p:spPr>
      </p:pic>
      <p:grpSp>
        <p:nvGrpSpPr>
          <p:cNvPr id="20" name="Agrupar 2">
            <a:extLst>
              <a:ext uri="{FF2B5EF4-FFF2-40B4-BE49-F238E27FC236}">
                <a16:creationId xmlns:a16="http://schemas.microsoft.com/office/drawing/2014/main" id="{D16058CD-4077-9548-AB83-42152053C286}"/>
              </a:ext>
            </a:extLst>
          </p:cNvPr>
          <p:cNvGrpSpPr/>
          <p:nvPr/>
        </p:nvGrpSpPr>
        <p:grpSpPr>
          <a:xfrm rot="1197857" flipH="1">
            <a:off x="58414" y="106150"/>
            <a:ext cx="597913" cy="447403"/>
            <a:chOff x="2090057" y="910066"/>
            <a:chExt cx="1545839" cy="1150782"/>
          </a:xfrm>
        </p:grpSpPr>
        <p:pic>
          <p:nvPicPr>
            <p:cNvPr id="25" name="Imagen 3">
              <a:extLst>
                <a:ext uri="{FF2B5EF4-FFF2-40B4-BE49-F238E27FC236}">
                  <a16:creationId xmlns:a16="http://schemas.microsoft.com/office/drawing/2014/main" id="{DAC62C6B-983E-7548-ADEB-A4C972A72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602751">
              <a:off x="2090057" y="910066"/>
              <a:ext cx="1323339" cy="1150782"/>
            </a:xfrm>
            <a:prstGeom prst="rect">
              <a:avLst/>
            </a:prstGeom>
          </p:spPr>
        </p:pic>
        <p:sp>
          <p:nvSpPr>
            <p:cNvPr id="32" name="21 Rectángulo">
              <a:extLst>
                <a:ext uri="{FF2B5EF4-FFF2-40B4-BE49-F238E27FC236}">
                  <a16:creationId xmlns:a16="http://schemas.microsoft.com/office/drawing/2014/main" id="{BDC66A22-50B3-954A-A592-BA928B779215}"/>
                </a:ext>
              </a:extLst>
            </p:cNvPr>
            <p:cNvSpPr/>
            <p:nvPr/>
          </p:nvSpPr>
          <p:spPr>
            <a:xfrm rot="1197857" flipH="1">
              <a:off x="2135699" y="1196752"/>
              <a:ext cx="1500197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Los Reyes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Magos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518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7165"/>
            <a:ext cx="9478074" cy="8246371"/>
          </a:xfrm>
          <a:prstGeom prst="rect">
            <a:avLst/>
          </a:prstGeom>
        </p:spPr>
      </p:pic>
      <p:pic>
        <p:nvPicPr>
          <p:cNvPr id="21" name="Picture 8" descr="http://www.arasaac.org/classes/img/thumbnail.php?i=c2l6ZT0zMDAmcnV0YT0uLi8uLi9yZXBvc2l0b3Jpby9vcmlnaW5hbGVzLzY1NjQuc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581128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" name="Picture 4" descr="http://www.arasaac.org/classes/img/thumbnail.php?i=c2l6ZT0zMDAmcnV0YT0uLi8uLi9yZXBvc2l0b3Jpby9vcmlnaW5hbGVzLzcxNjg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216" y="4581128"/>
            <a:ext cx="900000" cy="900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28" name="Picture 2" descr="http://www.arasaac.org/classes/img/thumbnail.php?i=c2l6ZT0zMDAmcnV0YT0uLi8uLi9yZXBvc2l0b3Jpby9vcmlnaW5hbGVzLzI2NzA4LnBuZw=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6096" y="2814752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sp>
        <p:nvSpPr>
          <p:cNvPr id="31" name="2 Subtítulo"/>
          <p:cNvSpPr txBox="1">
            <a:spLocks/>
          </p:cNvSpPr>
          <p:nvPr/>
        </p:nvSpPr>
        <p:spPr>
          <a:xfrm>
            <a:off x="2614182" y="5628757"/>
            <a:ext cx="36501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veo las carrozas con muchos regalos.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4581128"/>
            <a:ext cx="900000" cy="90000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sp>
        <p:nvSpPr>
          <p:cNvPr id="16" name="2 Subtítulo"/>
          <p:cNvSpPr txBox="1">
            <a:spLocks/>
          </p:cNvSpPr>
          <p:nvPr/>
        </p:nvSpPr>
        <p:spPr>
          <a:xfrm>
            <a:off x="2668349" y="3855185"/>
            <a:ext cx="3528392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voy a la cabalgata de los Reyes Magos.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http://www.arasaac.org/classes/img/thumbnail.php?i=c2l6ZT0zMDAmcnV0YT0uLi8uLi9yZXBvc2l0b3Jpby9vcmlnaW5hbGVzLzgxNDIucG5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814752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5" name="Picture 4" descr="http://www.arasaac.org/classes/img/thumbnail.php?i=c2l6ZT0zMDAmcnV0YT0uLi8uLi9yZXBvc2l0b3Jpby9vcmlnaW5hbGVzLzMxMjQucG5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4288" y="2814752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17" name="Imagen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4328" y="4572008"/>
            <a:ext cx="900000" cy="90000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63688" y="2817032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66E6450-F742-9941-86D1-121B57F084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160" y="2974480"/>
            <a:ext cx="540000" cy="54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04515A9-34E9-0A47-9670-FAA9DBF7AE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6096" y="4752008"/>
            <a:ext cx="540000" cy="5400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6D58DE6-02ED-5247-BF3F-8450523985A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9792" y="4581128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0D4318E-D960-064B-AB71-3BF7926C1A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0032" y="2996952"/>
            <a:ext cx="540000" cy="540000"/>
          </a:xfrm>
          <a:prstGeom prst="rect">
            <a:avLst/>
          </a:prstGeom>
        </p:spPr>
      </p:pic>
      <p:grpSp>
        <p:nvGrpSpPr>
          <p:cNvPr id="32" name="Agrupar 2">
            <a:extLst>
              <a:ext uri="{FF2B5EF4-FFF2-40B4-BE49-F238E27FC236}">
                <a16:creationId xmlns:a16="http://schemas.microsoft.com/office/drawing/2014/main" id="{8C6C1DF8-15D0-4A46-A700-C824FA04F3B1}"/>
              </a:ext>
            </a:extLst>
          </p:cNvPr>
          <p:cNvGrpSpPr/>
          <p:nvPr/>
        </p:nvGrpSpPr>
        <p:grpSpPr>
          <a:xfrm rot="1197857" flipH="1">
            <a:off x="58413" y="88630"/>
            <a:ext cx="597913" cy="447403"/>
            <a:chOff x="2090057" y="910066"/>
            <a:chExt cx="1545839" cy="1150782"/>
          </a:xfrm>
        </p:grpSpPr>
        <p:pic>
          <p:nvPicPr>
            <p:cNvPr id="33" name="Imagen 3">
              <a:extLst>
                <a:ext uri="{FF2B5EF4-FFF2-40B4-BE49-F238E27FC236}">
                  <a16:creationId xmlns:a16="http://schemas.microsoft.com/office/drawing/2014/main" id="{506B7251-64DD-9847-81CE-C4E3257CE6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602751">
              <a:off x="2090057" y="910066"/>
              <a:ext cx="1323339" cy="1150782"/>
            </a:xfrm>
            <a:prstGeom prst="rect">
              <a:avLst/>
            </a:prstGeom>
          </p:spPr>
        </p:pic>
        <p:sp>
          <p:nvSpPr>
            <p:cNvPr id="34" name="21 Rectángulo">
              <a:extLst>
                <a:ext uri="{FF2B5EF4-FFF2-40B4-BE49-F238E27FC236}">
                  <a16:creationId xmlns:a16="http://schemas.microsoft.com/office/drawing/2014/main" id="{8020353F-FE84-8E47-AD40-D4309AAED794}"/>
                </a:ext>
              </a:extLst>
            </p:cNvPr>
            <p:cNvSpPr/>
            <p:nvPr/>
          </p:nvSpPr>
          <p:spPr>
            <a:xfrm rot="1197857" flipH="1">
              <a:off x="2135699" y="1196752"/>
              <a:ext cx="1500197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Los Reyes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Magos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85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1033" y="79"/>
            <a:ext cx="9478074" cy="8246371"/>
          </a:xfrm>
          <a:prstGeom prst="rect">
            <a:avLst/>
          </a:prstGeom>
        </p:spPr>
      </p:pic>
      <p:sp>
        <p:nvSpPr>
          <p:cNvPr id="20" name="2 Subtítulo"/>
          <p:cNvSpPr txBox="1">
            <a:spLocks/>
          </p:cNvSpPr>
          <p:nvPr/>
        </p:nvSpPr>
        <p:spPr>
          <a:xfrm>
            <a:off x="2339752" y="5551050"/>
            <a:ext cx="4289700" cy="52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me acuesto pronto y me duermo  enseguida.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2" descr="http://www.arasaac.org/classes/img/thumbnail.php?i=c2l6ZT0zMDAmcnV0YT0uLi8uLi9yZXBvc2l0b3Jpby9vcmlnaW5hbGVzLzQ1NTMuc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529264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3" name="Picture 4" descr="http://www.arasaac.org/classes/img/thumbnail.php?i=c2l6ZT0zMDAmcnV0YT0uLi8uLi9yZXBvc2l0b3Jpby9vcmlnaW5hbGVzLzUzMDY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7984" y="4529264"/>
            <a:ext cx="900000" cy="900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24" name="Picture 2" descr="http://www.arasaac.org/classes/img/thumbnail.php?i=c2l6ZT0zMDAmcnV0YT0uLi8uLi9yZXBvc2l0b3Jpby9vcmlnaW5hbGVzLzY5ODkucG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4563" y="2786058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7" name="Picture 8" descr="http://www.arasaac.org/classes/img/thumbnail.php?i=c2l6ZT0zMDAmcnV0YT0uLi8uLi9yZXBvc2l0b3Jpby9vcmlnaW5hbGVzLzE3MjQ5LnBuZw==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6136" y="2492896"/>
            <a:ext cx="0" cy="0"/>
          </a:xfrm>
          <a:prstGeom prst="rect">
            <a:avLst/>
          </a:prstGeom>
          <a:noFill/>
        </p:spPr>
      </p:pic>
      <p:pic>
        <p:nvPicPr>
          <p:cNvPr id="28" name="Picture 10" descr="http://www.arasaac.org/classes/img/thumbnail.php?i=c2l6ZT0zMDAmcnV0YT0uLi8uLi9yZXBvc2l0b3Jpby9vcmlnaW5hbGVzLzEwMjI4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3768" y="2795408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33" name="Picture 14" descr="http://www.arasaac.org/classes/img/thumbnail.php?i=c2l6ZT0zMDAmcnV0YT0uLi8uLi9yZXBvc2l0b3Jpby9vcmlnaW5hbGVzLzY0NzkucG5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6176" y="4581128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296" y="2818011"/>
            <a:ext cx="900000" cy="90000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sp>
        <p:nvSpPr>
          <p:cNvPr id="36" name="2 Subtítulo"/>
          <p:cNvSpPr txBox="1">
            <a:spLocks/>
          </p:cNvSpPr>
          <p:nvPr/>
        </p:nvSpPr>
        <p:spPr>
          <a:xfrm>
            <a:off x="1619672" y="38610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dejo leche con galletas para los Reyes Magos por la noche.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4" descr="http://www.arasaac.org/classes/img/thumbnail.php?i=c2l6ZT0zMDAmcnV0YT0uLi8uLi9yZXBvc2l0b3Jpby9vcmlnaW5hbGVzLzMxMjQucG5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2178" y="2812508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25" name="Picture 4" descr="http://www.arasaac.org/classes/img/thumbnail.php?i=c2l6ZT0zMDAmcnV0YT0uLi8uLi9yZXBvc2l0b3Jpby9vcmlnaW5hbGVzLzUzMDY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6296" y="4572008"/>
            <a:ext cx="900000" cy="900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17CB262-D505-BA4D-9142-7BDF120E921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39752" y="4529264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569884E-E729-7943-82BF-CE68E5505B7E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59632" y="2779258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D24DE4A4-84B3-D540-9FE0-7E10B46121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6176" y="2959258"/>
            <a:ext cx="540000" cy="54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BD8B393-2DC7-4D45-BD9F-78642928DA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2973" y="2966058"/>
            <a:ext cx="540000" cy="54000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17BAAAC1-7A80-054F-9717-1388B11801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6056" y="4709264"/>
            <a:ext cx="540000" cy="540000"/>
          </a:xfrm>
          <a:prstGeom prst="rect">
            <a:avLst/>
          </a:prstGeom>
        </p:spPr>
      </p:pic>
      <p:grpSp>
        <p:nvGrpSpPr>
          <p:cNvPr id="39" name="Agrupar 2">
            <a:extLst>
              <a:ext uri="{FF2B5EF4-FFF2-40B4-BE49-F238E27FC236}">
                <a16:creationId xmlns:a16="http://schemas.microsoft.com/office/drawing/2014/main" id="{9C19679F-4BF5-8C44-AA85-45B4B880D65A}"/>
              </a:ext>
            </a:extLst>
          </p:cNvPr>
          <p:cNvGrpSpPr/>
          <p:nvPr/>
        </p:nvGrpSpPr>
        <p:grpSpPr>
          <a:xfrm rot="1197857" flipH="1">
            <a:off x="58414" y="106150"/>
            <a:ext cx="597913" cy="447403"/>
            <a:chOff x="2090057" y="910066"/>
            <a:chExt cx="1545839" cy="1150782"/>
          </a:xfrm>
        </p:grpSpPr>
        <p:pic>
          <p:nvPicPr>
            <p:cNvPr id="40" name="Imagen 3">
              <a:extLst>
                <a:ext uri="{FF2B5EF4-FFF2-40B4-BE49-F238E27FC236}">
                  <a16:creationId xmlns:a16="http://schemas.microsoft.com/office/drawing/2014/main" id="{C92A330D-276B-BC47-9ACA-DE1F21F951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602751">
              <a:off x="2090057" y="910066"/>
              <a:ext cx="1323339" cy="1150782"/>
            </a:xfrm>
            <a:prstGeom prst="rect">
              <a:avLst/>
            </a:prstGeom>
          </p:spPr>
        </p:pic>
        <p:sp>
          <p:nvSpPr>
            <p:cNvPr id="41" name="21 Rectángulo">
              <a:extLst>
                <a:ext uri="{FF2B5EF4-FFF2-40B4-BE49-F238E27FC236}">
                  <a16:creationId xmlns:a16="http://schemas.microsoft.com/office/drawing/2014/main" id="{FA5229E2-3BDE-B048-B6E9-6FF3FE2CAE68}"/>
                </a:ext>
              </a:extLst>
            </p:cNvPr>
            <p:cNvSpPr/>
            <p:nvPr/>
          </p:nvSpPr>
          <p:spPr>
            <a:xfrm rot="1197857" flipH="1">
              <a:off x="2135699" y="1196752"/>
              <a:ext cx="1500197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Los Reyes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Magos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367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1033" y="1263"/>
            <a:ext cx="9478074" cy="8246371"/>
          </a:xfrm>
          <a:prstGeom prst="rect">
            <a:avLst/>
          </a:prstGeom>
        </p:spPr>
      </p:pic>
      <p:pic>
        <p:nvPicPr>
          <p:cNvPr id="8" name="Picture 4" descr="http://www.arasaac.org/classes/img/thumbnail.php?i=c2l6ZT0zMDAmcnV0YT0uLi8uLi9yZXBvc2l0b3Jpby9vcmlnaW5hbGVzLzY5NDcuc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1511" y="2726972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5" name="Picture 10" descr="http://www.arasaac.org/classes/img/thumbnail.php?i=c2l6ZT0zMDAmcnV0YT0uLi8uLi9yZXBvc2l0b3Jpby9vcmlnaW5hbGVzLzU0NjU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2000" y="4653136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6" name="Picture 12" descr="http://www.arasaac.org/classes/img/thumbnail.php?i=c2l6ZT0zMDAmcnV0YT0uLi8uLi9yZXBvc2l0b3Jpby9vcmlnaW5hbGVzLzI1NzA4LnBuZw=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2132" y="4653136"/>
            <a:ext cx="900000" cy="900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7" name="Picture 14" descr="http://www.arasaac.org/classes/img/thumbnail.php?i=c2l6ZT0zMDAmcnV0YT0uLi8uLi9yZXBvc2l0b3Jpby9vcmlnaW5hbGVzLzY4OTIucG5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3702" y="4653136"/>
            <a:ext cx="900000" cy="900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19" name="2 Subtítulo"/>
          <p:cNvSpPr txBox="1">
            <a:spLocks/>
          </p:cNvSpPr>
          <p:nvPr/>
        </p:nvSpPr>
        <p:spPr>
          <a:xfrm>
            <a:off x="1691680" y="3573016"/>
            <a:ext cx="568863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encuentro el regalo de los Reyes Magos por la mañana.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2 Subtítulo"/>
          <p:cNvSpPr txBox="1">
            <a:spLocks/>
          </p:cNvSpPr>
          <p:nvPr/>
        </p:nvSpPr>
        <p:spPr>
          <a:xfrm>
            <a:off x="3491880" y="5373216"/>
            <a:ext cx="223224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estoy muy contento.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6" descr="http://www.arasaac.org/classes/img/thumbnail.php?i=c2l6ZT0zMDAmcnV0YT0uLi8uLi9yZXBvc2l0b3Jpby9vcmlnaW5hbGVzLzI1NzA0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5021" y="2737636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20" name="Imagen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4672140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7" name="Imagen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6493" y="2745024"/>
            <a:ext cx="900000" cy="90000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28" name="Picture 4" descr="http://www.arasaac.org/classes/img/thumbnail.php?i=c2l6ZT0zMDAmcnV0YT0uLi8uLi9yZXBvc2l0b3Jpby9vcmlnaW5hbGVzLzMxMjQucG5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70872" y="2724187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30" name="Imagen 2">
            <a:extLst>
              <a:ext uri="{FF2B5EF4-FFF2-40B4-BE49-F238E27FC236}">
                <a16:creationId xmlns:a16="http://schemas.microsoft.com/office/drawing/2014/main" id="{D0D0DF72-5C7D-E342-94D5-806CF878DAA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2114" y="2726972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4F8B926-DA16-124F-8F62-FF8AD66E7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6163" y="2906972"/>
            <a:ext cx="540000" cy="540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C03DC0F8-629F-EF43-BFCF-F8D39A8C94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2667" y="2917636"/>
            <a:ext cx="540000" cy="540000"/>
          </a:xfrm>
          <a:prstGeom prst="rect">
            <a:avLst/>
          </a:prstGeom>
        </p:spPr>
      </p:pic>
      <p:grpSp>
        <p:nvGrpSpPr>
          <p:cNvPr id="33" name="Agrupar 2">
            <a:extLst>
              <a:ext uri="{FF2B5EF4-FFF2-40B4-BE49-F238E27FC236}">
                <a16:creationId xmlns:a16="http://schemas.microsoft.com/office/drawing/2014/main" id="{EE907F0C-2F4C-FC45-81A4-5B52B38C8AA6}"/>
              </a:ext>
            </a:extLst>
          </p:cNvPr>
          <p:cNvGrpSpPr/>
          <p:nvPr/>
        </p:nvGrpSpPr>
        <p:grpSpPr>
          <a:xfrm rot="1197857" flipH="1">
            <a:off x="58414" y="106150"/>
            <a:ext cx="597913" cy="447403"/>
            <a:chOff x="2090057" y="910066"/>
            <a:chExt cx="1545839" cy="1150782"/>
          </a:xfrm>
        </p:grpSpPr>
        <p:pic>
          <p:nvPicPr>
            <p:cNvPr id="34" name="Imagen 3">
              <a:extLst>
                <a:ext uri="{FF2B5EF4-FFF2-40B4-BE49-F238E27FC236}">
                  <a16:creationId xmlns:a16="http://schemas.microsoft.com/office/drawing/2014/main" id="{21692E73-DB5B-824E-9ED4-D66235E3E7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602751">
              <a:off x="2090057" y="910066"/>
              <a:ext cx="1323339" cy="1150782"/>
            </a:xfrm>
            <a:prstGeom prst="rect">
              <a:avLst/>
            </a:prstGeom>
          </p:spPr>
        </p:pic>
        <p:sp>
          <p:nvSpPr>
            <p:cNvPr id="35" name="21 Rectángulo">
              <a:extLst>
                <a:ext uri="{FF2B5EF4-FFF2-40B4-BE49-F238E27FC236}">
                  <a16:creationId xmlns:a16="http://schemas.microsoft.com/office/drawing/2014/main" id="{CE0A06DF-3799-E044-BA3D-73E5F1433B6D}"/>
                </a:ext>
              </a:extLst>
            </p:cNvPr>
            <p:cNvSpPr/>
            <p:nvPr/>
          </p:nvSpPr>
          <p:spPr>
            <a:xfrm rot="1197857" flipH="1">
              <a:off x="2135699" y="1196752"/>
              <a:ext cx="1500197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Los Reyes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Magos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692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C9C940D8-2F2F-434F-9FF3-2460D65A4580}"/>
              </a:ext>
            </a:extLst>
          </p:cNvPr>
          <p:cNvGrpSpPr/>
          <p:nvPr/>
        </p:nvGrpSpPr>
        <p:grpSpPr>
          <a:xfrm>
            <a:off x="683568" y="3106102"/>
            <a:ext cx="4248472" cy="2950871"/>
            <a:chOff x="797421" y="-1430402"/>
            <a:chExt cx="4248472" cy="2950871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D812394-EEA3-B943-AA6F-0B0C9B51A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421" y="440349"/>
              <a:ext cx="1440160" cy="1080120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AFAFB349-F89F-8C49-8CD5-0BB0DF729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9616" y="-1430402"/>
              <a:ext cx="2496277" cy="1872208"/>
            </a:xfrm>
            <a:prstGeom prst="rect">
              <a:avLst/>
            </a:prstGeom>
          </p:spPr>
        </p:pic>
      </p:grpSp>
      <p:grpSp>
        <p:nvGrpSpPr>
          <p:cNvPr id="28" name="Agrupar 4">
            <a:extLst>
              <a:ext uri="{FF2B5EF4-FFF2-40B4-BE49-F238E27FC236}">
                <a16:creationId xmlns:a16="http://schemas.microsoft.com/office/drawing/2014/main" id="{EF1CF7BC-2B57-0A41-8161-867F9866A6BF}"/>
              </a:ext>
            </a:extLst>
          </p:cNvPr>
          <p:cNvGrpSpPr/>
          <p:nvPr/>
        </p:nvGrpSpPr>
        <p:grpSpPr>
          <a:xfrm flipH="1">
            <a:off x="35496" y="0"/>
            <a:ext cx="589026" cy="542478"/>
            <a:chOff x="2195736" y="519122"/>
            <a:chExt cx="1500198" cy="1276250"/>
          </a:xfrm>
        </p:grpSpPr>
        <p:pic>
          <p:nvPicPr>
            <p:cNvPr id="29" name="Imagen 5">
              <a:extLst>
                <a:ext uri="{FF2B5EF4-FFF2-40B4-BE49-F238E27FC236}">
                  <a16:creationId xmlns:a16="http://schemas.microsoft.com/office/drawing/2014/main" id="{D7A1818F-4039-7E4F-8F26-ECBCE51FF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20808235">
              <a:off x="2326223" y="519122"/>
              <a:ext cx="1150371" cy="1276250"/>
            </a:xfrm>
            <a:prstGeom prst="rect">
              <a:avLst/>
            </a:prstGeom>
          </p:spPr>
        </p:pic>
        <p:sp>
          <p:nvSpPr>
            <p:cNvPr id="30" name="21 Rectángulo">
              <a:extLst>
                <a:ext uri="{FF2B5EF4-FFF2-40B4-BE49-F238E27FC236}">
                  <a16:creationId xmlns:a16="http://schemas.microsoft.com/office/drawing/2014/main" id="{1547B29C-AAAF-854F-97B9-DCB93661A243}"/>
                </a:ext>
              </a:extLst>
            </p:cNvPr>
            <p:cNvSpPr/>
            <p:nvPr/>
          </p:nvSpPr>
          <p:spPr>
            <a:xfrm flipH="1">
              <a:off x="2195736" y="90872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Papá </a:t>
              </a:r>
              <a:r>
                <a:rPr lang="es-ES" sz="700" dirty="0" err="1">
                  <a:solidFill>
                    <a:schemeClr val="tx1"/>
                  </a:solidFill>
                  <a:latin typeface="Comic Sans MS" pitchFamily="66" charset="0"/>
                </a:rPr>
                <a:t>Noël</a:t>
              </a:r>
              <a:endParaRPr lang="es-ES" sz="7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7FDE1E97-8E46-C346-8436-7682E4B673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77155"/>
            <a:ext cx="3793938" cy="2845454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28E2FFC-6C33-3D4D-B41D-6B11F0E0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980728"/>
            <a:ext cx="1446808" cy="1446808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AC4AD8C7-74CC-1B4B-B13B-3B07CB536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573016"/>
            <a:ext cx="792088" cy="792088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5CD63C2-228A-324D-B465-523805666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620" y="5264885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53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Subtítulo"/>
          <p:cNvSpPr txBox="1">
            <a:spLocks/>
          </p:cNvSpPr>
          <p:nvPr/>
        </p:nvSpPr>
        <p:spPr>
          <a:xfrm>
            <a:off x="1835696" y="5470304"/>
            <a:ext cx="5328592" cy="6229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Papá </a:t>
            </a:r>
            <a:r>
              <a:rPr lang="es-E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Noël</a:t>
            </a: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deja el regalo debajo del árbol de Navidad.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717032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717032"/>
            <a:ext cx="900000" cy="90000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717032"/>
            <a:ext cx="900000" cy="9000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0" name="Picture 8" descr="http://www.arasaac.org/classes/img/thumbnail.php?i=c2l6ZT0zMDAmcnV0YT0uLi8uLi9yZXBvc2l0b3Jpby9vcmlnaW5hbGVzLzMxNDkucG5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717032"/>
            <a:ext cx="900000" cy="90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12" name="Picture 4" descr="http://www.arasaac.org/classes/img/thumbnail.php?i=c2l6ZT0zMDAmcnV0YT0uLi8uLi9yZXBvc2l0b3Jpby9vcmlnaW5hbGVzLzMwNTgucG5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2400" y="3717032"/>
            <a:ext cx="900000" cy="90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64F5983-43E6-F540-BE6F-21D14EEE1E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880" y="3897032"/>
            <a:ext cx="540000" cy="540000"/>
          </a:xfrm>
          <a:prstGeom prst="rect">
            <a:avLst/>
          </a:prstGeom>
        </p:spPr>
      </p:pic>
      <p:grpSp>
        <p:nvGrpSpPr>
          <p:cNvPr id="17" name="Agrupar 4">
            <a:extLst>
              <a:ext uri="{FF2B5EF4-FFF2-40B4-BE49-F238E27FC236}">
                <a16:creationId xmlns:a16="http://schemas.microsoft.com/office/drawing/2014/main" id="{9A1494BD-E37B-5C44-9B76-B4E0A7A8841C}"/>
              </a:ext>
            </a:extLst>
          </p:cNvPr>
          <p:cNvGrpSpPr/>
          <p:nvPr/>
        </p:nvGrpSpPr>
        <p:grpSpPr>
          <a:xfrm flipH="1">
            <a:off x="35496" y="0"/>
            <a:ext cx="589026" cy="542478"/>
            <a:chOff x="2195736" y="519122"/>
            <a:chExt cx="1500198" cy="1276250"/>
          </a:xfrm>
        </p:grpSpPr>
        <p:pic>
          <p:nvPicPr>
            <p:cNvPr id="18" name="Imagen 5">
              <a:extLst>
                <a:ext uri="{FF2B5EF4-FFF2-40B4-BE49-F238E27FC236}">
                  <a16:creationId xmlns:a16="http://schemas.microsoft.com/office/drawing/2014/main" id="{62D21552-4F0C-7643-B8FC-E6746FE28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20808235">
              <a:off x="2326223" y="519122"/>
              <a:ext cx="1150371" cy="1276250"/>
            </a:xfrm>
            <a:prstGeom prst="rect">
              <a:avLst/>
            </a:prstGeom>
          </p:spPr>
        </p:pic>
        <p:sp>
          <p:nvSpPr>
            <p:cNvPr id="19" name="21 Rectángulo">
              <a:extLst>
                <a:ext uri="{FF2B5EF4-FFF2-40B4-BE49-F238E27FC236}">
                  <a16:creationId xmlns:a16="http://schemas.microsoft.com/office/drawing/2014/main" id="{AAD4E43B-24FC-4E48-9B1A-FF7BC1C87E82}"/>
                </a:ext>
              </a:extLst>
            </p:cNvPr>
            <p:cNvSpPr/>
            <p:nvPr/>
          </p:nvSpPr>
          <p:spPr>
            <a:xfrm flipH="1">
              <a:off x="2195736" y="90872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Papá </a:t>
              </a:r>
              <a:r>
                <a:rPr lang="es-ES" sz="700" dirty="0" err="1">
                  <a:solidFill>
                    <a:schemeClr val="tx1"/>
                  </a:solidFill>
                  <a:latin typeface="Comic Sans MS" pitchFamily="66" charset="0"/>
                </a:rPr>
                <a:t>Noël</a:t>
              </a:r>
              <a:endParaRPr lang="es-ES" sz="7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019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Subtítulo"/>
          <p:cNvSpPr txBox="1">
            <a:spLocks/>
          </p:cNvSpPr>
          <p:nvPr/>
        </p:nvSpPr>
        <p:spPr>
          <a:xfrm>
            <a:off x="1043608" y="5290632"/>
            <a:ext cx="7272808" cy="92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 Día de Navidad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encuentro el regalo de Papá </a:t>
            </a:r>
            <a:r>
              <a:rPr lang="es-ES" sz="1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Noël</a:t>
            </a: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por la mañana.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4208" y="4094905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Picture 8" descr="http://www.arasaac.org/classes/img/thumbnail.php?i=c2l6ZT0zMDAmcnV0YT0uLi8uLi9yZXBvc2l0b3Jpby9vcmlnaW5hbGVzLzMxNDk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8024" y="4077072"/>
            <a:ext cx="900000" cy="90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0032" y="2386816"/>
            <a:ext cx="900000" cy="90000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18552" y="2386941"/>
            <a:ext cx="921600" cy="921600"/>
          </a:xfrm>
          <a:prstGeom prst="rect">
            <a:avLst/>
          </a:prstGeom>
          <a:ln w="38100">
            <a:solidFill>
              <a:srgbClr val="FF44EE"/>
            </a:solidFill>
          </a:ln>
        </p:spPr>
      </p:pic>
      <p:pic>
        <p:nvPicPr>
          <p:cNvPr id="10" name="Picture 6" descr="http://www.arasaac.org/classes/img/thumbnail.php?i=c2l6ZT0zMDAmcnV0YT0uLi8uLi9yZXBvc2l0b3Jpby9vcmlnaW5hbGVzLzI1NzA0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392" y="4081175"/>
            <a:ext cx="900000" cy="90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14" name="Picture 4" descr="http://www.arasaac.org/classes/img/thumbnail.php?i=c2l6ZT0zMDAmcnV0YT0uLi8uLi9yZXBvc2l0b3Jpby9vcmlnaW5hbGVzLzY5NDcucG5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7904" y="4094905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8" name="Imagen 2">
            <a:extLst>
              <a:ext uri="{FF2B5EF4-FFF2-40B4-BE49-F238E27FC236}">
                <a16:creationId xmlns:a16="http://schemas.microsoft.com/office/drawing/2014/main" id="{7C027DA6-E025-9345-A66B-28E51F86F49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27784" y="4077072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304DEE6-6067-B142-8C93-2A0ADECC64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0032" y="4304454"/>
            <a:ext cx="540000" cy="54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1F95DC4-E325-3A44-A237-197D027BD2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2280" y="4298835"/>
            <a:ext cx="540000" cy="540000"/>
          </a:xfrm>
          <a:prstGeom prst="rect">
            <a:avLst/>
          </a:prstGeom>
        </p:spPr>
      </p:pic>
      <p:grpSp>
        <p:nvGrpSpPr>
          <p:cNvPr id="21" name="Agrupar 4">
            <a:extLst>
              <a:ext uri="{FF2B5EF4-FFF2-40B4-BE49-F238E27FC236}">
                <a16:creationId xmlns:a16="http://schemas.microsoft.com/office/drawing/2014/main" id="{66317F71-6A0F-E54F-A75D-6C038C317A92}"/>
              </a:ext>
            </a:extLst>
          </p:cNvPr>
          <p:cNvGrpSpPr/>
          <p:nvPr/>
        </p:nvGrpSpPr>
        <p:grpSpPr>
          <a:xfrm flipH="1">
            <a:off x="35496" y="0"/>
            <a:ext cx="589026" cy="542478"/>
            <a:chOff x="2195736" y="519122"/>
            <a:chExt cx="1500198" cy="1276250"/>
          </a:xfrm>
        </p:grpSpPr>
        <p:pic>
          <p:nvPicPr>
            <p:cNvPr id="22" name="Imagen 5">
              <a:extLst>
                <a:ext uri="{FF2B5EF4-FFF2-40B4-BE49-F238E27FC236}">
                  <a16:creationId xmlns:a16="http://schemas.microsoft.com/office/drawing/2014/main" id="{F8DE508C-12E9-8741-ACC1-FDEC7E75E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20808235">
              <a:off x="2326223" y="519122"/>
              <a:ext cx="1150371" cy="1276250"/>
            </a:xfrm>
            <a:prstGeom prst="rect">
              <a:avLst/>
            </a:prstGeom>
          </p:spPr>
        </p:pic>
        <p:sp>
          <p:nvSpPr>
            <p:cNvPr id="23" name="21 Rectángulo">
              <a:extLst>
                <a:ext uri="{FF2B5EF4-FFF2-40B4-BE49-F238E27FC236}">
                  <a16:creationId xmlns:a16="http://schemas.microsoft.com/office/drawing/2014/main" id="{69A3CF42-7F76-EC45-A448-3565BBFF3101}"/>
                </a:ext>
              </a:extLst>
            </p:cNvPr>
            <p:cNvSpPr/>
            <p:nvPr/>
          </p:nvSpPr>
          <p:spPr>
            <a:xfrm flipH="1">
              <a:off x="2195736" y="90872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Papá </a:t>
              </a:r>
              <a:r>
                <a:rPr lang="es-ES" sz="700" dirty="0" err="1">
                  <a:solidFill>
                    <a:schemeClr val="tx1"/>
                  </a:solidFill>
                  <a:latin typeface="Comic Sans MS" pitchFamily="66" charset="0"/>
                </a:rPr>
                <a:t>Noël</a:t>
              </a:r>
              <a:endParaRPr lang="es-ES" sz="7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638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/>
          <p:cNvGrpSpPr/>
          <p:nvPr/>
        </p:nvGrpSpPr>
        <p:grpSpPr>
          <a:xfrm>
            <a:off x="1619672" y="5591782"/>
            <a:ext cx="5561773" cy="1437618"/>
            <a:chOff x="1619672" y="5301208"/>
            <a:chExt cx="5561773" cy="1437618"/>
          </a:xfrm>
        </p:grpSpPr>
        <p:grpSp>
          <p:nvGrpSpPr>
            <p:cNvPr id="18" name="Agrupar 17"/>
            <p:cNvGrpSpPr/>
            <p:nvPr/>
          </p:nvGrpSpPr>
          <p:grpSpPr>
            <a:xfrm>
              <a:off x="1619672" y="5315877"/>
              <a:ext cx="2825469" cy="1422949"/>
              <a:chOff x="1611093" y="5315877"/>
              <a:chExt cx="2825469" cy="1422949"/>
            </a:xfrm>
          </p:grpSpPr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7629724">
                <a:off x="1639897" y="5287073"/>
                <a:ext cx="1422948" cy="1480556"/>
              </a:xfrm>
              <a:prstGeom prst="rect">
                <a:avLst/>
              </a:prstGeom>
            </p:spPr>
          </p:pic>
          <p:pic>
            <p:nvPicPr>
              <p:cNvPr id="17" name="Imagen 16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7629724">
                <a:off x="2984810" y="5287074"/>
                <a:ext cx="1422948" cy="1480556"/>
              </a:xfrm>
              <a:prstGeom prst="rect">
                <a:avLst/>
              </a:prstGeom>
            </p:spPr>
          </p:pic>
        </p:grpSp>
        <p:grpSp>
          <p:nvGrpSpPr>
            <p:cNvPr id="19" name="Agrupar 18"/>
            <p:cNvGrpSpPr/>
            <p:nvPr/>
          </p:nvGrpSpPr>
          <p:grpSpPr>
            <a:xfrm>
              <a:off x="4355976" y="5301208"/>
              <a:ext cx="2825469" cy="1422949"/>
              <a:chOff x="1611093" y="5315877"/>
              <a:chExt cx="2825469" cy="1422949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7629724">
                <a:off x="1639897" y="5287073"/>
                <a:ext cx="1422948" cy="1480556"/>
              </a:xfrm>
              <a:prstGeom prst="rect">
                <a:avLst/>
              </a:prstGeom>
            </p:spPr>
          </p:pic>
          <p:pic>
            <p:nvPicPr>
              <p:cNvPr id="21" name="Imagen 20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7629724">
                <a:off x="2984810" y="5287074"/>
                <a:ext cx="1422948" cy="1480556"/>
              </a:xfrm>
              <a:prstGeom prst="rect">
                <a:avLst/>
              </a:prstGeom>
            </p:spPr>
          </p:pic>
        </p:grpSp>
      </p:grpSp>
      <p:grpSp>
        <p:nvGrpSpPr>
          <p:cNvPr id="23" name="Agrupar 22"/>
          <p:cNvGrpSpPr/>
          <p:nvPr/>
        </p:nvGrpSpPr>
        <p:grpSpPr>
          <a:xfrm>
            <a:off x="2483768" y="4149080"/>
            <a:ext cx="3816424" cy="936104"/>
            <a:chOff x="1619672" y="5301208"/>
            <a:chExt cx="5561773" cy="1437618"/>
          </a:xfrm>
        </p:grpSpPr>
        <p:grpSp>
          <p:nvGrpSpPr>
            <p:cNvPr id="24" name="Agrupar 23"/>
            <p:cNvGrpSpPr/>
            <p:nvPr/>
          </p:nvGrpSpPr>
          <p:grpSpPr>
            <a:xfrm>
              <a:off x="1619672" y="5315877"/>
              <a:ext cx="2825469" cy="1422949"/>
              <a:chOff x="1611093" y="5315877"/>
              <a:chExt cx="2825469" cy="1422949"/>
            </a:xfrm>
          </p:grpSpPr>
          <p:pic>
            <p:nvPicPr>
              <p:cNvPr id="28" name="Imagen 27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7629724">
                <a:off x="1639897" y="5287073"/>
                <a:ext cx="1422948" cy="1480556"/>
              </a:xfrm>
              <a:prstGeom prst="rect">
                <a:avLst/>
              </a:prstGeom>
            </p:spPr>
          </p:pic>
          <p:pic>
            <p:nvPicPr>
              <p:cNvPr id="29" name="Imagen 28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7629724">
                <a:off x="2984810" y="5287074"/>
                <a:ext cx="1422948" cy="1480556"/>
              </a:xfrm>
              <a:prstGeom prst="rect">
                <a:avLst/>
              </a:prstGeom>
            </p:spPr>
          </p:pic>
        </p:grpSp>
        <p:grpSp>
          <p:nvGrpSpPr>
            <p:cNvPr id="25" name="Agrupar 24"/>
            <p:cNvGrpSpPr/>
            <p:nvPr/>
          </p:nvGrpSpPr>
          <p:grpSpPr>
            <a:xfrm>
              <a:off x="4355976" y="5301208"/>
              <a:ext cx="2825469" cy="1422949"/>
              <a:chOff x="1611093" y="5315877"/>
              <a:chExt cx="2825469" cy="1422949"/>
            </a:xfrm>
          </p:grpSpPr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7629724">
                <a:off x="1639897" y="5287073"/>
                <a:ext cx="1422948" cy="1480556"/>
              </a:xfrm>
              <a:prstGeom prst="rect">
                <a:avLst/>
              </a:prstGeom>
            </p:spPr>
          </p:pic>
          <p:pic>
            <p:nvPicPr>
              <p:cNvPr id="27" name="Imagen 26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7629724">
                <a:off x="2984810" y="5287074"/>
                <a:ext cx="1422948" cy="1480556"/>
              </a:xfrm>
              <a:prstGeom prst="rect">
                <a:avLst/>
              </a:prstGeom>
            </p:spPr>
          </p:pic>
        </p:grpSp>
      </p:grpSp>
      <p:grpSp>
        <p:nvGrpSpPr>
          <p:cNvPr id="36" name="Agrupar 35"/>
          <p:cNvGrpSpPr/>
          <p:nvPr/>
        </p:nvGrpSpPr>
        <p:grpSpPr>
          <a:xfrm>
            <a:off x="2290941" y="4900543"/>
            <a:ext cx="4225275" cy="976729"/>
            <a:chOff x="2592526" y="3140968"/>
            <a:chExt cx="4225275" cy="976729"/>
          </a:xfrm>
        </p:grpSpPr>
        <p:grpSp>
          <p:nvGrpSpPr>
            <p:cNvPr id="32" name="Agrupar 31"/>
            <p:cNvGrpSpPr/>
            <p:nvPr/>
          </p:nvGrpSpPr>
          <p:grpSpPr>
            <a:xfrm>
              <a:off x="2592526" y="3174130"/>
              <a:ext cx="2173793" cy="943567"/>
              <a:chOff x="2592526" y="3174130"/>
              <a:chExt cx="2173793" cy="943567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5612604">
                <a:off x="2671901" y="3094755"/>
                <a:ext cx="943567" cy="1102318"/>
              </a:xfrm>
              <a:prstGeom prst="rect">
                <a:avLst/>
              </a:prstGeom>
            </p:spPr>
          </p:pic>
          <p:pic>
            <p:nvPicPr>
              <p:cNvPr id="31" name="Imagen 30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5612604">
                <a:off x="3743376" y="3094755"/>
                <a:ext cx="943567" cy="1102318"/>
              </a:xfrm>
              <a:prstGeom prst="rect">
                <a:avLst/>
              </a:prstGeom>
            </p:spPr>
          </p:pic>
        </p:grpSp>
        <p:grpSp>
          <p:nvGrpSpPr>
            <p:cNvPr id="33" name="Agrupar 32"/>
            <p:cNvGrpSpPr/>
            <p:nvPr/>
          </p:nvGrpSpPr>
          <p:grpSpPr>
            <a:xfrm>
              <a:off x="4644008" y="3140968"/>
              <a:ext cx="2173793" cy="943567"/>
              <a:chOff x="2592526" y="3174130"/>
              <a:chExt cx="2173793" cy="943567"/>
            </a:xfrm>
          </p:grpSpPr>
          <p:pic>
            <p:nvPicPr>
              <p:cNvPr id="34" name="Imagen 33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5612604">
                <a:off x="2671901" y="3094755"/>
                <a:ext cx="943567" cy="1102318"/>
              </a:xfrm>
              <a:prstGeom prst="rect">
                <a:avLst/>
              </a:prstGeom>
            </p:spPr>
          </p:pic>
          <p:pic>
            <p:nvPicPr>
              <p:cNvPr id="35" name="Imagen 34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5612604">
                <a:off x="3743376" y="3094755"/>
                <a:ext cx="943567" cy="1102318"/>
              </a:xfrm>
              <a:prstGeom prst="rect">
                <a:avLst/>
              </a:prstGeom>
            </p:spPr>
          </p:pic>
        </p:grpSp>
      </p:grpSp>
      <p:grpSp>
        <p:nvGrpSpPr>
          <p:cNvPr id="37" name="Agrupar 36"/>
          <p:cNvGrpSpPr/>
          <p:nvPr/>
        </p:nvGrpSpPr>
        <p:grpSpPr>
          <a:xfrm>
            <a:off x="2843808" y="3429000"/>
            <a:ext cx="3384376" cy="864096"/>
            <a:chOff x="2592526" y="3140968"/>
            <a:chExt cx="4225275" cy="976729"/>
          </a:xfrm>
        </p:grpSpPr>
        <p:grpSp>
          <p:nvGrpSpPr>
            <p:cNvPr id="38" name="Agrupar 37"/>
            <p:cNvGrpSpPr/>
            <p:nvPr/>
          </p:nvGrpSpPr>
          <p:grpSpPr>
            <a:xfrm>
              <a:off x="2592526" y="3174130"/>
              <a:ext cx="2173793" cy="943567"/>
              <a:chOff x="2592526" y="3174130"/>
              <a:chExt cx="2173793" cy="943567"/>
            </a:xfrm>
          </p:grpSpPr>
          <p:pic>
            <p:nvPicPr>
              <p:cNvPr id="42" name="Imagen 41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5612604">
                <a:off x="2671901" y="3094755"/>
                <a:ext cx="943567" cy="1102318"/>
              </a:xfrm>
              <a:prstGeom prst="rect">
                <a:avLst/>
              </a:prstGeom>
            </p:spPr>
          </p:pic>
          <p:pic>
            <p:nvPicPr>
              <p:cNvPr id="43" name="Imagen 42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5612604">
                <a:off x="3743376" y="3094755"/>
                <a:ext cx="943567" cy="1102318"/>
              </a:xfrm>
              <a:prstGeom prst="rect">
                <a:avLst/>
              </a:prstGeom>
            </p:spPr>
          </p:pic>
        </p:grpSp>
        <p:grpSp>
          <p:nvGrpSpPr>
            <p:cNvPr id="39" name="Agrupar 38"/>
            <p:cNvGrpSpPr/>
            <p:nvPr/>
          </p:nvGrpSpPr>
          <p:grpSpPr>
            <a:xfrm>
              <a:off x="4644008" y="3140968"/>
              <a:ext cx="2173793" cy="943567"/>
              <a:chOff x="2592526" y="3174130"/>
              <a:chExt cx="2173793" cy="943567"/>
            </a:xfrm>
          </p:grpSpPr>
          <p:pic>
            <p:nvPicPr>
              <p:cNvPr id="40" name="Imagen 39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5612604">
                <a:off x="2671901" y="3094755"/>
                <a:ext cx="943567" cy="1102318"/>
              </a:xfrm>
              <a:prstGeom prst="rect">
                <a:avLst/>
              </a:prstGeom>
            </p:spPr>
          </p:pic>
          <p:pic>
            <p:nvPicPr>
              <p:cNvPr id="41" name="Imagen 40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5612604">
                <a:off x="3743376" y="3094755"/>
                <a:ext cx="943567" cy="1102318"/>
              </a:xfrm>
              <a:prstGeom prst="rect">
                <a:avLst/>
              </a:prstGeom>
            </p:spPr>
          </p:pic>
        </p:grpSp>
      </p:grpSp>
      <p:grpSp>
        <p:nvGrpSpPr>
          <p:cNvPr id="44" name="Agrupar 43"/>
          <p:cNvGrpSpPr/>
          <p:nvPr/>
        </p:nvGrpSpPr>
        <p:grpSpPr>
          <a:xfrm>
            <a:off x="2987824" y="2708919"/>
            <a:ext cx="2893561" cy="936105"/>
            <a:chOff x="1619672" y="5301207"/>
            <a:chExt cx="4216861" cy="1437619"/>
          </a:xfrm>
        </p:grpSpPr>
        <p:grpSp>
          <p:nvGrpSpPr>
            <p:cNvPr id="45" name="Agrupar 44"/>
            <p:cNvGrpSpPr/>
            <p:nvPr/>
          </p:nvGrpSpPr>
          <p:grpSpPr>
            <a:xfrm>
              <a:off x="1619672" y="5315877"/>
              <a:ext cx="2825469" cy="1422949"/>
              <a:chOff x="1611093" y="5315877"/>
              <a:chExt cx="2825469" cy="1422949"/>
            </a:xfrm>
          </p:grpSpPr>
          <p:pic>
            <p:nvPicPr>
              <p:cNvPr id="49" name="Imagen 48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7629724">
                <a:off x="1639897" y="5287073"/>
                <a:ext cx="1422948" cy="1480556"/>
              </a:xfrm>
              <a:prstGeom prst="rect">
                <a:avLst/>
              </a:prstGeom>
            </p:spPr>
          </p:pic>
          <p:pic>
            <p:nvPicPr>
              <p:cNvPr id="50" name="Imagen 49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7629724">
                <a:off x="2984810" y="5287074"/>
                <a:ext cx="1422948" cy="1480556"/>
              </a:xfrm>
              <a:prstGeom prst="rect">
                <a:avLst/>
              </a:prstGeom>
            </p:spPr>
          </p:pic>
        </p:grpSp>
        <p:pic>
          <p:nvPicPr>
            <p:cNvPr id="47" name="Imagen 4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7629724">
              <a:off x="4384780" y="5272404"/>
              <a:ext cx="1422949" cy="1480556"/>
            </a:xfrm>
            <a:prstGeom prst="rect">
              <a:avLst/>
            </a:prstGeom>
          </p:spPr>
        </p:pic>
      </p:grpSp>
      <p:grpSp>
        <p:nvGrpSpPr>
          <p:cNvPr id="51" name="Agrupar 50"/>
          <p:cNvGrpSpPr/>
          <p:nvPr/>
        </p:nvGrpSpPr>
        <p:grpSpPr>
          <a:xfrm>
            <a:off x="3419872" y="2060848"/>
            <a:ext cx="2232248" cy="648072"/>
            <a:chOff x="2592526" y="3140968"/>
            <a:chExt cx="3153800" cy="976729"/>
          </a:xfrm>
        </p:grpSpPr>
        <p:grpSp>
          <p:nvGrpSpPr>
            <p:cNvPr id="52" name="Agrupar 51"/>
            <p:cNvGrpSpPr/>
            <p:nvPr/>
          </p:nvGrpSpPr>
          <p:grpSpPr>
            <a:xfrm>
              <a:off x="2592526" y="3174130"/>
              <a:ext cx="2173793" cy="943567"/>
              <a:chOff x="2592526" y="3174130"/>
              <a:chExt cx="2173793" cy="943567"/>
            </a:xfrm>
          </p:grpSpPr>
          <p:pic>
            <p:nvPicPr>
              <p:cNvPr id="56" name="Imagen 55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5612604">
                <a:off x="2671901" y="3094755"/>
                <a:ext cx="943567" cy="1102318"/>
              </a:xfrm>
              <a:prstGeom prst="rect">
                <a:avLst/>
              </a:prstGeom>
            </p:spPr>
          </p:pic>
          <p:pic>
            <p:nvPicPr>
              <p:cNvPr id="57" name="Imagen 56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>
              <a:xfrm rot="5612604">
                <a:off x="3743376" y="3094755"/>
                <a:ext cx="943567" cy="1102318"/>
              </a:xfrm>
              <a:prstGeom prst="rect">
                <a:avLst/>
              </a:prstGeom>
            </p:spPr>
          </p:pic>
        </p:grpSp>
        <p:pic>
          <p:nvPicPr>
            <p:cNvPr id="54" name="Imagen 5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5612604">
              <a:off x="4723383" y="3061593"/>
              <a:ext cx="943567" cy="1102318"/>
            </a:xfrm>
            <a:prstGeom prst="rect">
              <a:avLst/>
            </a:prstGeom>
          </p:spPr>
        </p:pic>
      </p:grpSp>
      <p:grpSp>
        <p:nvGrpSpPr>
          <p:cNvPr id="59" name="Agrupar 58"/>
          <p:cNvGrpSpPr/>
          <p:nvPr/>
        </p:nvGrpSpPr>
        <p:grpSpPr>
          <a:xfrm>
            <a:off x="3635896" y="1278314"/>
            <a:ext cx="1800200" cy="782534"/>
            <a:chOff x="1611093" y="5315877"/>
            <a:chExt cx="2825469" cy="1422949"/>
          </a:xfrm>
        </p:grpSpPr>
        <p:pic>
          <p:nvPicPr>
            <p:cNvPr id="61" name="Imagen 60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7629724">
              <a:off x="1639897" y="5287073"/>
              <a:ext cx="1422948" cy="1480556"/>
            </a:xfrm>
            <a:prstGeom prst="rect">
              <a:avLst/>
            </a:prstGeom>
          </p:spPr>
        </p:pic>
        <p:pic>
          <p:nvPicPr>
            <p:cNvPr id="62" name="Imagen 61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7629724">
              <a:off x="2984810" y="5287074"/>
              <a:ext cx="1422948" cy="1480556"/>
            </a:xfrm>
            <a:prstGeom prst="rect">
              <a:avLst/>
            </a:prstGeom>
          </p:spPr>
        </p:pic>
      </p:grpSp>
      <p:pic>
        <p:nvPicPr>
          <p:cNvPr id="63" name="Imagen 62" descr="C:\Users\p8311\Desktop\4.jpg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 rot="1097100">
            <a:off x="3778450" y="191667"/>
            <a:ext cx="1512168" cy="123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Agrupar 2">
            <a:extLst>
              <a:ext uri="{FF2B5EF4-FFF2-40B4-BE49-F238E27FC236}">
                <a16:creationId xmlns:a16="http://schemas.microsoft.com/office/drawing/2014/main" id="{41B77B4D-F34B-C547-B041-20575D58906D}"/>
              </a:ext>
            </a:extLst>
          </p:cNvPr>
          <p:cNvGrpSpPr/>
          <p:nvPr/>
        </p:nvGrpSpPr>
        <p:grpSpPr>
          <a:xfrm rot="912401" flipH="1">
            <a:off x="77435" y="71300"/>
            <a:ext cx="607461" cy="478089"/>
            <a:chOff x="5160034" y="530942"/>
            <a:chExt cx="1500198" cy="1294494"/>
          </a:xfrm>
        </p:grpSpPr>
        <p:pic>
          <p:nvPicPr>
            <p:cNvPr id="53" name="Imagen 4">
              <a:extLst>
                <a:ext uri="{FF2B5EF4-FFF2-40B4-BE49-F238E27FC236}">
                  <a16:creationId xmlns:a16="http://schemas.microsoft.com/office/drawing/2014/main" id="{224301AD-EC90-4D4E-95F4-4082C8CDE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20688548">
              <a:off x="5369819" y="530942"/>
              <a:ext cx="1136445" cy="1294494"/>
            </a:xfrm>
            <a:prstGeom prst="rect">
              <a:avLst/>
            </a:prstGeom>
          </p:spPr>
        </p:pic>
        <p:sp>
          <p:nvSpPr>
            <p:cNvPr id="55" name="21 Rectángulo">
              <a:extLst>
                <a:ext uri="{FF2B5EF4-FFF2-40B4-BE49-F238E27FC236}">
                  <a16:creationId xmlns:a16="http://schemas.microsoft.com/office/drawing/2014/main" id="{1EEAE695-DF6C-E34F-BF37-9DAEBD0C287C}"/>
                </a:ext>
              </a:extLst>
            </p:cNvPr>
            <p:cNvSpPr/>
            <p:nvPr/>
          </p:nvSpPr>
          <p:spPr>
            <a:xfrm rot="912401" flipH="1">
              <a:off x="5160034" y="90872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familia</a:t>
              </a: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4D7C394-5FA1-5043-8BB8-415B0517BB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0913" y="5157192"/>
            <a:ext cx="2028353" cy="20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24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7024"/>
            <a:ext cx="9152470" cy="7200800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2951920" y="1196752"/>
            <a:ext cx="3096144" cy="2430984"/>
            <a:chOff x="1167306" y="1914740"/>
            <a:chExt cx="3096144" cy="2430984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9434" y="1914740"/>
              <a:ext cx="900000" cy="90000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3450" y="1916832"/>
              <a:ext cx="900000" cy="900000"/>
            </a:xfrm>
            <a:prstGeom prst="rect">
              <a:avLst/>
            </a:prstGeom>
            <a:ln w="38100">
              <a:solidFill>
                <a:srgbClr val="FF6600"/>
              </a:solidFill>
            </a:ln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7306" y="1916832"/>
              <a:ext cx="900000" cy="900000"/>
            </a:xfrm>
            <a:prstGeom prst="rect">
              <a:avLst/>
            </a:prstGeom>
            <a:ln w="38100">
              <a:solidFill>
                <a:srgbClr val="FF6600"/>
              </a:solidFill>
            </a:ln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5696" y="3417030"/>
              <a:ext cx="900000" cy="900000"/>
            </a:xfrm>
            <a:prstGeom prst="rect">
              <a:avLst/>
            </a:prstGeom>
            <a:ln w="38100">
              <a:solidFill>
                <a:srgbClr val="008000"/>
              </a:solidFill>
            </a:ln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7824" y="3424124"/>
              <a:ext cx="921600" cy="921600"/>
            </a:xfrm>
            <a:prstGeom prst="rect">
              <a:avLst/>
            </a:prstGeom>
            <a:ln w="38100">
              <a:solidFill>
                <a:srgbClr val="FF44EE"/>
              </a:solidFill>
            </a:ln>
          </p:spPr>
        </p:pic>
      </p:grpSp>
      <p:sp>
        <p:nvSpPr>
          <p:cNvPr id="15" name="2 Subtítulo"/>
          <p:cNvSpPr txBox="1">
            <a:spLocks/>
          </p:cNvSpPr>
          <p:nvPr/>
        </p:nvSpPr>
        <p:spPr>
          <a:xfrm>
            <a:off x="2627784" y="3495878"/>
            <a:ext cx="403244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es Nochebuena.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00496" y="4149080"/>
            <a:ext cx="900000" cy="90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7" name="Picture 2" descr="http://www.arasaac.org/classes/img/thumbnail.php?i=c2l6ZT0zMDAmcnV0YT0uLi8uLi9yZXBvc2l0b3Jpby9vcmlnaW5hbGVzLzgxNzYucG5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2066" y="4143380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grpSp>
        <p:nvGrpSpPr>
          <p:cNvPr id="18" name="Agrupar 17"/>
          <p:cNvGrpSpPr/>
          <p:nvPr/>
        </p:nvGrpSpPr>
        <p:grpSpPr>
          <a:xfrm>
            <a:off x="5243636" y="4143380"/>
            <a:ext cx="900000" cy="925071"/>
            <a:chOff x="7236296" y="4005064"/>
            <a:chExt cx="900000" cy="925071"/>
          </a:xfrm>
        </p:grpSpPr>
        <p:pic>
          <p:nvPicPr>
            <p:cNvPr id="19" name="Picture 6" descr="http://www.arasaac.org/classes/img/thumbnail.php?i=c2l6ZT0zMDAmcnV0YT0uLi8uLi9yZXBvc2l0b3Jpby9vcmlnaW5hbGVzLzcxNzcucG5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36296" y="4005064"/>
              <a:ext cx="900000" cy="9000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</p:pic>
        <p:sp>
          <p:nvSpPr>
            <p:cNvPr id="20" name="CuadroTexto 19"/>
            <p:cNvSpPr txBox="1"/>
            <p:nvPr/>
          </p:nvSpPr>
          <p:spPr>
            <a:xfrm>
              <a:off x="7236296" y="4653136"/>
              <a:ext cx="900000" cy="2769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 </a:t>
              </a:r>
              <a:r>
                <a:rPr lang="es-ES" sz="1000" b="1" dirty="0"/>
                <a:t>NIÑO JESÚS</a:t>
              </a:r>
            </a:p>
          </p:txBody>
        </p:sp>
      </p:grpSp>
      <p:sp>
        <p:nvSpPr>
          <p:cNvPr id="21" name="2 Subtítulo"/>
          <p:cNvSpPr txBox="1">
            <a:spLocks/>
          </p:cNvSpPr>
          <p:nvPr/>
        </p:nvSpPr>
        <p:spPr>
          <a:xfrm>
            <a:off x="1979712" y="4966248"/>
            <a:ext cx="5040560" cy="839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Recordamos que nació el niño Jesús.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 Subtítulo"/>
          <p:cNvSpPr txBox="1">
            <a:spLocks/>
          </p:cNvSpPr>
          <p:nvPr/>
        </p:nvSpPr>
        <p:spPr>
          <a:xfrm>
            <a:off x="2699792" y="1916832"/>
            <a:ext cx="403244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El día 24 de diciembre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Agrupar 2">
            <a:extLst>
              <a:ext uri="{FF2B5EF4-FFF2-40B4-BE49-F238E27FC236}">
                <a16:creationId xmlns:a16="http://schemas.microsoft.com/office/drawing/2014/main" id="{9C64BE00-1240-2045-B9E5-5BB405D33886}"/>
              </a:ext>
            </a:extLst>
          </p:cNvPr>
          <p:cNvGrpSpPr/>
          <p:nvPr/>
        </p:nvGrpSpPr>
        <p:grpSpPr>
          <a:xfrm rot="912401" flipH="1">
            <a:off x="77435" y="71300"/>
            <a:ext cx="607461" cy="478089"/>
            <a:chOff x="5160034" y="530942"/>
            <a:chExt cx="1500198" cy="1294494"/>
          </a:xfrm>
        </p:grpSpPr>
        <p:pic>
          <p:nvPicPr>
            <p:cNvPr id="31" name="Imagen 4">
              <a:extLst>
                <a:ext uri="{FF2B5EF4-FFF2-40B4-BE49-F238E27FC236}">
                  <a16:creationId xmlns:a16="http://schemas.microsoft.com/office/drawing/2014/main" id="{16CBA415-1BE6-3546-842E-ACDA8D3F9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20688548">
              <a:off x="5369819" y="530942"/>
              <a:ext cx="1136445" cy="1294494"/>
            </a:xfrm>
            <a:prstGeom prst="rect">
              <a:avLst/>
            </a:prstGeom>
          </p:spPr>
        </p:pic>
        <p:sp>
          <p:nvSpPr>
            <p:cNvPr id="32" name="21 Rectángulo">
              <a:extLst>
                <a:ext uri="{FF2B5EF4-FFF2-40B4-BE49-F238E27FC236}">
                  <a16:creationId xmlns:a16="http://schemas.microsoft.com/office/drawing/2014/main" id="{099A80B0-BDE8-9D4F-A48F-9764FFD8D851}"/>
                </a:ext>
              </a:extLst>
            </p:cNvPr>
            <p:cNvSpPr/>
            <p:nvPr/>
          </p:nvSpPr>
          <p:spPr>
            <a:xfrm rot="912401" flipH="1">
              <a:off x="5160034" y="90872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familia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039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Agrupar 58"/>
          <p:cNvGrpSpPr/>
          <p:nvPr/>
        </p:nvGrpSpPr>
        <p:grpSpPr>
          <a:xfrm>
            <a:off x="107504" y="44624"/>
            <a:ext cx="9001000" cy="1152128"/>
            <a:chOff x="107504" y="116632"/>
            <a:chExt cx="9001000" cy="1152128"/>
          </a:xfrm>
        </p:grpSpPr>
        <p:grpSp>
          <p:nvGrpSpPr>
            <p:cNvPr id="4" name="Agrupar 3"/>
            <p:cNvGrpSpPr/>
            <p:nvPr/>
          </p:nvGrpSpPr>
          <p:grpSpPr>
            <a:xfrm>
              <a:off x="107504" y="116632"/>
              <a:ext cx="9001000" cy="504056"/>
              <a:chOff x="107504" y="116632"/>
              <a:chExt cx="9001000" cy="504056"/>
            </a:xfrm>
          </p:grpSpPr>
          <p:grpSp>
            <p:nvGrpSpPr>
              <p:cNvPr id="5" name="Agrupar 4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5" name="Agrupar 24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9" name="Imagen 2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" name="Imagen 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" name="Agrupar 25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7" name="Imagen 2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8" name="Imagen 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" name="Agrupar 5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9" name="Agrupar 18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3" name="Imagen 2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" name="Imagen 2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" name="Agrupar 19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1" name="Imagen 2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" name="Imagen 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Agrupar 6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3" name="Agrupar 12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7" name="Imagen 1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" name="Imagen 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" name="Agrupar 13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5" name="Imagen 1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" name="Imagen 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8" name="Agrupar 7"/>
              <p:cNvGrpSpPr/>
              <p:nvPr/>
            </p:nvGrpSpPr>
            <p:grpSpPr>
              <a:xfrm>
                <a:off x="7380312" y="116632"/>
                <a:ext cx="1728192" cy="504056"/>
                <a:chOff x="107504" y="116632"/>
                <a:chExt cx="1728192" cy="504056"/>
              </a:xfrm>
            </p:grpSpPr>
            <p:grpSp>
              <p:nvGrpSpPr>
                <p:cNvPr id="9" name="Agrupar 8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1" name="Imagen 1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" name="Imagen 1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" name="Imagen 9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331640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1" name="Agrupar 30"/>
            <p:cNvGrpSpPr/>
            <p:nvPr/>
          </p:nvGrpSpPr>
          <p:grpSpPr>
            <a:xfrm>
              <a:off x="683568" y="764704"/>
              <a:ext cx="8352928" cy="504056"/>
              <a:chOff x="107504" y="116632"/>
              <a:chExt cx="8352928" cy="504056"/>
            </a:xfrm>
          </p:grpSpPr>
          <p:grpSp>
            <p:nvGrpSpPr>
              <p:cNvPr id="32" name="Agrupar 31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52" name="Agrupar 51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56" name="Imagen 55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7" name="Imagen 5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3" name="Agrupar 52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54" name="Imagen 53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5" name="Imagen 5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" name="Agrupar 32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46" name="Agrupar 45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50" name="Imagen 49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" name="Imagen 5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7" name="Agrupar 46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48" name="Imagen 47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" name="Imagen 4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4" name="Agrupar 33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40" name="Agrupar 39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44" name="Imagen 43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" name="Agrupar 40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42" name="Imagen 41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3" name="Imagen 4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6" name="Agrupar 35"/>
              <p:cNvGrpSpPr/>
              <p:nvPr/>
            </p:nvGrpSpPr>
            <p:grpSpPr>
              <a:xfrm>
                <a:off x="7380312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8" name="Imagen 37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Imagen 3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pic>
          <p:nvPicPr>
            <p:cNvPr id="58" name="Imagen 5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107504" y="764704"/>
              <a:ext cx="534616" cy="504056"/>
            </a:xfrm>
            <a:prstGeom prst="rect">
              <a:avLst/>
            </a:prstGeom>
          </p:spPr>
        </p:pic>
      </p:grpSp>
      <p:grpSp>
        <p:nvGrpSpPr>
          <p:cNvPr id="61" name="Agrupar 60"/>
          <p:cNvGrpSpPr/>
          <p:nvPr/>
        </p:nvGrpSpPr>
        <p:grpSpPr>
          <a:xfrm>
            <a:off x="107504" y="1268760"/>
            <a:ext cx="9001000" cy="1152128"/>
            <a:chOff x="107504" y="116632"/>
            <a:chExt cx="9001000" cy="1152128"/>
          </a:xfrm>
        </p:grpSpPr>
        <p:grpSp>
          <p:nvGrpSpPr>
            <p:cNvPr id="62" name="Agrupar 61"/>
            <p:cNvGrpSpPr/>
            <p:nvPr/>
          </p:nvGrpSpPr>
          <p:grpSpPr>
            <a:xfrm>
              <a:off x="107504" y="116632"/>
              <a:ext cx="9001000" cy="504056"/>
              <a:chOff x="107504" y="116632"/>
              <a:chExt cx="9001000" cy="504056"/>
            </a:xfrm>
          </p:grpSpPr>
          <p:grpSp>
            <p:nvGrpSpPr>
              <p:cNvPr id="89" name="Agrupar 88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09" name="Agrupar 108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13" name="Imagen 11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14" name="Imagen 1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0" name="Agrupar 109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11" name="Imagen 11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12" name="Imagen 11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90" name="Agrupar 89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03" name="Agrupar 102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07" name="Imagen 10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8" name="Imagen 10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4" name="Agrupar 103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05" name="Imagen 10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6" name="Imagen 10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91" name="Agrupar 90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97" name="Agrupar 96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01" name="Imagen 10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2" name="Imagen 10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8" name="Agrupar 97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99" name="Imagen 9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0" name="Imagen 9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92" name="Agrupar 91"/>
              <p:cNvGrpSpPr/>
              <p:nvPr/>
            </p:nvGrpSpPr>
            <p:grpSpPr>
              <a:xfrm>
                <a:off x="7380312" y="116632"/>
                <a:ext cx="1728192" cy="504056"/>
                <a:chOff x="107504" y="116632"/>
                <a:chExt cx="1728192" cy="504056"/>
              </a:xfrm>
            </p:grpSpPr>
            <p:grpSp>
              <p:nvGrpSpPr>
                <p:cNvPr id="93" name="Agrupar 92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95" name="Imagen 9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6" name="Imagen 9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4" name="Imagen 93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331640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63" name="Agrupar 62"/>
            <p:cNvGrpSpPr/>
            <p:nvPr/>
          </p:nvGrpSpPr>
          <p:grpSpPr>
            <a:xfrm>
              <a:off x="683568" y="764704"/>
              <a:ext cx="8352928" cy="504056"/>
              <a:chOff x="107504" y="116632"/>
              <a:chExt cx="8352928" cy="504056"/>
            </a:xfrm>
          </p:grpSpPr>
          <p:grpSp>
            <p:nvGrpSpPr>
              <p:cNvPr id="65" name="Agrupar 64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83" name="Agrupar 82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87" name="Imagen 8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8" name="Imagen 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4" name="Agrupar 83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85" name="Imagen 8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6" name="Imagen 8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6" name="Agrupar 65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77" name="Agrupar 76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81" name="Imagen 8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2" name="Imagen 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8" name="Agrupar 77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79" name="Imagen 7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0" name="Imagen 7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7" name="Agrupar 66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71" name="Agrupar 70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75" name="Imagen 7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6" name="Imagen 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2" name="Agrupar 71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73" name="Imagen 7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4" name="Imagen 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8" name="Agrupar 67"/>
              <p:cNvGrpSpPr/>
              <p:nvPr/>
            </p:nvGrpSpPr>
            <p:grpSpPr>
              <a:xfrm>
                <a:off x="7380312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69" name="Imagen 68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0" name="Imagen 6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pic>
          <p:nvPicPr>
            <p:cNvPr id="64" name="Imagen 6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107504" y="764704"/>
              <a:ext cx="534616" cy="504056"/>
            </a:xfrm>
            <a:prstGeom prst="rect">
              <a:avLst/>
            </a:prstGeom>
          </p:spPr>
        </p:pic>
      </p:grpSp>
      <p:grpSp>
        <p:nvGrpSpPr>
          <p:cNvPr id="115" name="Agrupar 114"/>
          <p:cNvGrpSpPr/>
          <p:nvPr/>
        </p:nvGrpSpPr>
        <p:grpSpPr>
          <a:xfrm>
            <a:off x="107504" y="2492896"/>
            <a:ext cx="9001000" cy="1152128"/>
            <a:chOff x="107504" y="116632"/>
            <a:chExt cx="9001000" cy="1152128"/>
          </a:xfrm>
        </p:grpSpPr>
        <p:grpSp>
          <p:nvGrpSpPr>
            <p:cNvPr id="116" name="Agrupar 115"/>
            <p:cNvGrpSpPr/>
            <p:nvPr/>
          </p:nvGrpSpPr>
          <p:grpSpPr>
            <a:xfrm>
              <a:off x="107504" y="116632"/>
              <a:ext cx="9001000" cy="504056"/>
              <a:chOff x="107504" y="116632"/>
              <a:chExt cx="9001000" cy="504056"/>
            </a:xfrm>
          </p:grpSpPr>
          <p:grpSp>
            <p:nvGrpSpPr>
              <p:cNvPr id="143" name="Agrupar 142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63" name="Agrupar 162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67" name="Imagen 16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8" name="Imagen 1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4" name="Agrupar 163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65" name="Imagen 16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6" name="Imagen 16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4" name="Agrupar 143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57" name="Agrupar 156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61" name="Imagen 16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2" name="Imagen 1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8" name="Agrupar 157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59" name="Imagen 15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0" name="Imagen 1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5" name="Agrupar 144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51" name="Agrupar 150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55" name="Imagen 15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6" name="Imagen 15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2" name="Agrupar 151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53" name="Imagen 15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4" name="Imagen 15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6" name="Agrupar 145"/>
              <p:cNvGrpSpPr/>
              <p:nvPr/>
            </p:nvGrpSpPr>
            <p:grpSpPr>
              <a:xfrm>
                <a:off x="7380312" y="116632"/>
                <a:ext cx="1728192" cy="504056"/>
                <a:chOff x="107504" y="116632"/>
                <a:chExt cx="1728192" cy="504056"/>
              </a:xfrm>
            </p:grpSpPr>
            <p:grpSp>
              <p:nvGrpSpPr>
                <p:cNvPr id="147" name="Agrupar 146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49" name="Imagen 14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0" name="Imagen 1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8" name="Imagen 147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331640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7" name="Agrupar 116"/>
            <p:cNvGrpSpPr/>
            <p:nvPr/>
          </p:nvGrpSpPr>
          <p:grpSpPr>
            <a:xfrm>
              <a:off x="683568" y="764704"/>
              <a:ext cx="8352928" cy="504056"/>
              <a:chOff x="107504" y="116632"/>
              <a:chExt cx="8352928" cy="504056"/>
            </a:xfrm>
          </p:grpSpPr>
          <p:grpSp>
            <p:nvGrpSpPr>
              <p:cNvPr id="119" name="Agrupar 118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37" name="Agrupar 136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41" name="Imagen 14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2" name="Imagen 1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8" name="Agrupar 137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39" name="Imagen 13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0" name="Imagen 13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0" name="Agrupar 119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31" name="Agrupar 130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35" name="Imagen 13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6" name="Imagen 1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2" name="Agrupar 131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33" name="Imagen 13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4" name="Imagen 13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1" name="Agrupar 120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25" name="Agrupar 124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29" name="Imagen 12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" name="Imagen 1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6" name="Agrupar 125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27" name="Imagen 12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8" name="Imagen 1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2" name="Agrupar 121"/>
              <p:cNvGrpSpPr/>
              <p:nvPr/>
            </p:nvGrpSpPr>
            <p:grpSpPr>
              <a:xfrm>
                <a:off x="7380312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123" name="Imagen 122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4" name="Imagen 1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18" name="Imagen 11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107504" y="764704"/>
              <a:ext cx="534616" cy="504056"/>
            </a:xfrm>
            <a:prstGeom prst="rect">
              <a:avLst/>
            </a:prstGeom>
          </p:spPr>
        </p:pic>
      </p:grpSp>
      <p:grpSp>
        <p:nvGrpSpPr>
          <p:cNvPr id="169" name="Agrupar 168"/>
          <p:cNvGrpSpPr/>
          <p:nvPr/>
        </p:nvGrpSpPr>
        <p:grpSpPr>
          <a:xfrm>
            <a:off x="107504" y="3717032"/>
            <a:ext cx="9001000" cy="1152128"/>
            <a:chOff x="107504" y="116632"/>
            <a:chExt cx="9001000" cy="1152128"/>
          </a:xfrm>
        </p:grpSpPr>
        <p:grpSp>
          <p:nvGrpSpPr>
            <p:cNvPr id="170" name="Agrupar 169"/>
            <p:cNvGrpSpPr/>
            <p:nvPr/>
          </p:nvGrpSpPr>
          <p:grpSpPr>
            <a:xfrm>
              <a:off x="107504" y="116632"/>
              <a:ext cx="9001000" cy="504056"/>
              <a:chOff x="107504" y="116632"/>
              <a:chExt cx="9001000" cy="504056"/>
            </a:xfrm>
          </p:grpSpPr>
          <p:grpSp>
            <p:nvGrpSpPr>
              <p:cNvPr id="197" name="Agrupar 196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17" name="Agrupar 216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21" name="Imagen 22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2" name="Imagen 2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8" name="Agrupar 217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19" name="Imagen 21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0" name="Imagen 21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98" name="Agrupar 197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11" name="Agrupar 210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15" name="Imagen 21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6" name="Imagen 2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2" name="Agrupar 211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13" name="Imagen 21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4" name="Imagen 2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99" name="Agrupar 198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05" name="Agrupar 204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09" name="Imagen 20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0" name="Imagen 20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6" name="Agrupar 205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07" name="Imagen 20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8" name="Imagen 20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00" name="Agrupar 199"/>
              <p:cNvGrpSpPr/>
              <p:nvPr/>
            </p:nvGrpSpPr>
            <p:grpSpPr>
              <a:xfrm>
                <a:off x="7380312" y="116632"/>
                <a:ext cx="1728192" cy="504056"/>
                <a:chOff x="107504" y="116632"/>
                <a:chExt cx="1728192" cy="504056"/>
              </a:xfrm>
            </p:grpSpPr>
            <p:grpSp>
              <p:nvGrpSpPr>
                <p:cNvPr id="201" name="Agrupar 200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03" name="Imagen 20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4" name="Imagen 20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2" name="Imagen 201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331640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71" name="Agrupar 170"/>
            <p:cNvGrpSpPr/>
            <p:nvPr/>
          </p:nvGrpSpPr>
          <p:grpSpPr>
            <a:xfrm>
              <a:off x="683568" y="764704"/>
              <a:ext cx="8352928" cy="504056"/>
              <a:chOff x="107504" y="116632"/>
              <a:chExt cx="8352928" cy="504056"/>
            </a:xfrm>
          </p:grpSpPr>
          <p:grpSp>
            <p:nvGrpSpPr>
              <p:cNvPr id="173" name="Agrupar 172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91" name="Agrupar 190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95" name="Imagen 19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6" name="Imagen 19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2" name="Agrupar 191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93" name="Imagen 19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4" name="Imagen 19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4" name="Agrupar 173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85" name="Agrupar 184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89" name="Imagen 18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0" name="Imagen 18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6" name="Agrupar 185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87" name="Imagen 18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8" name="Imagen 1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5" name="Agrupar 174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79" name="Agrupar 178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83" name="Imagen 18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" name="Imagen 18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0" name="Agrupar 179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81" name="Imagen 18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2" name="Imagen 1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6" name="Agrupar 175"/>
              <p:cNvGrpSpPr/>
              <p:nvPr/>
            </p:nvGrpSpPr>
            <p:grpSpPr>
              <a:xfrm>
                <a:off x="7380312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177" name="Imagen 176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8" name="Imagen 17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2" name="Imagen 17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107504" y="764704"/>
              <a:ext cx="534616" cy="504056"/>
            </a:xfrm>
            <a:prstGeom prst="rect">
              <a:avLst/>
            </a:prstGeom>
          </p:spPr>
        </p:pic>
      </p:grpSp>
      <p:grpSp>
        <p:nvGrpSpPr>
          <p:cNvPr id="223" name="Agrupar 222"/>
          <p:cNvGrpSpPr/>
          <p:nvPr/>
        </p:nvGrpSpPr>
        <p:grpSpPr>
          <a:xfrm>
            <a:off x="107504" y="5013176"/>
            <a:ext cx="9001000" cy="1152128"/>
            <a:chOff x="107504" y="116632"/>
            <a:chExt cx="9001000" cy="1152128"/>
          </a:xfrm>
        </p:grpSpPr>
        <p:grpSp>
          <p:nvGrpSpPr>
            <p:cNvPr id="224" name="Agrupar 223"/>
            <p:cNvGrpSpPr/>
            <p:nvPr/>
          </p:nvGrpSpPr>
          <p:grpSpPr>
            <a:xfrm>
              <a:off x="107504" y="116632"/>
              <a:ext cx="9001000" cy="504056"/>
              <a:chOff x="107504" y="116632"/>
              <a:chExt cx="9001000" cy="504056"/>
            </a:xfrm>
          </p:grpSpPr>
          <p:grpSp>
            <p:nvGrpSpPr>
              <p:cNvPr id="251" name="Agrupar 250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71" name="Agrupar 270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75" name="Imagen 27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76" name="Imagen 2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2" name="Agrupar 271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73" name="Imagen 27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74" name="Imagen 2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52" name="Agrupar 251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65" name="Agrupar 264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69" name="Imagen 26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70" name="Imagen 26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6" name="Agrupar 265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67" name="Imagen 26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8" name="Imagen 2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53" name="Agrupar 252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59" name="Agrupar 258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63" name="Imagen 26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4" name="Imagen 26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0" name="Agrupar 259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61" name="Imagen 26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2" name="Imagen 2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54" name="Agrupar 253"/>
              <p:cNvGrpSpPr/>
              <p:nvPr/>
            </p:nvGrpSpPr>
            <p:grpSpPr>
              <a:xfrm>
                <a:off x="7380312" y="116632"/>
                <a:ext cx="1728192" cy="504056"/>
                <a:chOff x="107504" y="116632"/>
                <a:chExt cx="1728192" cy="504056"/>
              </a:xfrm>
            </p:grpSpPr>
            <p:grpSp>
              <p:nvGrpSpPr>
                <p:cNvPr id="255" name="Agrupar 254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57" name="Imagen 25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8" name="Imagen 2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56" name="Imagen 255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331640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" name="Agrupar 224"/>
            <p:cNvGrpSpPr/>
            <p:nvPr/>
          </p:nvGrpSpPr>
          <p:grpSpPr>
            <a:xfrm>
              <a:off x="683568" y="764704"/>
              <a:ext cx="8352928" cy="504056"/>
              <a:chOff x="107504" y="116632"/>
              <a:chExt cx="8352928" cy="504056"/>
            </a:xfrm>
          </p:grpSpPr>
          <p:grpSp>
            <p:nvGrpSpPr>
              <p:cNvPr id="227" name="Agrupar 226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45" name="Agrupar 244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49" name="Imagen 24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0" name="Imagen 2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6" name="Agrupar 245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47" name="Imagen 24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8" name="Imagen 24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8" name="Agrupar 227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39" name="Agrupar 238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43" name="Imagen 24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4" name="Imagen 24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0" name="Agrupar 239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41" name="Imagen 24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2" name="Imagen 2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9" name="Agrupar 228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33" name="Agrupar 232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37" name="Imagen 23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8" name="Imagen 23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4" name="Agrupar 233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35" name="Imagen 23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6" name="Imagen 2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Agrupar 229"/>
              <p:cNvGrpSpPr/>
              <p:nvPr/>
            </p:nvGrpSpPr>
            <p:grpSpPr>
              <a:xfrm>
                <a:off x="7380312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231" name="Imagen 230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2" name="Imagen 2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pic>
          <p:nvPicPr>
            <p:cNvPr id="226" name="Imagen 22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107504" y="764704"/>
              <a:ext cx="534616" cy="504056"/>
            </a:xfrm>
            <a:prstGeom prst="rect">
              <a:avLst/>
            </a:prstGeom>
          </p:spPr>
        </p:pic>
      </p:grpSp>
      <p:grpSp>
        <p:nvGrpSpPr>
          <p:cNvPr id="332" name="Agrupar 331"/>
          <p:cNvGrpSpPr/>
          <p:nvPr/>
        </p:nvGrpSpPr>
        <p:grpSpPr>
          <a:xfrm>
            <a:off x="107504" y="6237312"/>
            <a:ext cx="9001000" cy="504056"/>
            <a:chOff x="107504" y="116632"/>
            <a:chExt cx="9001000" cy="504056"/>
          </a:xfrm>
        </p:grpSpPr>
        <p:grpSp>
          <p:nvGrpSpPr>
            <p:cNvPr id="359" name="Agrupar 358"/>
            <p:cNvGrpSpPr/>
            <p:nvPr/>
          </p:nvGrpSpPr>
          <p:grpSpPr>
            <a:xfrm>
              <a:off x="107504" y="116632"/>
              <a:ext cx="2304256" cy="504056"/>
              <a:chOff x="107504" y="116632"/>
              <a:chExt cx="2304256" cy="504056"/>
            </a:xfrm>
          </p:grpSpPr>
          <p:grpSp>
            <p:nvGrpSpPr>
              <p:cNvPr id="379" name="Agrupar 378"/>
              <p:cNvGrpSpPr/>
              <p:nvPr/>
            </p:nvGrpSpPr>
            <p:grpSpPr>
              <a:xfrm>
                <a:off x="107504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83" name="Imagen 382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4" name="Imagen 38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  <p:grpSp>
            <p:nvGrpSpPr>
              <p:cNvPr id="380" name="Agrupar 379"/>
              <p:cNvGrpSpPr/>
              <p:nvPr/>
            </p:nvGrpSpPr>
            <p:grpSpPr>
              <a:xfrm>
                <a:off x="1331640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81" name="Imagen 380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2" name="Imagen 38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0" name="Agrupar 359"/>
            <p:cNvGrpSpPr/>
            <p:nvPr/>
          </p:nvGrpSpPr>
          <p:grpSpPr>
            <a:xfrm>
              <a:off x="2555776" y="116632"/>
              <a:ext cx="2304256" cy="504056"/>
              <a:chOff x="107504" y="116632"/>
              <a:chExt cx="2304256" cy="504056"/>
            </a:xfrm>
          </p:grpSpPr>
          <p:grpSp>
            <p:nvGrpSpPr>
              <p:cNvPr id="373" name="Agrupar 372"/>
              <p:cNvGrpSpPr/>
              <p:nvPr/>
            </p:nvGrpSpPr>
            <p:grpSpPr>
              <a:xfrm>
                <a:off x="107504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77" name="Imagen 376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8" name="Imagen 37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  <p:grpSp>
            <p:nvGrpSpPr>
              <p:cNvPr id="374" name="Agrupar 373"/>
              <p:cNvGrpSpPr/>
              <p:nvPr/>
            </p:nvGrpSpPr>
            <p:grpSpPr>
              <a:xfrm>
                <a:off x="1331640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75" name="Imagen 374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6" name="Imagen 37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1" name="Agrupar 360"/>
            <p:cNvGrpSpPr/>
            <p:nvPr/>
          </p:nvGrpSpPr>
          <p:grpSpPr>
            <a:xfrm>
              <a:off x="5004048" y="116632"/>
              <a:ext cx="2304256" cy="504056"/>
              <a:chOff x="107504" y="116632"/>
              <a:chExt cx="2304256" cy="504056"/>
            </a:xfrm>
          </p:grpSpPr>
          <p:grpSp>
            <p:nvGrpSpPr>
              <p:cNvPr id="367" name="Agrupar 366"/>
              <p:cNvGrpSpPr/>
              <p:nvPr/>
            </p:nvGrpSpPr>
            <p:grpSpPr>
              <a:xfrm>
                <a:off x="107504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71" name="Imagen 370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2" name="Imagen 37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  <p:grpSp>
            <p:nvGrpSpPr>
              <p:cNvPr id="368" name="Agrupar 367"/>
              <p:cNvGrpSpPr/>
              <p:nvPr/>
            </p:nvGrpSpPr>
            <p:grpSpPr>
              <a:xfrm>
                <a:off x="1331640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69" name="Imagen 368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0" name="Imagen 36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2" name="Agrupar 361"/>
            <p:cNvGrpSpPr/>
            <p:nvPr/>
          </p:nvGrpSpPr>
          <p:grpSpPr>
            <a:xfrm>
              <a:off x="7380312" y="116632"/>
              <a:ext cx="1728192" cy="504056"/>
              <a:chOff x="107504" y="116632"/>
              <a:chExt cx="1728192" cy="504056"/>
            </a:xfrm>
          </p:grpSpPr>
          <p:grpSp>
            <p:nvGrpSpPr>
              <p:cNvPr id="363" name="Agrupar 362"/>
              <p:cNvGrpSpPr/>
              <p:nvPr/>
            </p:nvGrpSpPr>
            <p:grpSpPr>
              <a:xfrm>
                <a:off x="107504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65" name="Imagen 364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6" name="Imagen 36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  <p:pic>
            <p:nvPicPr>
              <p:cNvPr id="364" name="Imagen 363" descr="C:\Users\p8311\Desktop\Dibujos de Navidad (Sergio).jpg"/>
              <p:cNvPicPr/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 bwMode="auto">
              <a:xfrm>
                <a:off x="1331640" y="116632"/>
                <a:ext cx="504056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99" name="Imagen 29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066654"/>
            <a:ext cx="576089" cy="594535"/>
          </a:xfrm>
          <a:prstGeom prst="rect">
            <a:avLst/>
          </a:prstGeom>
        </p:spPr>
      </p:pic>
      <p:pic>
        <p:nvPicPr>
          <p:cNvPr id="300" name="Imagen 29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1268760"/>
            <a:ext cx="504000" cy="504000"/>
          </a:xfrm>
          <a:prstGeom prst="rect">
            <a:avLst/>
          </a:prstGeom>
        </p:spPr>
      </p:pic>
      <p:pic>
        <p:nvPicPr>
          <p:cNvPr id="301" name="Imagen 30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3717032"/>
            <a:ext cx="504000" cy="504000"/>
          </a:xfrm>
          <a:prstGeom prst="rect">
            <a:avLst/>
          </a:prstGeom>
        </p:spPr>
      </p:pic>
      <p:pic>
        <p:nvPicPr>
          <p:cNvPr id="302" name="Imagen 30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624" y="692752"/>
            <a:ext cx="504000" cy="504000"/>
          </a:xfrm>
          <a:prstGeom prst="rect">
            <a:avLst/>
          </a:prstGeom>
        </p:spPr>
      </p:pic>
      <p:pic>
        <p:nvPicPr>
          <p:cNvPr id="303" name="Imagen 30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6032" y="5661304"/>
            <a:ext cx="504000" cy="504000"/>
          </a:xfrm>
          <a:prstGeom prst="rect">
            <a:avLst/>
          </a:prstGeom>
        </p:spPr>
      </p:pic>
      <p:pic>
        <p:nvPicPr>
          <p:cNvPr id="304" name="Imagen 30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4365104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28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52470" cy="72008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5896" y="1268760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2627784" y="2276872"/>
            <a:ext cx="374441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La familia se reúne para la cena. 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6016" y="1268760"/>
            <a:ext cx="900000" cy="90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268760"/>
            <a:ext cx="900000" cy="90000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2852936"/>
            <a:ext cx="900000" cy="9000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4500570"/>
            <a:ext cx="900000" cy="90000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4168" y="4509120"/>
            <a:ext cx="900000" cy="9000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2411760" y="5445224"/>
            <a:ext cx="396044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y la comida está riquísima. </a:t>
            </a:r>
          </a:p>
        </p:txBody>
      </p:sp>
      <p:pic>
        <p:nvPicPr>
          <p:cNvPr id="27650" name="Picture 2" descr="http://www.arasaac.org/classes/img/thumbnail.php?i=c2l6ZT0zMDAmcnV0YT0uLi8uLi9yZXBvc2l0b3Jpby9vcmlnaW5hbGVzLzQ5NDMucG5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2852936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25" name="Picture 10" descr="http://www.arasaac.org/classes/img/thumbnail.php?i=c2l6ZT0zMDAmcnV0YT0uLi8uLi9yZXBvc2l0b3Jpby9vcmlnaW5hbGVzLzU0NjUucG5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2852936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6" name="Picture 10" descr="http://www.arasaac.org/classes/img/thumbnail.php?i=c2l6ZT0zMDAmcnV0YT0uLi8uLi9yZXBvc2l0b3Jpby9vcmlnaW5hbGVzLzU0NjUucG5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4500570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29" name="2 Subtítulo"/>
          <p:cNvSpPr txBox="1">
            <a:spLocks/>
          </p:cNvSpPr>
          <p:nvPr/>
        </p:nvSpPr>
        <p:spPr>
          <a:xfrm>
            <a:off x="2483768" y="3933056"/>
            <a:ext cx="396044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La mesa está preciosa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2E9BDB8-D209-2046-B758-C2920DC5AC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4068" y="1398488"/>
            <a:ext cx="540000" cy="540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2B1D9F91-45C0-2240-8137-7E6C7EF12F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8130" y="4637502"/>
            <a:ext cx="540000" cy="540000"/>
          </a:xfrm>
          <a:prstGeom prst="rect">
            <a:avLst/>
          </a:prstGeom>
        </p:spPr>
      </p:pic>
      <p:grpSp>
        <p:nvGrpSpPr>
          <p:cNvPr id="32" name="Agrupar 2">
            <a:extLst>
              <a:ext uri="{FF2B5EF4-FFF2-40B4-BE49-F238E27FC236}">
                <a16:creationId xmlns:a16="http://schemas.microsoft.com/office/drawing/2014/main" id="{88487A09-E6E4-4742-A547-443419FDE7F3}"/>
              </a:ext>
            </a:extLst>
          </p:cNvPr>
          <p:cNvGrpSpPr/>
          <p:nvPr/>
        </p:nvGrpSpPr>
        <p:grpSpPr>
          <a:xfrm rot="912401" flipH="1">
            <a:off x="77435" y="71300"/>
            <a:ext cx="607461" cy="478089"/>
            <a:chOff x="5160034" y="530942"/>
            <a:chExt cx="1500198" cy="1294494"/>
          </a:xfrm>
        </p:grpSpPr>
        <p:pic>
          <p:nvPicPr>
            <p:cNvPr id="33" name="Imagen 4">
              <a:extLst>
                <a:ext uri="{FF2B5EF4-FFF2-40B4-BE49-F238E27FC236}">
                  <a16:creationId xmlns:a16="http://schemas.microsoft.com/office/drawing/2014/main" id="{61B72BBE-2DEC-044B-B85D-E834102C3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20688548">
              <a:off x="5369819" y="530942"/>
              <a:ext cx="1136445" cy="1294494"/>
            </a:xfrm>
            <a:prstGeom prst="rect">
              <a:avLst/>
            </a:prstGeom>
          </p:spPr>
        </p:pic>
        <p:sp>
          <p:nvSpPr>
            <p:cNvPr id="34" name="21 Rectángulo">
              <a:extLst>
                <a:ext uri="{FF2B5EF4-FFF2-40B4-BE49-F238E27FC236}">
                  <a16:creationId xmlns:a16="http://schemas.microsoft.com/office/drawing/2014/main" id="{E940754C-78D4-234C-9E39-673B4F3D215B}"/>
                </a:ext>
              </a:extLst>
            </p:cNvPr>
            <p:cNvSpPr/>
            <p:nvPr/>
          </p:nvSpPr>
          <p:spPr>
            <a:xfrm rot="912401" flipH="1">
              <a:off x="5160034" y="90872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familia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6822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52470" cy="7200800"/>
          </a:xfrm>
          <a:prstGeom prst="rect">
            <a:avLst/>
          </a:prstGeom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2699792" y="3573016"/>
            <a:ext cx="4032448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es la comida de Navidad.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3023928" y="1052736"/>
            <a:ext cx="3024136" cy="2376264"/>
            <a:chOff x="1439752" y="1772816"/>
            <a:chExt cx="3024136" cy="2376264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3888" y="1772816"/>
              <a:ext cx="900000" cy="900000"/>
            </a:xfrm>
            <a:prstGeom prst="rect">
              <a:avLst/>
            </a:prstGeom>
            <a:ln w="38100">
              <a:solidFill>
                <a:srgbClr val="FF6600"/>
              </a:solidFill>
            </a:ln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1760" y="1772816"/>
              <a:ext cx="900000" cy="900000"/>
            </a:xfrm>
            <a:prstGeom prst="rect">
              <a:avLst/>
            </a:prstGeom>
            <a:ln w="38100">
              <a:solidFill>
                <a:srgbClr val="FF6600"/>
              </a:solidFill>
            </a:ln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9752" y="3249080"/>
              <a:ext cx="900000" cy="900000"/>
            </a:xfrm>
            <a:prstGeom prst="rect">
              <a:avLst/>
            </a:prstGeom>
            <a:ln w="38100">
              <a:solidFill>
                <a:srgbClr val="008000"/>
              </a:solidFill>
            </a:ln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1016832"/>
            <a:ext cx="900000" cy="90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4168" y="2529000"/>
            <a:ext cx="900000" cy="900000"/>
          </a:xfrm>
          <a:prstGeom prst="rect">
            <a:avLst/>
          </a:prstGeom>
          <a:ln w="38100">
            <a:solidFill>
              <a:srgbClr val="FF44EE"/>
            </a:solidFill>
          </a:ln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2555776" y="5157192"/>
            <a:ext cx="374441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La familia come, habla y canta villancicos.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04048" y="2529000"/>
            <a:ext cx="900000" cy="90000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43372" y="4077072"/>
            <a:ext cx="900000" cy="90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86446" y="4077072"/>
            <a:ext cx="900000" cy="90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43240" y="4071942"/>
            <a:ext cx="900000" cy="90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8" name="Imagen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43108" y="4071942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2627784" y="2060848"/>
            <a:ext cx="4032448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El día 25 de diciembre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0C559D2-9F56-164F-BC6B-39E973B163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9443" y="4226961"/>
            <a:ext cx="540000" cy="540000"/>
          </a:xfrm>
          <a:prstGeom prst="rect">
            <a:avLst/>
          </a:prstGeom>
        </p:spPr>
      </p:pic>
      <p:grpSp>
        <p:nvGrpSpPr>
          <p:cNvPr id="26" name="Agrupar 2">
            <a:extLst>
              <a:ext uri="{FF2B5EF4-FFF2-40B4-BE49-F238E27FC236}">
                <a16:creationId xmlns:a16="http://schemas.microsoft.com/office/drawing/2014/main" id="{CA336B6F-FC81-6140-B8EF-042AB7D7AF60}"/>
              </a:ext>
            </a:extLst>
          </p:cNvPr>
          <p:cNvGrpSpPr/>
          <p:nvPr/>
        </p:nvGrpSpPr>
        <p:grpSpPr>
          <a:xfrm rot="912401" flipH="1">
            <a:off x="77435" y="71300"/>
            <a:ext cx="607461" cy="478089"/>
            <a:chOff x="5160034" y="530942"/>
            <a:chExt cx="1500198" cy="1294494"/>
          </a:xfrm>
        </p:grpSpPr>
        <p:pic>
          <p:nvPicPr>
            <p:cNvPr id="27" name="Imagen 4">
              <a:extLst>
                <a:ext uri="{FF2B5EF4-FFF2-40B4-BE49-F238E27FC236}">
                  <a16:creationId xmlns:a16="http://schemas.microsoft.com/office/drawing/2014/main" id="{0F7A29B9-A89C-6245-A988-45ECE9343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20688548">
              <a:off x="5369819" y="530942"/>
              <a:ext cx="1136445" cy="1294494"/>
            </a:xfrm>
            <a:prstGeom prst="rect">
              <a:avLst/>
            </a:prstGeom>
          </p:spPr>
        </p:pic>
        <p:sp>
          <p:nvSpPr>
            <p:cNvPr id="28" name="21 Rectángulo">
              <a:extLst>
                <a:ext uri="{FF2B5EF4-FFF2-40B4-BE49-F238E27FC236}">
                  <a16:creationId xmlns:a16="http://schemas.microsoft.com/office/drawing/2014/main" id="{393B2A27-C29B-1940-94EB-64F383057FDE}"/>
                </a:ext>
              </a:extLst>
            </p:cNvPr>
            <p:cNvSpPr/>
            <p:nvPr/>
          </p:nvSpPr>
          <p:spPr>
            <a:xfrm rot="912401" flipH="1">
              <a:off x="5160034" y="90872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familia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650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52470" cy="7200800"/>
          </a:xfrm>
          <a:prstGeom prst="rect">
            <a:avLst/>
          </a:prstGeom>
        </p:spPr>
      </p:pic>
      <p:pic>
        <p:nvPicPr>
          <p:cNvPr id="25602" name="Picture 2" descr="http://www.arasaac.org/classes/img/thumbnail.php?i=c2l6ZT0zMDAmcnV0YT0uLi8uLi9yZXBvc2l0b3Jpby9vcmlnaW5hbGVzLzE2NDc1LnBuZw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256" y="2745024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grpSp>
        <p:nvGrpSpPr>
          <p:cNvPr id="5" name="Agrupar 7"/>
          <p:cNvGrpSpPr/>
          <p:nvPr/>
        </p:nvGrpSpPr>
        <p:grpSpPr>
          <a:xfrm>
            <a:off x="2879912" y="1155057"/>
            <a:ext cx="3060522" cy="900000"/>
            <a:chOff x="1151720" y="1916832"/>
            <a:chExt cx="3060522" cy="900000"/>
          </a:xfrm>
        </p:grpSpPr>
        <p:pic>
          <p:nvPicPr>
            <p:cNvPr id="7" name="Imagen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2242" y="1916832"/>
              <a:ext cx="900000" cy="900000"/>
            </a:xfrm>
            <a:prstGeom prst="rect">
              <a:avLst/>
            </a:prstGeom>
            <a:ln w="38100">
              <a:solidFill>
                <a:srgbClr val="FF6600"/>
              </a:solidFill>
            </a:ln>
          </p:spPr>
        </p:pic>
        <p:pic>
          <p:nvPicPr>
            <p:cNvPr id="8" name="Imagen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1720" y="1916832"/>
              <a:ext cx="900000" cy="900000"/>
            </a:xfrm>
            <a:prstGeom prst="rect">
              <a:avLst/>
            </a:prstGeom>
            <a:ln w="38100">
              <a:solidFill>
                <a:srgbClr val="FF6600"/>
              </a:solidFill>
            </a:ln>
          </p:spPr>
        </p:pic>
      </p:grpSp>
      <p:pic>
        <p:nvPicPr>
          <p:cNvPr id="25604" name="Picture 4" descr="http://www.arasaac.org/classes/img/thumbnail.php?i=c2l6ZT0zMDAmcnV0YT0uLi8uLi9yZXBvc2l0b3Jpby9vcmlnaW5hbGVzLzI5MzAy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0032" y="1160848"/>
            <a:ext cx="900000" cy="900000"/>
          </a:xfrm>
          <a:prstGeom prst="rect">
            <a:avLst/>
          </a:prstGeom>
          <a:noFill/>
        </p:spPr>
      </p:pic>
      <p:pic>
        <p:nvPicPr>
          <p:cNvPr id="13" name="Imagen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8024" y="2745024"/>
            <a:ext cx="900000" cy="900000"/>
          </a:xfrm>
          <a:prstGeom prst="rect">
            <a:avLst/>
          </a:prstGeom>
          <a:ln w="38100">
            <a:solidFill>
              <a:srgbClr val="FF44EE"/>
            </a:solidFill>
          </a:ln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403648" y="3501008"/>
            <a:ext cx="619268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es Nochevieja, una gran fiesta.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606" name="Picture 6" descr="http://www.arasaac.org/classes/img/thumbnail.php?i=c2l6ZT0zMDAmcnV0YT0uLi8uLi9yZXBvc2l0b3Jpby9vcmlnaW5hbGVzLzI5MjYyLnBuZw=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5976" y="4257192"/>
            <a:ext cx="900000" cy="900000"/>
          </a:xfrm>
          <a:prstGeom prst="rect">
            <a:avLst/>
          </a:prstGeom>
          <a:noFill/>
        </p:spPr>
      </p:pic>
      <p:pic>
        <p:nvPicPr>
          <p:cNvPr id="25608" name="Picture 8" descr="http://www.arasaac.org/classes/img/thumbnail.php?i=c2l6ZT0zMDAmcnV0YT0uLi8uLi9yZXBvc2l0b3Jpby9vcmlnaW5hbGVzLzMyNDcucG5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6096" y="4257192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2483768" y="5085184"/>
            <a:ext cx="403244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Comemos 12 uvas a medianoche.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32040" y="2745024"/>
            <a:ext cx="900000" cy="9000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44208" y="4257192"/>
            <a:ext cx="900000" cy="90000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43808" y="2745024"/>
            <a:ext cx="900000" cy="90000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18" name="Imagen 1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57422" y="4257192"/>
            <a:ext cx="900000" cy="90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1403648" y="1916832"/>
            <a:ext cx="619268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El día 31 de diciembre</a:t>
            </a: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Agrupar 2">
            <a:extLst>
              <a:ext uri="{FF2B5EF4-FFF2-40B4-BE49-F238E27FC236}">
                <a16:creationId xmlns:a16="http://schemas.microsoft.com/office/drawing/2014/main" id="{F653B3C7-8B72-7A49-BD55-ABA8600B8B17}"/>
              </a:ext>
            </a:extLst>
          </p:cNvPr>
          <p:cNvGrpSpPr/>
          <p:nvPr/>
        </p:nvGrpSpPr>
        <p:grpSpPr>
          <a:xfrm rot="912401" flipH="1">
            <a:off x="77435" y="71300"/>
            <a:ext cx="607461" cy="478089"/>
            <a:chOff x="5160034" y="530942"/>
            <a:chExt cx="1500198" cy="1294494"/>
          </a:xfrm>
        </p:grpSpPr>
        <p:pic>
          <p:nvPicPr>
            <p:cNvPr id="25" name="Imagen 4">
              <a:extLst>
                <a:ext uri="{FF2B5EF4-FFF2-40B4-BE49-F238E27FC236}">
                  <a16:creationId xmlns:a16="http://schemas.microsoft.com/office/drawing/2014/main" id="{F78401E9-3BA9-134E-8991-5CA221A73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20688548">
              <a:off x="5369819" y="530942"/>
              <a:ext cx="1136445" cy="1294494"/>
            </a:xfrm>
            <a:prstGeom prst="rect">
              <a:avLst/>
            </a:prstGeom>
          </p:spPr>
        </p:pic>
        <p:sp>
          <p:nvSpPr>
            <p:cNvPr id="26" name="21 Rectángulo">
              <a:extLst>
                <a:ext uri="{FF2B5EF4-FFF2-40B4-BE49-F238E27FC236}">
                  <a16:creationId xmlns:a16="http://schemas.microsoft.com/office/drawing/2014/main" id="{3058761C-DBFB-CD40-8A84-32387E9325B6}"/>
                </a:ext>
              </a:extLst>
            </p:cNvPr>
            <p:cNvSpPr/>
            <p:nvPr/>
          </p:nvSpPr>
          <p:spPr>
            <a:xfrm rot="912401" flipH="1">
              <a:off x="5160034" y="90872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familia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6822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52470" cy="7200800"/>
          </a:xfrm>
          <a:prstGeom prst="rect">
            <a:avLst/>
          </a:prstGeom>
        </p:spPr>
      </p:pic>
      <p:pic>
        <p:nvPicPr>
          <p:cNvPr id="24578" name="Picture 2" descr="http://www.arasaac.org/classes/img/thumbnail.php?i=c2l6ZT0zMDAmcnV0YT0uLi8uLi9yZXBvc2l0b3Jpby9vcmlnaW5hbGVzLzU0MzEuc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08920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580" name="Picture 4" descr="http://www.arasaac.org/classes/img/thumbnail.php?i=c2l6ZT0zMDAmcnV0YT0uLi8uLi9yZXBvc2l0b3Jpby9vcmlnaW5hbGVzLzY5MDM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708920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2627784" y="2132856"/>
            <a:ext cx="374441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El día 1 de enero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944" y="1124744"/>
            <a:ext cx="900000" cy="90000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4048" y="1088840"/>
            <a:ext cx="900000" cy="9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1124744"/>
            <a:ext cx="900000" cy="90000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sp>
        <p:nvSpPr>
          <p:cNvPr id="16" name="2 Subtítulo"/>
          <p:cNvSpPr txBox="1">
            <a:spLocks/>
          </p:cNvSpPr>
          <p:nvPr/>
        </p:nvSpPr>
        <p:spPr>
          <a:xfrm>
            <a:off x="2627784" y="3789040"/>
            <a:ext cx="374441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brindamos por el año que comienza.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2" y="2714620"/>
            <a:ext cx="900000" cy="90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55936" y="2924944"/>
            <a:ext cx="540000" cy="540000"/>
          </a:xfrm>
          <a:prstGeom prst="rect">
            <a:avLst/>
          </a:prstGeom>
        </p:spPr>
      </p:pic>
      <p:sp>
        <p:nvSpPr>
          <p:cNvPr id="19" name="2 Subtítulo"/>
          <p:cNvSpPr txBox="1">
            <a:spLocks/>
          </p:cNvSpPr>
          <p:nvPr/>
        </p:nvSpPr>
        <p:spPr>
          <a:xfrm>
            <a:off x="2555776" y="5517232"/>
            <a:ext cx="3744416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Abrazamos a la familia muy contentos.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1760" y="4293096"/>
            <a:ext cx="900000" cy="90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27984" y="4314950"/>
            <a:ext cx="900000" cy="9000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21" name="Imagen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19872" y="4286256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3" name="Picture 14" descr="http://www.arasaac.org/classes/img/thumbnail.php?i=c2l6ZT0zMDAmcnV0YT0uLi8uLi9yZXBvc2l0b3Jpby9vcmlnaW5hbGVzLzY4OTIucG5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6096" y="4314950"/>
            <a:ext cx="900000" cy="900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grpSp>
        <p:nvGrpSpPr>
          <p:cNvPr id="26" name="Agrupar 2">
            <a:extLst>
              <a:ext uri="{FF2B5EF4-FFF2-40B4-BE49-F238E27FC236}">
                <a16:creationId xmlns:a16="http://schemas.microsoft.com/office/drawing/2014/main" id="{37A42DB6-A152-DC4B-8887-9B1F3A3EC1AA}"/>
              </a:ext>
            </a:extLst>
          </p:cNvPr>
          <p:cNvGrpSpPr/>
          <p:nvPr/>
        </p:nvGrpSpPr>
        <p:grpSpPr>
          <a:xfrm rot="912401" flipH="1">
            <a:off x="77435" y="71300"/>
            <a:ext cx="607461" cy="478089"/>
            <a:chOff x="5160034" y="530942"/>
            <a:chExt cx="1500198" cy="1294494"/>
          </a:xfrm>
        </p:grpSpPr>
        <p:pic>
          <p:nvPicPr>
            <p:cNvPr id="27" name="Imagen 4">
              <a:extLst>
                <a:ext uri="{FF2B5EF4-FFF2-40B4-BE49-F238E27FC236}">
                  <a16:creationId xmlns:a16="http://schemas.microsoft.com/office/drawing/2014/main" id="{495DF818-C4A8-A242-A9FE-0C3E32C1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20688548">
              <a:off x="5369819" y="530942"/>
              <a:ext cx="1136445" cy="1294494"/>
            </a:xfrm>
            <a:prstGeom prst="rect">
              <a:avLst/>
            </a:prstGeom>
          </p:spPr>
        </p:pic>
        <p:sp>
          <p:nvSpPr>
            <p:cNvPr id="28" name="21 Rectángulo">
              <a:extLst>
                <a:ext uri="{FF2B5EF4-FFF2-40B4-BE49-F238E27FC236}">
                  <a16:creationId xmlns:a16="http://schemas.microsoft.com/office/drawing/2014/main" id="{7CC9B8EF-26A5-E44B-8911-C7D99E7BAEB2}"/>
                </a:ext>
              </a:extLst>
            </p:cNvPr>
            <p:cNvSpPr/>
            <p:nvPr/>
          </p:nvSpPr>
          <p:spPr>
            <a:xfrm rot="912401" flipH="1">
              <a:off x="5160034" y="90872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familia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6822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n 79">
            <a:extLst>
              <a:ext uri="{FF2B5EF4-FFF2-40B4-BE49-F238E27FC236}">
                <a16:creationId xmlns:a16="http://schemas.microsoft.com/office/drawing/2014/main" id="{BBD0A7FA-5EB9-2745-8855-C44C304965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5546083" cy="4159562"/>
          </a:xfrm>
          <a:prstGeom prst="rect">
            <a:avLst/>
          </a:prstGeom>
        </p:spPr>
      </p:pic>
      <p:grpSp>
        <p:nvGrpSpPr>
          <p:cNvPr id="68" name="Agrupar 2">
            <a:extLst>
              <a:ext uri="{FF2B5EF4-FFF2-40B4-BE49-F238E27FC236}">
                <a16:creationId xmlns:a16="http://schemas.microsoft.com/office/drawing/2014/main" id="{ABE1A5F3-378F-A847-9525-222927389A85}"/>
              </a:ext>
            </a:extLst>
          </p:cNvPr>
          <p:cNvGrpSpPr/>
          <p:nvPr/>
        </p:nvGrpSpPr>
        <p:grpSpPr>
          <a:xfrm rot="20268802">
            <a:off x="172411" y="75966"/>
            <a:ext cx="630304" cy="467344"/>
            <a:chOff x="6876256" y="548680"/>
            <a:chExt cx="1511674" cy="1224136"/>
          </a:xfrm>
        </p:grpSpPr>
        <p:pic>
          <p:nvPicPr>
            <p:cNvPr id="70" name="Imagen 3">
              <a:extLst>
                <a:ext uri="{FF2B5EF4-FFF2-40B4-BE49-F238E27FC236}">
                  <a16:creationId xmlns:a16="http://schemas.microsoft.com/office/drawing/2014/main" id="{71E5FD43-DD75-7347-943D-57F03DE06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6876256" y="548680"/>
              <a:ext cx="1357673" cy="1224136"/>
            </a:xfrm>
            <a:prstGeom prst="rect">
              <a:avLst/>
            </a:prstGeom>
          </p:spPr>
        </p:pic>
        <p:sp>
          <p:nvSpPr>
            <p:cNvPr id="78" name="21 Rectángulo">
              <a:extLst>
                <a:ext uri="{FF2B5EF4-FFF2-40B4-BE49-F238E27FC236}">
                  <a16:creationId xmlns:a16="http://schemas.microsoft.com/office/drawing/2014/main" id="{26CAEAD7-E90E-4740-8006-3C10C8201A7A}"/>
                </a:ext>
              </a:extLst>
            </p:cNvPr>
            <p:cNvSpPr/>
            <p:nvPr/>
          </p:nvSpPr>
          <p:spPr>
            <a:xfrm rot="1331198" flipH="1">
              <a:off x="6887733" y="908542"/>
              <a:ext cx="1500197" cy="571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casa</a:t>
              </a: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5042E873-5B38-9544-9E48-87081B429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415596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78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3851920" y="5733256"/>
            <a:ext cx="4032448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ayudo a poner el árbol de Navidad y el Belén.</a:t>
            </a:r>
            <a:endParaRPr kumimoji="0" lang="es-ES" sz="16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3848" y="2852936"/>
            <a:ext cx="900000" cy="90000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987" y="2852936"/>
            <a:ext cx="900000" cy="90000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1529612" y="3862195"/>
            <a:ext cx="237626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adorno mi casa.</a:t>
            </a:r>
          </a:p>
        </p:txBody>
      </p:sp>
      <p:pic>
        <p:nvPicPr>
          <p:cNvPr id="20" name="Picture 2" descr="http://www.arasaac.org/classes/img/thumbnail.php?i=c2l6ZT0zMDAmcnV0YT0uLi8uLi9yZXBvc2l0b3Jpby9vcmlnaW5hbGVzLzMyNzU3LnBuZw=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25144"/>
            <a:ext cx="900000" cy="9000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21" name="Picture 4" descr="http://www.arasaac.org/classes/img/thumbnail.php?i=c2l6ZT0zMDAmcnV0YT0uLi8uLi9yZXBvc2l0b3Jpby9vcmlnaW5hbGVzLzMwNTgucG5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725144"/>
            <a:ext cx="900000" cy="90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22" name="Picture 6" descr="http://www.arasaac.org/classes/img/thumbnail.php?i=c2l6ZT0zMDAmcnV0YT0uLi8uLi9yZXBvc2l0b3Jpby9vcmlnaW5hbGVzLzI0ODcz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2400" y="4725144"/>
            <a:ext cx="900000" cy="90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8" y="4725144"/>
            <a:ext cx="900000" cy="90000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14" name="Imagen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14" y="2852936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9" name="Imagen 2">
            <a:extLst>
              <a:ext uri="{FF2B5EF4-FFF2-40B4-BE49-F238E27FC236}">
                <a16:creationId xmlns:a16="http://schemas.microsoft.com/office/drawing/2014/main" id="{7CC6C87A-B96A-3446-BB50-A6A3CFB4E46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9872" y="4725144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FAEEB20-9BE9-5A44-BA13-1EC40BD37A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6256" y="4869200"/>
            <a:ext cx="540000" cy="540000"/>
          </a:xfrm>
          <a:prstGeom prst="rect">
            <a:avLst/>
          </a:prstGeom>
        </p:spPr>
      </p:pic>
      <p:grpSp>
        <p:nvGrpSpPr>
          <p:cNvPr id="29" name="Agrupar 2">
            <a:extLst>
              <a:ext uri="{FF2B5EF4-FFF2-40B4-BE49-F238E27FC236}">
                <a16:creationId xmlns:a16="http://schemas.microsoft.com/office/drawing/2014/main" id="{A0716855-633C-7E41-A04B-B0FD38AB87CD}"/>
              </a:ext>
            </a:extLst>
          </p:cNvPr>
          <p:cNvGrpSpPr/>
          <p:nvPr/>
        </p:nvGrpSpPr>
        <p:grpSpPr>
          <a:xfrm rot="20268802">
            <a:off x="172411" y="75966"/>
            <a:ext cx="630304" cy="467344"/>
            <a:chOff x="6876256" y="548680"/>
            <a:chExt cx="1511674" cy="1224136"/>
          </a:xfrm>
        </p:grpSpPr>
        <p:pic>
          <p:nvPicPr>
            <p:cNvPr id="30" name="Imagen 3">
              <a:extLst>
                <a:ext uri="{FF2B5EF4-FFF2-40B4-BE49-F238E27FC236}">
                  <a16:creationId xmlns:a16="http://schemas.microsoft.com/office/drawing/2014/main" id="{4A3DB424-B707-E04F-A00A-44C26AEE4F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6876256" y="548680"/>
              <a:ext cx="1357673" cy="1224136"/>
            </a:xfrm>
            <a:prstGeom prst="rect">
              <a:avLst/>
            </a:prstGeom>
          </p:spPr>
        </p:pic>
        <p:sp>
          <p:nvSpPr>
            <p:cNvPr id="31" name="21 Rectángulo">
              <a:extLst>
                <a:ext uri="{FF2B5EF4-FFF2-40B4-BE49-F238E27FC236}">
                  <a16:creationId xmlns:a16="http://schemas.microsoft.com/office/drawing/2014/main" id="{40903D54-935F-A74F-93F3-D7B00B3665B7}"/>
                </a:ext>
              </a:extLst>
            </p:cNvPr>
            <p:cNvSpPr/>
            <p:nvPr/>
          </p:nvSpPr>
          <p:spPr>
            <a:xfrm rot="1331198" flipH="1">
              <a:off x="6887733" y="908542"/>
              <a:ext cx="1500197" cy="571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casa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4437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1820" y="2708920"/>
            <a:ext cx="900000" cy="90000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940" y="2708920"/>
            <a:ext cx="900000" cy="90000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5763" y="4676256"/>
            <a:ext cx="900000" cy="900000"/>
          </a:xfrm>
          <a:prstGeom prst="rect">
            <a:avLst/>
          </a:prstGeom>
          <a:ln w="38100">
            <a:solidFill>
              <a:srgbClr val="FF44EE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3519" y="4642834"/>
            <a:ext cx="900000" cy="900000"/>
          </a:xfrm>
          <a:prstGeom prst="rect">
            <a:avLst/>
          </a:prstGeom>
          <a:ln w="38100">
            <a:solidFill>
              <a:srgbClr val="FF44EE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9675" y="4654656"/>
            <a:ext cx="921600" cy="921600"/>
          </a:xfrm>
          <a:prstGeom prst="rect">
            <a:avLst/>
          </a:prstGeom>
          <a:ln w="38100">
            <a:solidFill>
              <a:srgbClr val="FF44EE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2397" y="4642834"/>
            <a:ext cx="900000" cy="900000"/>
          </a:xfrm>
          <a:prstGeom prst="rect">
            <a:avLst/>
          </a:prstGeom>
          <a:ln w="38100">
            <a:solidFill>
              <a:srgbClr val="FF44EE"/>
            </a:solidFill>
          </a:ln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3203848" y="5755518"/>
            <a:ext cx="453650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 Nochebuena, Navidad, Nochevieja y Año Nuevo.</a:t>
            </a:r>
            <a:endParaRPr kumimoji="0" lang="es-ES" sz="16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Imagen 2">
            <a:extLst>
              <a:ext uri="{FF2B5EF4-FFF2-40B4-BE49-F238E27FC236}">
                <a16:creationId xmlns:a16="http://schemas.microsoft.com/office/drawing/2014/main" id="{02341978-54A8-3D45-BF61-439DE0FB815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9931" y="2708920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1" name="2 Subtítulo">
            <a:extLst>
              <a:ext uri="{FF2B5EF4-FFF2-40B4-BE49-F238E27FC236}">
                <a16:creationId xmlns:a16="http://schemas.microsoft.com/office/drawing/2014/main" id="{F89F3960-869B-B345-B4B2-2C843D553A5B}"/>
              </a:ext>
            </a:extLst>
          </p:cNvPr>
          <p:cNvSpPr txBox="1">
            <a:spLocks/>
          </p:cNvSpPr>
          <p:nvPr/>
        </p:nvSpPr>
        <p:spPr>
          <a:xfrm>
            <a:off x="1850129" y="3759281"/>
            <a:ext cx="241226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ayudo a poner la mesa</a:t>
            </a:r>
            <a:endParaRPr kumimoji="0" lang="es-ES" sz="16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9B0A14B-CA4E-FC4D-8AD6-DD0A718937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0756" y="4815084"/>
            <a:ext cx="540000" cy="54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85F3818-5D83-8241-AA43-CB37B0B718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4890" y="4814144"/>
            <a:ext cx="540000" cy="540000"/>
          </a:xfrm>
          <a:prstGeom prst="rect">
            <a:avLst/>
          </a:prstGeom>
        </p:spPr>
      </p:pic>
      <p:grpSp>
        <p:nvGrpSpPr>
          <p:cNvPr id="25" name="Agrupar 2">
            <a:extLst>
              <a:ext uri="{FF2B5EF4-FFF2-40B4-BE49-F238E27FC236}">
                <a16:creationId xmlns:a16="http://schemas.microsoft.com/office/drawing/2014/main" id="{1373B559-D0CA-2D4D-B7A6-5E298B038751}"/>
              </a:ext>
            </a:extLst>
          </p:cNvPr>
          <p:cNvGrpSpPr/>
          <p:nvPr/>
        </p:nvGrpSpPr>
        <p:grpSpPr>
          <a:xfrm rot="20268802">
            <a:off x="172411" y="75966"/>
            <a:ext cx="630304" cy="467344"/>
            <a:chOff x="6876256" y="548680"/>
            <a:chExt cx="1511674" cy="1224136"/>
          </a:xfrm>
        </p:grpSpPr>
        <p:pic>
          <p:nvPicPr>
            <p:cNvPr id="26" name="Imagen 3">
              <a:extLst>
                <a:ext uri="{FF2B5EF4-FFF2-40B4-BE49-F238E27FC236}">
                  <a16:creationId xmlns:a16="http://schemas.microsoft.com/office/drawing/2014/main" id="{EF47E6AE-83DB-1141-9F4A-7590E19CE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6876256" y="548680"/>
              <a:ext cx="1357673" cy="1224136"/>
            </a:xfrm>
            <a:prstGeom prst="rect">
              <a:avLst/>
            </a:prstGeom>
          </p:spPr>
        </p:pic>
        <p:sp>
          <p:nvSpPr>
            <p:cNvPr id="27" name="21 Rectángulo">
              <a:extLst>
                <a:ext uri="{FF2B5EF4-FFF2-40B4-BE49-F238E27FC236}">
                  <a16:creationId xmlns:a16="http://schemas.microsoft.com/office/drawing/2014/main" id="{EA1E624A-FAA6-C944-AF25-47E890B9B16D}"/>
                </a:ext>
              </a:extLst>
            </p:cNvPr>
            <p:cNvSpPr/>
            <p:nvPr/>
          </p:nvSpPr>
          <p:spPr>
            <a:xfrm rot="1331198" flipH="1">
              <a:off x="6887733" y="908542"/>
              <a:ext cx="1500197" cy="571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casa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3290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7904" y="3500438"/>
            <a:ext cx="900000" cy="90000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8024" y="3500438"/>
            <a:ext cx="900000" cy="90000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6216" y="3501008"/>
            <a:ext cx="900000" cy="90000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4408" y="3537112"/>
            <a:ext cx="900000" cy="90000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sp>
        <p:nvSpPr>
          <p:cNvPr id="18" name="2 Subtítulo"/>
          <p:cNvSpPr txBox="1">
            <a:spLocks/>
          </p:cNvSpPr>
          <p:nvPr/>
        </p:nvSpPr>
        <p:spPr>
          <a:xfrm>
            <a:off x="2123728" y="4678216"/>
            <a:ext cx="5256584" cy="69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ayudo a preparar un pastel con almendras y pasas.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agen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27784" y="3501008"/>
            <a:ext cx="900000" cy="90000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21" name="Imagen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664" y="3501008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A3790BA-A36A-A64D-971E-B546FC4CA9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120" y="3680438"/>
            <a:ext cx="540000" cy="54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009DBB7-9EBA-FA4C-B7F8-7C8244BF04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4131" y="3641892"/>
            <a:ext cx="540000" cy="540000"/>
          </a:xfrm>
          <a:prstGeom prst="rect">
            <a:avLst/>
          </a:prstGeom>
        </p:spPr>
      </p:pic>
      <p:grpSp>
        <p:nvGrpSpPr>
          <p:cNvPr id="24" name="Agrupar 2">
            <a:extLst>
              <a:ext uri="{FF2B5EF4-FFF2-40B4-BE49-F238E27FC236}">
                <a16:creationId xmlns:a16="http://schemas.microsoft.com/office/drawing/2014/main" id="{A45AB332-6166-7041-99DC-86AE2B257BAC}"/>
              </a:ext>
            </a:extLst>
          </p:cNvPr>
          <p:cNvGrpSpPr/>
          <p:nvPr/>
        </p:nvGrpSpPr>
        <p:grpSpPr>
          <a:xfrm rot="20268802">
            <a:off x="172411" y="75966"/>
            <a:ext cx="630304" cy="467344"/>
            <a:chOff x="6876256" y="548680"/>
            <a:chExt cx="1511674" cy="1224136"/>
          </a:xfrm>
        </p:grpSpPr>
        <p:pic>
          <p:nvPicPr>
            <p:cNvPr id="25" name="Imagen 3">
              <a:extLst>
                <a:ext uri="{FF2B5EF4-FFF2-40B4-BE49-F238E27FC236}">
                  <a16:creationId xmlns:a16="http://schemas.microsoft.com/office/drawing/2014/main" id="{B02FE972-24E2-B049-8652-BC3DBC076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6876256" y="548680"/>
              <a:ext cx="1357673" cy="1224136"/>
            </a:xfrm>
            <a:prstGeom prst="rect">
              <a:avLst/>
            </a:prstGeom>
          </p:spPr>
        </p:pic>
        <p:sp>
          <p:nvSpPr>
            <p:cNvPr id="26" name="21 Rectángulo">
              <a:extLst>
                <a:ext uri="{FF2B5EF4-FFF2-40B4-BE49-F238E27FC236}">
                  <a16:creationId xmlns:a16="http://schemas.microsoft.com/office/drawing/2014/main" id="{9623FA95-4965-024D-BFAA-1193CEBFC064}"/>
                </a:ext>
              </a:extLst>
            </p:cNvPr>
            <p:cNvSpPr/>
            <p:nvPr/>
          </p:nvSpPr>
          <p:spPr>
            <a:xfrm rot="1331198" flipH="1">
              <a:off x="6887733" y="908542"/>
              <a:ext cx="1500197" cy="571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casa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897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 descr="http://www.arasaac.org/classes/img/thumbnail.php?i=c2l6ZT0zMDAmcnV0YT0uLi8uLi9yZXBvc2l0b3Jpby9vcmlnaW5hbGVzLzIzMTcuc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786322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22532" name="Picture 4" descr="http://www.arasaac.org/classes/img/thumbnail.php?i=c2l6ZT0zMDAmcnV0YT0uLi8uLi9yZXBvc2l0b3Jpby9vcmlnaW5hbGVzLzI1Mjc1LnBuZw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786322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5" name="Imagen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4786322"/>
            <a:ext cx="900000" cy="9000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22534" name="Picture 6" descr="http://www.arasaac.org/classes/img/thumbnail.php?i=c2l6ZT0zMDAmcnV0YT0uLi8uLi9yZXBvc2l0b3Jpby9vcmlnaW5hbGVzLzUzOTcucG5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4786322"/>
            <a:ext cx="900000" cy="900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8" name="Imagen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71800" y="2957628"/>
            <a:ext cx="900000" cy="90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2538" name="Picture 10" descr="http://www.arasaac.org/classes/img/thumbnail.php?i=c2l6ZT0zMDAmcnV0YT0uLi8uLi9yZXBvc2l0b3Jpby9vcmlnaW5hbGVzLzE2NjQxLnBuZw=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51920" y="2957628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2540" name="Picture 12" descr="http://www.arasaac.org/classes/img/thumbnail.php?i=c2l6ZT0zMDAmcnV0YT0uLi8uLi9yZXBvc2l0b3Jpby9vcmlnaW5hbGVzLzI0MDIucG5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2040" y="2957628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357158" y="4000504"/>
            <a:ext cx="626469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ayudo a decorar galletas de Navidad.</a:t>
            </a:r>
            <a:endParaRPr kumimoji="0" lang="es-ES" sz="16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004048" y="5877272"/>
            <a:ext cx="274333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kumimoji="0" lang="es-ES" sz="1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 casa huele muy bien.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32240" y="2961048"/>
            <a:ext cx="900000" cy="900000"/>
          </a:xfrm>
          <a:prstGeom prst="rect">
            <a:avLst/>
          </a:prstGeom>
          <a:ln w="38100">
            <a:solidFill>
              <a:srgbClr val="FF44EE"/>
            </a:solidFill>
          </a:ln>
        </p:spPr>
      </p:pic>
      <p:pic>
        <p:nvPicPr>
          <p:cNvPr id="18" name="Imagen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1680" y="2961048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29CB284-1A3D-9E44-806F-81D2FCCA9C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2140" y="3119066"/>
            <a:ext cx="540000" cy="540000"/>
          </a:xfrm>
          <a:prstGeom prst="rect">
            <a:avLst/>
          </a:prstGeom>
        </p:spPr>
      </p:pic>
      <p:grpSp>
        <p:nvGrpSpPr>
          <p:cNvPr id="21" name="Agrupar 2">
            <a:extLst>
              <a:ext uri="{FF2B5EF4-FFF2-40B4-BE49-F238E27FC236}">
                <a16:creationId xmlns:a16="http://schemas.microsoft.com/office/drawing/2014/main" id="{F4F4C1B1-48B5-2C40-A41B-A8264557FFEF}"/>
              </a:ext>
            </a:extLst>
          </p:cNvPr>
          <p:cNvGrpSpPr/>
          <p:nvPr/>
        </p:nvGrpSpPr>
        <p:grpSpPr>
          <a:xfrm rot="20268802">
            <a:off x="172411" y="75966"/>
            <a:ext cx="630304" cy="467344"/>
            <a:chOff x="6876256" y="548680"/>
            <a:chExt cx="1511674" cy="1224136"/>
          </a:xfrm>
        </p:grpSpPr>
        <p:pic>
          <p:nvPicPr>
            <p:cNvPr id="22" name="Imagen 3">
              <a:extLst>
                <a:ext uri="{FF2B5EF4-FFF2-40B4-BE49-F238E27FC236}">
                  <a16:creationId xmlns:a16="http://schemas.microsoft.com/office/drawing/2014/main" id="{C7715E1A-46F0-7D41-9E4C-AD41A9EF5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6876256" y="548680"/>
              <a:ext cx="1357673" cy="1224136"/>
            </a:xfrm>
            <a:prstGeom prst="rect">
              <a:avLst/>
            </a:prstGeom>
          </p:spPr>
        </p:pic>
        <p:sp>
          <p:nvSpPr>
            <p:cNvPr id="23" name="21 Rectángulo">
              <a:extLst>
                <a:ext uri="{FF2B5EF4-FFF2-40B4-BE49-F238E27FC236}">
                  <a16:creationId xmlns:a16="http://schemas.microsoft.com/office/drawing/2014/main" id="{8FBB1343-D88A-964C-8255-3C2843CAD97A}"/>
                </a:ext>
              </a:extLst>
            </p:cNvPr>
            <p:cNvSpPr/>
            <p:nvPr/>
          </p:nvSpPr>
          <p:spPr>
            <a:xfrm rot="1331198" flipH="1">
              <a:off x="6887733" y="908542"/>
              <a:ext cx="1500197" cy="571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casa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3290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6" name="Picture 2" descr="http://www.arasaac.org/classes/img/thumbnail.php?i=c2l6ZT0zMDAmcnV0YT0uLi8uLi9yZXBvc2l0b3Jpby9vcmlnaW5hbGVzLzE2NjQzLnBuZw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8260" y="4637973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1508" name="Picture 4" descr="http://www.arasaac.org/classes/img/thumbnail.php?i=c2l6ZT0zMDAmcnV0YT0uLi8uLi9yZXBvc2l0b3Jpby9vcmlnaW5hbGVzLzU1MjE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429" y="2721102"/>
            <a:ext cx="900000" cy="900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1187624" y="3789040"/>
            <a:ext cx="626469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puedo dormir mucho por las mañanas.</a:t>
            </a:r>
            <a:endParaRPr kumimoji="0" lang="es-ES" sz="16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http://www.arasaac.org/classes/img/thumbnail.php?i=c2l6ZT0zMDAmcnV0YT0uLi8uLi9yZXBvc2l0b3Jpby9vcmlnaW5hbGVzLzY0NzkucG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7360" y="2714620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3089350" y="5765938"/>
            <a:ext cx="422263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puedo descansar en el sofá por las tardes.</a:t>
            </a:r>
            <a:endParaRPr kumimoji="0" lang="es-ES" sz="16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14" name="Picture 10" descr="http://www.arasaac.org/classes/img/thumbnail.php?i=c2l6ZT0zMDAmcnV0YT0uLi8uLi9yZXBvc2l0b3Jpby9vcmlnaW5hbGVzLzcyNjgucG5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6583" y="4625496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21516" name="Picture 12" descr="http://www.arasaac.org/classes/img/thumbnail.php?i=c2l6ZT0zMDAmcnV0YT0uLi8uLi9yZXBvc2l0b3Jpby9vcmlnaW5hbGVzLzI1NDc5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0636" y="4643344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21518" name="Picture 14" descr="http://www.arasaac.org/classes/img/thumbnail.php?i=c2l6ZT0zMDAmcnV0YT0uLi8uLi9yZXBvc2l0b3Jpby9vcmlnaW5hbGVzLzExNzUwLnBuZw=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2714620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7" name="Picture 6" descr="http://www.arasaac.org/classes/img/thumbnail.php?i=c2l6ZT0zMDAmcnV0YT0uLi8uLi9yZXBvc2l0b3Jpby9vcmlnaW5hbGVzLzI1NzA0LnBuZw==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38056" y="2714620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18" name="Picture 14" descr="http://www.arasaac.org/classes/img/thumbnail.php?i=c2l6ZT0zMDAmcnV0YT0uLi8uLi9yZXBvc2l0b3Jpby9vcmlnaW5hbGVzLzExNzUwLnBuZw=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07976" y="4633462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1" name="Imagen 2">
            <a:extLst>
              <a:ext uri="{FF2B5EF4-FFF2-40B4-BE49-F238E27FC236}">
                <a16:creationId xmlns:a16="http://schemas.microsoft.com/office/drawing/2014/main" id="{6579318B-5762-B54E-B469-67EDEAF4581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57290" y="2714620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50014F7-9CB3-D340-A88A-4F6BC4AE9C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9645" y="2888374"/>
            <a:ext cx="540000" cy="540000"/>
          </a:xfrm>
          <a:prstGeom prst="rect">
            <a:avLst/>
          </a:prstGeom>
        </p:spPr>
      </p:pic>
      <p:pic>
        <p:nvPicPr>
          <p:cNvPr id="23" name="Imagen 2">
            <a:extLst>
              <a:ext uri="{FF2B5EF4-FFF2-40B4-BE49-F238E27FC236}">
                <a16:creationId xmlns:a16="http://schemas.microsoft.com/office/drawing/2014/main" id="{99DDD7F8-361B-BA46-83E0-C8AC4343FB6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25884" y="4631331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5A8567D-FD42-7B48-86DE-085A9F8B43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7640" y="4805496"/>
            <a:ext cx="540000" cy="54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6DC65E2-D2FF-6740-AE5F-31D8F324E4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3479" y="4751188"/>
            <a:ext cx="540000" cy="540000"/>
          </a:xfrm>
          <a:prstGeom prst="rect">
            <a:avLst/>
          </a:prstGeom>
        </p:spPr>
      </p:pic>
      <p:grpSp>
        <p:nvGrpSpPr>
          <p:cNvPr id="26" name="Agrupar 2">
            <a:extLst>
              <a:ext uri="{FF2B5EF4-FFF2-40B4-BE49-F238E27FC236}">
                <a16:creationId xmlns:a16="http://schemas.microsoft.com/office/drawing/2014/main" id="{CA5BA6BA-8EE2-5C42-B60D-856EC81166A5}"/>
              </a:ext>
            </a:extLst>
          </p:cNvPr>
          <p:cNvGrpSpPr/>
          <p:nvPr/>
        </p:nvGrpSpPr>
        <p:grpSpPr>
          <a:xfrm rot="20268802">
            <a:off x="172411" y="75966"/>
            <a:ext cx="630304" cy="467344"/>
            <a:chOff x="6876256" y="548680"/>
            <a:chExt cx="1511674" cy="1224136"/>
          </a:xfrm>
        </p:grpSpPr>
        <p:pic>
          <p:nvPicPr>
            <p:cNvPr id="27" name="Imagen 3">
              <a:extLst>
                <a:ext uri="{FF2B5EF4-FFF2-40B4-BE49-F238E27FC236}">
                  <a16:creationId xmlns:a16="http://schemas.microsoft.com/office/drawing/2014/main" id="{FF48763B-3B42-0C47-9A8F-48088F8EF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6876256" y="548680"/>
              <a:ext cx="1357673" cy="1224136"/>
            </a:xfrm>
            <a:prstGeom prst="rect">
              <a:avLst/>
            </a:prstGeom>
          </p:spPr>
        </p:pic>
        <p:sp>
          <p:nvSpPr>
            <p:cNvPr id="28" name="21 Rectángulo">
              <a:extLst>
                <a:ext uri="{FF2B5EF4-FFF2-40B4-BE49-F238E27FC236}">
                  <a16:creationId xmlns:a16="http://schemas.microsoft.com/office/drawing/2014/main" id="{D83F1D16-EC3E-D245-B6EE-A147AA16CC79}"/>
                </a:ext>
              </a:extLst>
            </p:cNvPr>
            <p:cNvSpPr/>
            <p:nvPr/>
          </p:nvSpPr>
          <p:spPr>
            <a:xfrm rot="1331198" flipH="1">
              <a:off x="6887733" y="908542"/>
              <a:ext cx="1500197" cy="571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casa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329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968915"/>
            <a:ext cx="5691195" cy="4268397"/>
          </a:xfrm>
          <a:prstGeom prst="rect">
            <a:avLst/>
          </a:prstGeom>
        </p:spPr>
      </p:pic>
      <p:grpSp>
        <p:nvGrpSpPr>
          <p:cNvPr id="6" name="Agrupar 2"/>
          <p:cNvGrpSpPr/>
          <p:nvPr/>
        </p:nvGrpSpPr>
        <p:grpSpPr>
          <a:xfrm rot="1197857" flipH="1">
            <a:off x="172858" y="2910820"/>
            <a:ext cx="1568664" cy="1109674"/>
            <a:chOff x="2090057" y="910066"/>
            <a:chExt cx="1545839" cy="1150782"/>
          </a:xfrm>
        </p:grpSpPr>
        <p:pic>
          <p:nvPicPr>
            <p:cNvPr id="7" name="Imagen 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602751">
              <a:off x="2090057" y="910066"/>
              <a:ext cx="1323339" cy="1150782"/>
            </a:xfrm>
            <a:prstGeom prst="rect">
              <a:avLst/>
            </a:prstGeom>
          </p:spPr>
        </p:pic>
        <p:sp>
          <p:nvSpPr>
            <p:cNvPr id="8" name="21 Rectángulo"/>
            <p:cNvSpPr/>
            <p:nvPr/>
          </p:nvSpPr>
          <p:spPr>
            <a:xfrm rot="1197857" flipH="1">
              <a:off x="2135699" y="1196752"/>
              <a:ext cx="1500197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  <a:latin typeface="Comic Sans MS" pitchFamily="66" charset="0"/>
                </a:rPr>
                <a:t>Los Reyes</a:t>
              </a:r>
            </a:p>
            <a:p>
              <a:pPr algn="ctr"/>
              <a:r>
                <a:rPr lang="es-ES" sz="1400" dirty="0">
                  <a:solidFill>
                    <a:schemeClr val="tx1"/>
                  </a:solidFill>
                  <a:latin typeface="Comic Sans MS" pitchFamily="66" charset="0"/>
                </a:rPr>
                <a:t>Magos</a:t>
              </a:r>
            </a:p>
          </p:txBody>
        </p:sp>
      </p:grpSp>
      <p:grpSp>
        <p:nvGrpSpPr>
          <p:cNvPr id="9" name="8 Grupo"/>
          <p:cNvGrpSpPr/>
          <p:nvPr/>
        </p:nvGrpSpPr>
        <p:grpSpPr>
          <a:xfrm rot="20443230">
            <a:off x="3044626" y="-184692"/>
            <a:ext cx="3758148" cy="2056137"/>
            <a:chOff x="-190384" y="-11976"/>
            <a:chExt cx="1623480" cy="691257"/>
          </a:xfrm>
        </p:grpSpPr>
        <p:sp>
          <p:nvSpPr>
            <p:cNvPr id="10" name="26 Rectángulo"/>
            <p:cNvSpPr/>
            <p:nvPr/>
          </p:nvSpPr>
          <p:spPr>
            <a:xfrm rot="21024279">
              <a:off x="218650" y="69836"/>
              <a:ext cx="1214446" cy="571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Comic Sans MS" pitchFamily="66" charset="0"/>
                </a:rPr>
                <a:t>El Belén</a:t>
              </a:r>
            </a:p>
          </p:txBody>
        </p:sp>
        <p:pic>
          <p:nvPicPr>
            <p:cNvPr id="11" name="Imagen 3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flipH="1">
              <a:off x="-183386" y="20236"/>
              <a:ext cx="1322093" cy="659045"/>
            </a:xfrm>
            <a:prstGeom prst="rect">
              <a:avLst/>
            </a:prstGeom>
          </p:spPr>
        </p:pic>
        <p:sp>
          <p:nvSpPr>
            <p:cNvPr id="12" name="26 Rectángulo"/>
            <p:cNvSpPr/>
            <p:nvPr/>
          </p:nvSpPr>
          <p:spPr>
            <a:xfrm rot="1338764">
              <a:off x="-190384" y="-11976"/>
              <a:ext cx="1214446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chemeClr val="tx1"/>
                  </a:solidFill>
                  <a:latin typeface="Comic Sans MS" pitchFamily="66" charset="0"/>
                </a:rPr>
                <a:t>El Belén</a:t>
              </a:r>
            </a:p>
          </p:txBody>
        </p:sp>
      </p:grpSp>
      <p:grpSp>
        <p:nvGrpSpPr>
          <p:cNvPr id="13" name="Agrupar 4"/>
          <p:cNvGrpSpPr/>
          <p:nvPr/>
        </p:nvGrpSpPr>
        <p:grpSpPr>
          <a:xfrm flipH="1">
            <a:off x="263691" y="3939257"/>
            <a:ext cx="1543081" cy="1276250"/>
            <a:chOff x="2195736" y="519122"/>
            <a:chExt cx="1500198" cy="1276250"/>
          </a:xfrm>
        </p:grpSpPr>
        <p:pic>
          <p:nvPicPr>
            <p:cNvPr id="14" name="Imagen 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20808235">
              <a:off x="2326223" y="519122"/>
              <a:ext cx="1150371" cy="1276250"/>
            </a:xfrm>
            <a:prstGeom prst="rect">
              <a:avLst/>
            </a:prstGeom>
          </p:spPr>
        </p:pic>
        <p:sp>
          <p:nvSpPr>
            <p:cNvPr id="15" name="21 Rectángulo"/>
            <p:cNvSpPr/>
            <p:nvPr/>
          </p:nvSpPr>
          <p:spPr>
            <a:xfrm flipH="1">
              <a:off x="2195736" y="90872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  <a:latin typeface="Comic Sans MS" pitchFamily="66" charset="0"/>
                </a:rPr>
                <a:t>Papá </a:t>
              </a:r>
              <a:r>
                <a:rPr lang="es-ES" sz="1400" dirty="0" err="1">
                  <a:solidFill>
                    <a:schemeClr val="tx1"/>
                  </a:solidFill>
                  <a:latin typeface="Comic Sans MS" pitchFamily="66" charset="0"/>
                </a:rPr>
                <a:t>Noël</a:t>
              </a:r>
              <a:endParaRPr lang="es-ES" sz="14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" name="Agrupar 2"/>
          <p:cNvGrpSpPr/>
          <p:nvPr/>
        </p:nvGrpSpPr>
        <p:grpSpPr>
          <a:xfrm rot="912401" flipH="1">
            <a:off x="388801" y="5315125"/>
            <a:ext cx="1578592" cy="1294494"/>
            <a:chOff x="5160034" y="530942"/>
            <a:chExt cx="1500198" cy="1294494"/>
          </a:xfrm>
        </p:grpSpPr>
        <p:pic>
          <p:nvPicPr>
            <p:cNvPr id="17" name="Imagen 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rot="20688548">
              <a:off x="5369819" y="530942"/>
              <a:ext cx="1136445" cy="1294494"/>
            </a:xfrm>
            <a:prstGeom prst="rect">
              <a:avLst/>
            </a:prstGeom>
          </p:spPr>
        </p:pic>
        <p:sp>
          <p:nvSpPr>
            <p:cNvPr id="18" name="21 Rectángulo"/>
            <p:cNvSpPr/>
            <p:nvPr/>
          </p:nvSpPr>
          <p:spPr>
            <a:xfrm rot="912401" flipH="1">
              <a:off x="5160034" y="90872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  <a:latin typeface="Comic Sans MS" pitchFamily="66" charset="0"/>
                </a:rPr>
                <a:t>En familia</a:t>
              </a:r>
            </a:p>
          </p:txBody>
        </p:sp>
      </p:grpSp>
      <p:grpSp>
        <p:nvGrpSpPr>
          <p:cNvPr id="19" name="Agrupar 2"/>
          <p:cNvGrpSpPr/>
          <p:nvPr/>
        </p:nvGrpSpPr>
        <p:grpSpPr>
          <a:xfrm rot="20268802">
            <a:off x="7486598" y="2856655"/>
            <a:ext cx="1556647" cy="1296335"/>
            <a:chOff x="6876256" y="548680"/>
            <a:chExt cx="1512168" cy="1224136"/>
          </a:xfrm>
        </p:grpSpPr>
        <p:pic>
          <p:nvPicPr>
            <p:cNvPr id="20" name="Imagen 3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6876256" y="548680"/>
              <a:ext cx="1357673" cy="1224136"/>
            </a:xfrm>
            <a:prstGeom prst="rect">
              <a:avLst/>
            </a:prstGeom>
          </p:spPr>
        </p:pic>
        <p:sp>
          <p:nvSpPr>
            <p:cNvPr id="21" name="21 Rectángulo"/>
            <p:cNvSpPr/>
            <p:nvPr/>
          </p:nvSpPr>
          <p:spPr>
            <a:xfrm rot="1331198" flipH="1">
              <a:off x="6888226" y="90872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  <a:latin typeface="Comic Sans MS" pitchFamily="66" charset="0"/>
                </a:rPr>
                <a:t>En casa</a:t>
              </a:r>
            </a:p>
          </p:txBody>
        </p:sp>
      </p:grpSp>
      <p:grpSp>
        <p:nvGrpSpPr>
          <p:cNvPr id="22" name="Agrupar 2"/>
          <p:cNvGrpSpPr/>
          <p:nvPr/>
        </p:nvGrpSpPr>
        <p:grpSpPr>
          <a:xfrm rot="21264027">
            <a:off x="7179160" y="5577718"/>
            <a:ext cx="1604924" cy="1172740"/>
            <a:chOff x="5364088" y="548680"/>
            <a:chExt cx="1500198" cy="1182089"/>
          </a:xfrm>
        </p:grpSpPr>
        <p:pic>
          <p:nvPicPr>
            <p:cNvPr id="23" name="Imagen 3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5436096" y="548680"/>
              <a:ext cx="1224136" cy="1182089"/>
            </a:xfrm>
            <a:prstGeom prst="rect">
              <a:avLst/>
            </a:prstGeom>
          </p:spPr>
        </p:pic>
        <p:sp>
          <p:nvSpPr>
            <p:cNvPr id="24" name="21 Rectángulo"/>
            <p:cNvSpPr/>
            <p:nvPr/>
          </p:nvSpPr>
          <p:spPr>
            <a:xfrm rot="335973" flipH="1">
              <a:off x="5364088" y="841272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  <a:latin typeface="Comic Sans MS" pitchFamily="66" charset="0"/>
                </a:rPr>
                <a:t>Ocio</a:t>
              </a:r>
            </a:p>
          </p:txBody>
        </p:sp>
      </p:grpSp>
      <p:grpSp>
        <p:nvGrpSpPr>
          <p:cNvPr id="25" name="Agrupar 2"/>
          <p:cNvGrpSpPr/>
          <p:nvPr/>
        </p:nvGrpSpPr>
        <p:grpSpPr>
          <a:xfrm rot="460329">
            <a:off x="7180214" y="4107021"/>
            <a:ext cx="1711709" cy="1280567"/>
            <a:chOff x="3935898" y="620688"/>
            <a:chExt cx="1500198" cy="1152128"/>
          </a:xfrm>
        </p:grpSpPr>
        <p:pic>
          <p:nvPicPr>
            <p:cNvPr id="26" name="Imagen 3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4010833" y="620688"/>
              <a:ext cx="1281247" cy="1152128"/>
            </a:xfrm>
            <a:prstGeom prst="rect">
              <a:avLst/>
            </a:prstGeom>
          </p:spPr>
        </p:pic>
        <p:sp>
          <p:nvSpPr>
            <p:cNvPr id="27" name="21 Rectángulo"/>
            <p:cNvSpPr/>
            <p:nvPr/>
          </p:nvSpPr>
          <p:spPr>
            <a:xfrm rot="21139671" flipH="1">
              <a:off x="3935898" y="91328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  <a:latin typeface="Comic Sans MS" pitchFamily="66" charset="0"/>
                </a:rPr>
                <a:t>En la </a:t>
              </a:r>
            </a:p>
            <a:p>
              <a:pPr algn="ctr"/>
              <a:r>
                <a:rPr lang="es-ES" sz="1400" dirty="0">
                  <a:solidFill>
                    <a:schemeClr val="tx1"/>
                  </a:solidFill>
                  <a:latin typeface="Comic Sans MS" pitchFamily="66" charset="0"/>
                </a:rPr>
                <a:t>ciudad</a:t>
              </a:r>
            </a:p>
          </p:txBody>
        </p:sp>
      </p:grpSp>
      <p:sp>
        <p:nvSpPr>
          <p:cNvPr id="28" name="21 Rectángulo"/>
          <p:cNvSpPr/>
          <p:nvPr/>
        </p:nvSpPr>
        <p:spPr>
          <a:xfrm>
            <a:off x="3849312" y="2857496"/>
            <a:ext cx="144276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Comic Sans MS" pitchFamily="66" charset="0"/>
              </a:rPr>
              <a:t>ÍNDICE</a:t>
            </a:r>
          </a:p>
        </p:txBody>
      </p:sp>
      <p:pic>
        <p:nvPicPr>
          <p:cNvPr id="29" name="Picture 2" descr="http://www.arasaac.org/classes/img/thumbnail.php?i=c2l6ZT0zMDAmcnV0YT0uLi8uLi9yZXBvc2l0b3Jpby9vcmlnaW5hbGVzLzUwODkucG5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1124744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30" name="Picture 4" descr="http://www.arasaac.org/classes/img/thumbnail.php?i=c2l6ZT0zMDAmcnV0YT0uLi8uLi9yZXBvc2l0b3Jpby9vcmlnaW5hbGVzLzMxMjQucG5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9048" y="2813845"/>
            <a:ext cx="540000" cy="54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39039" y="3619646"/>
            <a:ext cx="540000" cy="54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2" name="Imagen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44538" y="5203698"/>
            <a:ext cx="540000" cy="54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40312" y="2839987"/>
            <a:ext cx="540000" cy="54000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34" name="Picture 2" descr="http://www.arasaac.org/classes/img/thumbnail.php?i=c2l6ZT0zMDAmcnV0YT0uLi8uLi9yZXBvc2l0b3Jpby9vcmlnaW5hbGVzLzI3MDQucG5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40312" y="3652962"/>
            <a:ext cx="540000" cy="54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96296" y="5298126"/>
            <a:ext cx="540000" cy="54000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36866" name="Picture 2" descr="http://www.arasaac.org/classes/img/thumbnail.php?i=c2l6ZT0zMDAmcnV0YT0uLi8uLi9yZXBvc2l0b3Jpby9vcmlnaW5hbGVzLzMyNzY3LnBuZw==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67944" y="3324549"/>
            <a:ext cx="1080000" cy="108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1053547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2">
            <a:extLst>
              <a:ext uri="{FF2B5EF4-FFF2-40B4-BE49-F238E27FC236}">
                <a16:creationId xmlns:a16="http://schemas.microsoft.com/office/drawing/2014/main" id="{D7D90349-34D4-5D4A-84D1-F99103C57378}"/>
              </a:ext>
            </a:extLst>
          </p:cNvPr>
          <p:cNvGrpSpPr/>
          <p:nvPr/>
        </p:nvGrpSpPr>
        <p:grpSpPr>
          <a:xfrm rot="460329">
            <a:off x="135257" y="158459"/>
            <a:ext cx="657433" cy="459835"/>
            <a:chOff x="3935898" y="620688"/>
            <a:chExt cx="1500198" cy="1152128"/>
          </a:xfrm>
        </p:grpSpPr>
        <p:pic>
          <p:nvPicPr>
            <p:cNvPr id="6" name="Imagen 3">
              <a:extLst>
                <a:ext uri="{FF2B5EF4-FFF2-40B4-BE49-F238E27FC236}">
                  <a16:creationId xmlns:a16="http://schemas.microsoft.com/office/drawing/2014/main" id="{DD745FC5-521D-BB41-92E9-92FE7D08D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4010833" y="620688"/>
              <a:ext cx="1281247" cy="1152128"/>
            </a:xfrm>
            <a:prstGeom prst="rect">
              <a:avLst/>
            </a:prstGeom>
          </p:spPr>
        </p:pic>
        <p:sp>
          <p:nvSpPr>
            <p:cNvPr id="7" name="21 Rectángulo">
              <a:extLst>
                <a:ext uri="{FF2B5EF4-FFF2-40B4-BE49-F238E27FC236}">
                  <a16:creationId xmlns:a16="http://schemas.microsoft.com/office/drawing/2014/main" id="{E9AB570A-CFD9-8F44-8E2B-A66058B392C8}"/>
                </a:ext>
              </a:extLst>
            </p:cNvPr>
            <p:cNvSpPr/>
            <p:nvPr/>
          </p:nvSpPr>
          <p:spPr>
            <a:xfrm rot="21139671" flipH="1">
              <a:off x="3935898" y="91328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la 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ciudad</a:t>
              </a: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5372C53B-06E1-2F47-9184-4EC54FF7F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268760"/>
            <a:ext cx="2359497" cy="23594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ABED66-075A-3D4B-95CA-7207BB074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268760"/>
            <a:ext cx="2359497" cy="235949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A3C2FE-3454-EE40-9932-6F64735B6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268759"/>
            <a:ext cx="2359497" cy="235949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7BDFCC5-28E4-6C4A-B38E-F992C33F5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268758"/>
            <a:ext cx="2359497" cy="23594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2EE032B-9A48-E24B-8BAC-8E2F2DF0C9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21" t="8568" r="22881" b="-1987"/>
          <a:stretch/>
        </p:blipFill>
        <p:spPr>
          <a:xfrm>
            <a:off x="3270499" y="2708920"/>
            <a:ext cx="2603001" cy="35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53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Subtítulo"/>
          <p:cNvSpPr txBox="1">
            <a:spLocks/>
          </p:cNvSpPr>
          <p:nvPr/>
        </p:nvSpPr>
        <p:spPr>
          <a:xfrm>
            <a:off x="2195736" y="5157192"/>
            <a:ext cx="460851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Hay adornos y  luces por todas partes.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2051720" y="3140968"/>
            <a:ext cx="4896544" cy="493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La ciudad se ilumina en Navidad y  está preciosa.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9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http://www.arasaac.org/classes/img/thumbnail.php?i=c2l6ZT0zMDAmcnV0YT0uLi8uLi9yZXBvc2l0b3Jpby9vcmlnaW5hbGVzLzI3MDQuc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768" y="2132856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9" name="Picture 4" descr="http://www.arasaac.org/classes/img/thumbnail.php?i=c2l6ZT0zMDAmcnV0YT0uLi8uLi9yZXBvc2l0b3Jpby9vcmlnaW5hbGVzLzYwMTU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132856"/>
            <a:ext cx="900000" cy="9000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15" name="Picture 18" descr="http://www.arasaac.org/classes/img/thumbnail.php?i=c2l6ZT0zMDAmcnV0YT0uLi8uLi9yZXBvc2l0b3Jpby9vcmlnaW5hbGVzLzkwMDEucG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436542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6" name="Picture 6" descr="http://www.arasaac.org/classes/img/thumbnail.php?i=c2l6ZT0zMDAmcnV0YT0uLi8uLi9yZXBvc2l0b3Jpby9vcmlnaW5hbGVzLzUwODMucG5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437112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19" name="Picture 16" descr="http://www.arasaac.org/classes/img/thumbnail.php?i=c2l6ZT0zMDAmcnV0YT0uLi8uLi9yZXBvc2l0b3Jpby9vcmlnaW5hbGVzLzk4NzcucG5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437112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21" name="Picture 10" descr="http://www.arasaac.org/classes/img/thumbnail.php?i=c2l6ZT0zMDAmcnV0YT0uLi8uLi9yZXBvc2l0b3Jpby9vcmlnaW5hbGVzLzY4ODUucG5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3848" y="4420702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22" name="Imagen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92080" y="2132856"/>
            <a:ext cx="900000" cy="900000"/>
          </a:xfrm>
          <a:prstGeom prst="rect">
            <a:avLst/>
          </a:prstGeom>
          <a:ln w="38100">
            <a:solidFill>
              <a:srgbClr val="FF44EE"/>
            </a:solidFill>
          </a:ln>
        </p:spPr>
      </p:pic>
      <p:pic>
        <p:nvPicPr>
          <p:cNvPr id="23" name="Picture 10" descr="http://www.arasaac.org/classes/img/thumbnail.php?i=c2l6ZT0zMDAmcnV0YT0uLi8uLi9yZXBvc2l0b3Jpby9vcmlnaW5hbGVzLzU0NjUucG5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2143116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" name="Imagen 1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6296" y="2132856"/>
            <a:ext cx="900000" cy="9000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25" name="Picture 8" descr="http://www.arasaac.org/classes/img/thumbnail.php?i=c2l6ZT0zMDAmcnV0YT0uLi8uLi9yZXBvc2l0b3Jpby9vcmlnaW5hbGVzLzU1OTYucG5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4437112"/>
            <a:ext cx="900000" cy="900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BB870D26-F178-4F4B-90FC-6E583DC298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6096" y="2276872"/>
            <a:ext cx="540000" cy="54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C0A5E33-3B2B-4C45-AA88-D077A030F4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65517" y="2240928"/>
            <a:ext cx="540000" cy="540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EE1BD5C-6031-4F48-9CC1-FE7E0A83D2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0052" y="4600702"/>
            <a:ext cx="540000" cy="5400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2904F14-3658-F04E-B591-ACBCEDCF65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3948" y="4560902"/>
            <a:ext cx="540000" cy="540000"/>
          </a:xfrm>
          <a:prstGeom prst="rect">
            <a:avLst/>
          </a:prstGeom>
        </p:spPr>
      </p:pic>
      <p:grpSp>
        <p:nvGrpSpPr>
          <p:cNvPr id="33" name="Agrupar 2">
            <a:extLst>
              <a:ext uri="{FF2B5EF4-FFF2-40B4-BE49-F238E27FC236}">
                <a16:creationId xmlns:a16="http://schemas.microsoft.com/office/drawing/2014/main" id="{45BCF440-8DD3-F742-BE29-CAD1565E0B25}"/>
              </a:ext>
            </a:extLst>
          </p:cNvPr>
          <p:cNvGrpSpPr/>
          <p:nvPr/>
        </p:nvGrpSpPr>
        <p:grpSpPr>
          <a:xfrm rot="460329">
            <a:off x="135257" y="158459"/>
            <a:ext cx="657433" cy="459835"/>
            <a:chOff x="3935898" y="620688"/>
            <a:chExt cx="1500198" cy="1152128"/>
          </a:xfrm>
        </p:grpSpPr>
        <p:pic>
          <p:nvPicPr>
            <p:cNvPr id="34" name="Imagen 3">
              <a:extLst>
                <a:ext uri="{FF2B5EF4-FFF2-40B4-BE49-F238E27FC236}">
                  <a16:creationId xmlns:a16="http://schemas.microsoft.com/office/drawing/2014/main" id="{DBA6073A-885E-3646-819C-5BA3B9147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4010833" y="620688"/>
              <a:ext cx="1281247" cy="1152128"/>
            </a:xfrm>
            <a:prstGeom prst="rect">
              <a:avLst/>
            </a:prstGeom>
          </p:spPr>
        </p:pic>
        <p:sp>
          <p:nvSpPr>
            <p:cNvPr id="35" name="21 Rectángulo">
              <a:extLst>
                <a:ext uri="{FF2B5EF4-FFF2-40B4-BE49-F238E27FC236}">
                  <a16:creationId xmlns:a16="http://schemas.microsoft.com/office/drawing/2014/main" id="{F18C93B9-E988-D340-8457-4EDE6A6DCA24}"/>
                </a:ext>
              </a:extLst>
            </p:cNvPr>
            <p:cNvSpPr/>
            <p:nvPr/>
          </p:nvSpPr>
          <p:spPr>
            <a:xfrm rot="21139671" flipH="1">
              <a:off x="3935898" y="91328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la 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ciudad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487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11" name="Picture 4" descr="http://www.arasaac.org/classes/img/thumbnail.php?i=c2l6ZT0zMDAmcnV0YT0uLi8uLi9yZXBvc2l0b3Jpby9vcmlnaW5hbGVzLzg5ODYuc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509120"/>
            <a:ext cx="900000" cy="9000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12" name="Picture 6" descr="http://www.arasaac.org/classes/img/thumbnail.php?i=c2l6ZT0zMDAmcnV0YT0uLi8uLi9yZXBvc2l0b3Jpby9vcmlnaW5hbGVzLzI3ODQ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509120"/>
            <a:ext cx="900000" cy="90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13" name="Picture 8" descr="http://www.arasaac.org/classes/img/thumbnail.php?i=c2l6ZT0zMDAmcnV0YT0uLi8uLi9yZXBvc2l0b3Jpby9vcmlnaW5hbGVzLzgxOTMucG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509120"/>
            <a:ext cx="900000" cy="90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14" name="Picture 10" descr="http://www.arasaac.org/classes/img/thumbnail.php?i=c2l6ZT0zMDAmcnV0YT0uLi8uLi9yZXBvc2l0b3Jpby9vcmlnaW5hbGVzLzEzMzQ2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509120"/>
            <a:ext cx="900000" cy="90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15" name="Picture 12" descr="http://www.arasaac.org/classes/img/thumbnail.php?i=c2l6ZT0zMDAmcnV0YT0uLi8uLi9yZXBvc2l0b3Jpby9vcmlnaW5hbGVzLzMwMDkucG5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509120"/>
            <a:ext cx="900000" cy="90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16" name="Picture 14" descr="http://www.arasaac.org/classes/img/thumbnail.php?i=c2l6ZT0zMDAmcnV0YT0uLi8uLi9yZXBvc2l0b3Jpby9vcmlnaW5hbGVzLzIwMTAxLnBuZw=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4509120"/>
            <a:ext cx="900000" cy="90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sp>
        <p:nvSpPr>
          <p:cNvPr id="22" name="2 Subtítulo"/>
          <p:cNvSpPr txBox="1">
            <a:spLocks/>
          </p:cNvSpPr>
          <p:nvPr/>
        </p:nvSpPr>
        <p:spPr>
          <a:xfrm>
            <a:off x="971600" y="5643578"/>
            <a:ext cx="7488832" cy="44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Compramos turrón, polvorones, mazapanes, marisco y champán.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64088" y="2132856"/>
            <a:ext cx="900000" cy="90000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26" name="Picture 2" descr="http://www.arasaac.org/classes/img/thumbnail.php?i=c2l6ZT0zMDAmcnV0YT0uLi8uLi9yZXBvc2l0b3Jpby9vcmlnaW5hbGVzLzgxNDIucG5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83968" y="2132856"/>
            <a:ext cx="900000" cy="9000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sp>
        <p:nvSpPr>
          <p:cNvPr id="28" name="2 Subtítulo"/>
          <p:cNvSpPr txBox="1">
            <a:spLocks/>
          </p:cNvSpPr>
          <p:nvPr/>
        </p:nvSpPr>
        <p:spPr>
          <a:xfrm>
            <a:off x="899592" y="3212976"/>
            <a:ext cx="7488832" cy="44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Yo voy al mercado con mis padres.</a:t>
            </a:r>
          </a:p>
        </p:txBody>
      </p:sp>
      <p:grpSp>
        <p:nvGrpSpPr>
          <p:cNvPr id="30" name="Agrupar 29"/>
          <p:cNvGrpSpPr/>
          <p:nvPr/>
        </p:nvGrpSpPr>
        <p:grpSpPr>
          <a:xfrm>
            <a:off x="6156176" y="2132856"/>
            <a:ext cx="1008048" cy="900000"/>
            <a:chOff x="5220072" y="1988840"/>
            <a:chExt cx="1008048" cy="900000"/>
          </a:xfrm>
        </p:grpSpPr>
        <p:grpSp>
          <p:nvGrpSpPr>
            <p:cNvPr id="31" name="Agrupar 30"/>
            <p:cNvGrpSpPr/>
            <p:nvPr/>
          </p:nvGrpSpPr>
          <p:grpSpPr>
            <a:xfrm>
              <a:off x="5220072" y="2060848"/>
              <a:ext cx="1008048" cy="792000"/>
              <a:chOff x="5220072" y="2060848"/>
              <a:chExt cx="1008048" cy="792000"/>
            </a:xfrm>
          </p:grpSpPr>
          <p:pic>
            <p:nvPicPr>
              <p:cNvPr id="33" name="Imagen 32"/>
              <p:cNvPicPr>
                <a:picLocks noChangeAspect="1"/>
              </p:cNvPicPr>
              <p:nvPr/>
            </p:nvPicPr>
            <p:blipFill rotWithShape="1">
              <a:blip r:embed="rId11" cstate="print"/>
              <a:srcRect/>
              <a:stretch/>
            </p:blipFill>
            <p:spPr>
              <a:xfrm>
                <a:off x="5220072" y="2060848"/>
                <a:ext cx="527995" cy="792000"/>
              </a:xfrm>
              <a:prstGeom prst="rect">
                <a:avLst/>
              </a:prstGeom>
            </p:spPr>
          </p:pic>
          <p:pic>
            <p:nvPicPr>
              <p:cNvPr id="34" name="Imagen 33"/>
              <p:cNvPicPr>
                <a:picLocks noChangeAspect="1"/>
              </p:cNvPicPr>
              <p:nvPr/>
            </p:nvPicPr>
            <p:blipFill rotWithShape="1">
              <a:blip r:embed="rId12" cstate="print"/>
              <a:srcRect/>
              <a:stretch/>
            </p:blipFill>
            <p:spPr>
              <a:xfrm flipH="1">
                <a:off x="5652120" y="2060848"/>
                <a:ext cx="576000" cy="780947"/>
              </a:xfrm>
              <a:prstGeom prst="rect">
                <a:avLst/>
              </a:prstGeom>
            </p:spPr>
          </p:pic>
        </p:grpSp>
        <p:sp>
          <p:nvSpPr>
            <p:cNvPr id="32" name="CuadroTexto 31"/>
            <p:cNvSpPr txBox="1"/>
            <p:nvPr/>
          </p:nvSpPr>
          <p:spPr>
            <a:xfrm>
              <a:off x="5292080" y="1988840"/>
              <a:ext cx="900000" cy="9000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pic>
        <p:nvPicPr>
          <p:cNvPr id="20" name="Imagen 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03848" y="2132856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75CB946-34B7-5940-AEEE-EB7267F91E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8204" y="4625286"/>
            <a:ext cx="540000" cy="5400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7F3D885B-917D-C940-85B1-1100A36B7E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8104" y="2294920"/>
            <a:ext cx="540000" cy="540000"/>
          </a:xfrm>
          <a:prstGeom prst="rect">
            <a:avLst/>
          </a:prstGeom>
        </p:spPr>
      </p:pic>
      <p:grpSp>
        <p:nvGrpSpPr>
          <p:cNvPr id="37" name="Agrupar 2">
            <a:extLst>
              <a:ext uri="{FF2B5EF4-FFF2-40B4-BE49-F238E27FC236}">
                <a16:creationId xmlns:a16="http://schemas.microsoft.com/office/drawing/2014/main" id="{8D9FD03B-9F42-384C-A865-AC397FB6E934}"/>
              </a:ext>
            </a:extLst>
          </p:cNvPr>
          <p:cNvGrpSpPr/>
          <p:nvPr/>
        </p:nvGrpSpPr>
        <p:grpSpPr>
          <a:xfrm rot="460329">
            <a:off x="135257" y="158459"/>
            <a:ext cx="657433" cy="459835"/>
            <a:chOff x="3935898" y="620688"/>
            <a:chExt cx="1500198" cy="1152128"/>
          </a:xfrm>
        </p:grpSpPr>
        <p:pic>
          <p:nvPicPr>
            <p:cNvPr id="38" name="Imagen 3">
              <a:extLst>
                <a:ext uri="{FF2B5EF4-FFF2-40B4-BE49-F238E27FC236}">
                  <a16:creationId xmlns:a16="http://schemas.microsoft.com/office/drawing/2014/main" id="{5130ED85-5674-9C47-8DC7-7F0471FDD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4010833" y="620688"/>
              <a:ext cx="1281247" cy="1152128"/>
            </a:xfrm>
            <a:prstGeom prst="rect">
              <a:avLst/>
            </a:prstGeom>
          </p:spPr>
        </p:pic>
        <p:sp>
          <p:nvSpPr>
            <p:cNvPr id="39" name="21 Rectángulo">
              <a:extLst>
                <a:ext uri="{FF2B5EF4-FFF2-40B4-BE49-F238E27FC236}">
                  <a16:creationId xmlns:a16="http://schemas.microsoft.com/office/drawing/2014/main" id="{0C872BF2-6EEA-A94F-AFAA-C9A33C8D685D}"/>
                </a:ext>
              </a:extLst>
            </p:cNvPr>
            <p:cNvSpPr/>
            <p:nvPr/>
          </p:nvSpPr>
          <p:spPr>
            <a:xfrm rot="21139671" flipH="1">
              <a:off x="3935898" y="91328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la 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ciudad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521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2" descr="http://www.arasaac.org/classes/img/thumbnail.php?i=c2l6ZT0zMDAmcnV0YT0uLi8uLi9yZXBvc2l0b3Jpby9vcmlnaW5hbGVzLzExMzk2LnBuZw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97818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9" name="Picture 10" descr="http://www.arasaac.org/classes/img/thumbnail.php?i=c2l6ZT0zMDAmcnV0YT0uLi8uLi9yZXBvc2l0b3Jpby9vcmlnaW5hbGVzLzgxNTU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93096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sp>
        <p:nvSpPr>
          <p:cNvPr id="22" name="2 Subtítulo"/>
          <p:cNvSpPr txBox="1">
            <a:spLocks/>
          </p:cNvSpPr>
          <p:nvPr/>
        </p:nvSpPr>
        <p:spPr>
          <a:xfrm>
            <a:off x="942530" y="5214950"/>
            <a:ext cx="7272808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Yo m</a:t>
            </a:r>
            <a:r>
              <a:rPr lang="es-ES" sz="1600" b="1" baseline="0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iro</a:t>
            </a:r>
            <a:r>
              <a:rPr lang="es-ES" sz="16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 las luces y los adornos de los escaparates.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8" descr="http://www.arasaac.org/classes/img/thumbnail.php?i=c2l6ZT0zMDAmcnV0YT0uLi8uLi9yZXBvc2l0b3Jpby9vcmlnaW5hbGVzLzY1NjQucG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5856" y="4293096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1" name="Picture 2" descr="http://www.arasaac.org/classes/img/thumbnail.php?i=c2l6ZT0zMDAmcnV0YT0uLi8uLi9yZXBvc2l0b3Jpby9vcmlnaW5hbGVzLzI3MDQucG5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1360" y="2286074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12" name="Imagen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81184" y="2297818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4" name="Picture 6" descr="http://www.arasaac.org/classes/img/thumbnail.php?i=c2l6ZT0zMDAmcnV0YT0uLi8uLi9yZXBvc2l0b3Jpby9vcmlnaW5hbGVzLzUwODkucG5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83729" y="2297818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928662" y="3429000"/>
            <a:ext cx="7272808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Yo visito</a:t>
            </a:r>
            <a:r>
              <a:rPr kumimoji="0" lang="es-ES" sz="1600" b="1" i="0" u="none" strike="noStrike" kern="1200" cap="none" spc="0" normalizeH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lang="es-ES" sz="16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el Belén</a:t>
            </a:r>
            <a:r>
              <a:rPr kumimoji="0" lang="es-ES" sz="1600" b="1" i="0" u="none" strike="noStrike" kern="1200" cap="none" spc="0" normalizeH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que hay en la ciudad.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8" descr="http://www.arasaac.org/classes/img/thumbnail.php?i=c2l6ZT0zMDAmcnV0YT0uLi8uLi9yZXBvc2l0b3Jpby9vcmlnaW5hbGVzLzkwMDEucG5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432" y="2291162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" name="Picture 10" descr="http://www.arasaac.org/classes/img/thumbnail.php?i=c2l6ZT0zMDAmcnV0YT0uLi8uLi9yZXBvc2l0b3Jpby9vcmlnaW5hbGVzLzY4ODUucG5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4168" y="4293096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12360" y="4313745"/>
            <a:ext cx="900000" cy="90000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27" name="Imagen 2">
            <a:extLst>
              <a:ext uri="{FF2B5EF4-FFF2-40B4-BE49-F238E27FC236}">
                <a16:creationId xmlns:a16="http://schemas.microsoft.com/office/drawing/2014/main" id="{F9300994-4DA4-4F45-A57C-A8DC8EC232F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640" y="4293096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90AAF90-08D0-ED43-92F6-EEE2C70FF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64048" y="4394023"/>
            <a:ext cx="540000" cy="5400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9CFC7727-024F-D647-8F26-510068CF42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8144" y="2403148"/>
            <a:ext cx="540000" cy="54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8730ED3-6FA5-E34C-93EC-299B640066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92240" y="4451247"/>
            <a:ext cx="540000" cy="540000"/>
          </a:xfrm>
          <a:prstGeom prst="rect">
            <a:avLst/>
          </a:prstGeom>
        </p:spPr>
      </p:pic>
      <p:grpSp>
        <p:nvGrpSpPr>
          <p:cNvPr id="31" name="Agrupar 2">
            <a:extLst>
              <a:ext uri="{FF2B5EF4-FFF2-40B4-BE49-F238E27FC236}">
                <a16:creationId xmlns:a16="http://schemas.microsoft.com/office/drawing/2014/main" id="{7AF2ADB7-9107-404B-AC5A-8D89632F29A8}"/>
              </a:ext>
            </a:extLst>
          </p:cNvPr>
          <p:cNvGrpSpPr/>
          <p:nvPr/>
        </p:nvGrpSpPr>
        <p:grpSpPr>
          <a:xfrm rot="460329">
            <a:off x="135257" y="158459"/>
            <a:ext cx="657433" cy="459835"/>
            <a:chOff x="3935898" y="620688"/>
            <a:chExt cx="1500198" cy="1152128"/>
          </a:xfrm>
        </p:grpSpPr>
        <p:pic>
          <p:nvPicPr>
            <p:cNvPr id="32" name="Imagen 3">
              <a:extLst>
                <a:ext uri="{FF2B5EF4-FFF2-40B4-BE49-F238E27FC236}">
                  <a16:creationId xmlns:a16="http://schemas.microsoft.com/office/drawing/2014/main" id="{87C92192-EF12-D843-900F-34906C049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4010833" y="620688"/>
              <a:ext cx="1281247" cy="1152128"/>
            </a:xfrm>
            <a:prstGeom prst="rect">
              <a:avLst/>
            </a:prstGeom>
          </p:spPr>
        </p:pic>
        <p:sp>
          <p:nvSpPr>
            <p:cNvPr id="33" name="21 Rectángulo">
              <a:extLst>
                <a:ext uri="{FF2B5EF4-FFF2-40B4-BE49-F238E27FC236}">
                  <a16:creationId xmlns:a16="http://schemas.microsoft.com/office/drawing/2014/main" id="{F90AAB75-4248-D247-B026-2E356AFBF9E6}"/>
                </a:ext>
              </a:extLst>
            </p:cNvPr>
            <p:cNvSpPr/>
            <p:nvPr/>
          </p:nvSpPr>
          <p:spPr>
            <a:xfrm rot="21139671" flipH="1">
              <a:off x="3935898" y="91328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la 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ciudad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803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 descr="http://www.arasaac.org/classes/img/thumbnail.php?i=c2l6ZT0zMDAmcnV0YT0uLi8uLi9yZXBvc2l0b3Jpby9vcmlnaW5hbGVzLzg2OTkuc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143248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13316" name="Picture 4" descr="http://www.arasaac.org/classes/img/thumbnail.php?i=c2l6ZT0zMDAmcnV0YT0uLi8uLi9yZXBvc2l0b3Jpby9vcmlnaW5hbGVzLzQ2MjE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143248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13318" name="Picture 6" descr="http://www.arasaac.org/classes/img/thumbnail.php?i=c2l6ZT0zMDAmcnV0YT0uLi8uLi9yZXBvc2l0b3Jpby9vcmlnaW5hbGVzLzcxMTcucG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143248"/>
            <a:ext cx="900000" cy="9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3320" name="Picture 8" descr="http://www.arasaac.org/classes/img/thumbnail.php?i=c2l6ZT0zMDAmcnV0YT0uLi8uLi9yZXBvc2l0b3Jpby9vcmlnaW5hbGVzLzY0NTcucG5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143248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899592" y="4365104"/>
            <a:ext cx="7488832" cy="449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La gente compra un billete de lotería de Navidad.</a:t>
            </a:r>
          </a:p>
        </p:txBody>
      </p:sp>
      <p:pic>
        <p:nvPicPr>
          <p:cNvPr id="8" name="Imagen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3143248"/>
            <a:ext cx="900000" cy="900000"/>
          </a:xfrm>
          <a:prstGeom prst="rect">
            <a:avLst/>
          </a:prstGeom>
          <a:ln w="38100">
            <a:solidFill>
              <a:srgbClr val="FF44EE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AAC6C77-2AF9-0841-8E84-CAF3846D4F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2000" y="3284984"/>
            <a:ext cx="540000" cy="54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318BE9A-9208-C644-B4AE-FC9F5C481D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216" y="3284984"/>
            <a:ext cx="540000" cy="540000"/>
          </a:xfrm>
          <a:prstGeom prst="rect">
            <a:avLst/>
          </a:prstGeom>
        </p:spPr>
      </p:pic>
      <p:grpSp>
        <p:nvGrpSpPr>
          <p:cNvPr id="16" name="Agrupar 2">
            <a:extLst>
              <a:ext uri="{FF2B5EF4-FFF2-40B4-BE49-F238E27FC236}">
                <a16:creationId xmlns:a16="http://schemas.microsoft.com/office/drawing/2014/main" id="{8578ACBE-AAFD-A346-823F-7E14A82FED56}"/>
              </a:ext>
            </a:extLst>
          </p:cNvPr>
          <p:cNvGrpSpPr/>
          <p:nvPr/>
        </p:nvGrpSpPr>
        <p:grpSpPr>
          <a:xfrm rot="460329">
            <a:off x="135257" y="158459"/>
            <a:ext cx="657433" cy="459835"/>
            <a:chOff x="3935898" y="620688"/>
            <a:chExt cx="1500198" cy="1152128"/>
          </a:xfrm>
        </p:grpSpPr>
        <p:pic>
          <p:nvPicPr>
            <p:cNvPr id="17" name="Imagen 3">
              <a:extLst>
                <a:ext uri="{FF2B5EF4-FFF2-40B4-BE49-F238E27FC236}">
                  <a16:creationId xmlns:a16="http://schemas.microsoft.com/office/drawing/2014/main" id="{893571BF-13A4-5A43-98B1-CE431C284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4010833" y="620688"/>
              <a:ext cx="1281247" cy="1152128"/>
            </a:xfrm>
            <a:prstGeom prst="rect">
              <a:avLst/>
            </a:prstGeom>
          </p:spPr>
        </p:pic>
        <p:sp>
          <p:nvSpPr>
            <p:cNvPr id="18" name="21 Rectángulo">
              <a:extLst>
                <a:ext uri="{FF2B5EF4-FFF2-40B4-BE49-F238E27FC236}">
                  <a16:creationId xmlns:a16="http://schemas.microsoft.com/office/drawing/2014/main" id="{B2C77C07-C7E3-E648-A5CE-1329599838C6}"/>
                </a:ext>
              </a:extLst>
            </p:cNvPr>
            <p:cNvSpPr/>
            <p:nvPr/>
          </p:nvSpPr>
          <p:spPr>
            <a:xfrm rot="21139671" flipH="1">
              <a:off x="3935898" y="913280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En la </a:t>
              </a:r>
            </a:p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ciudad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487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48" descr="C:\Users\p8311\Desktop\5.jpg">
            <a:extLst>
              <a:ext uri="{FF2B5EF4-FFF2-40B4-BE49-F238E27FC236}">
                <a16:creationId xmlns:a16="http://schemas.microsoft.com/office/drawing/2014/main" id="{98592465-7801-A842-A16E-0735DBD0D544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8297932" y="56905"/>
            <a:ext cx="667443" cy="176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Agrupar 33"/>
          <p:cNvGrpSpPr/>
          <p:nvPr/>
        </p:nvGrpSpPr>
        <p:grpSpPr>
          <a:xfrm>
            <a:off x="7379468" y="382300"/>
            <a:ext cx="1595430" cy="2780928"/>
            <a:chOff x="2915816" y="1412776"/>
            <a:chExt cx="3600400" cy="5324513"/>
          </a:xfrm>
        </p:grpSpPr>
        <p:pic>
          <p:nvPicPr>
            <p:cNvPr id="35" name="Imagen 34" descr="C:\Users\p8311\Desktop\5.jpg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5580112" y="3645024"/>
              <a:ext cx="936104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Imagen 35" descr="C:\Users\p8311\Desktop\5.jp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4644008" y="3429000"/>
              <a:ext cx="1575792" cy="2799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Imagen 36" descr="C:\Users\p8311\Desktop\5.jpg"/>
            <p:cNvPicPr/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2915816" y="2492896"/>
              <a:ext cx="1719808" cy="3952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n 37" descr="C:\Users\p8311\Desktop\5.jpg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3347864" y="1412776"/>
              <a:ext cx="2393754" cy="532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 cstate="print"/>
          <a:srcRect/>
          <a:stretch/>
        </p:blipFill>
        <p:spPr>
          <a:xfrm rot="5400000">
            <a:off x="938252" y="3174316"/>
            <a:ext cx="3240360" cy="3605712"/>
          </a:xfrm>
          <a:prstGeom prst="rect">
            <a:avLst/>
          </a:prstGeom>
        </p:spPr>
      </p:pic>
      <p:pic>
        <p:nvPicPr>
          <p:cNvPr id="13" name="Imagen 12" descr="C:\Users\p8311\Desktop\5.jpg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3707904" y="260648"/>
            <a:ext cx="13681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Agrupar 13"/>
          <p:cNvGrpSpPr/>
          <p:nvPr/>
        </p:nvGrpSpPr>
        <p:grpSpPr>
          <a:xfrm>
            <a:off x="24242" y="0"/>
            <a:ext cx="1595430" cy="2780928"/>
            <a:chOff x="2915816" y="1412776"/>
            <a:chExt cx="3600400" cy="5324513"/>
          </a:xfrm>
        </p:grpSpPr>
        <p:pic>
          <p:nvPicPr>
            <p:cNvPr id="15" name="Imagen 14" descr="C:\Users\p8311\Desktop\5.jpg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5580112" y="3645024"/>
              <a:ext cx="936104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agen 15" descr="C:\Users\p8311\Desktop\5.jp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4644008" y="3429000"/>
              <a:ext cx="1575792" cy="2799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agen 16" descr="C:\Users\p8311\Desktop\5.jpg"/>
            <p:cNvPicPr/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2915816" y="2492896"/>
              <a:ext cx="1719808" cy="3952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n 17" descr="C:\Users\p8311\Desktop\5.jpg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3347864" y="1412776"/>
              <a:ext cx="2393754" cy="532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Agrupar 18"/>
          <p:cNvGrpSpPr/>
          <p:nvPr/>
        </p:nvGrpSpPr>
        <p:grpSpPr>
          <a:xfrm>
            <a:off x="1115616" y="0"/>
            <a:ext cx="1595430" cy="2780928"/>
            <a:chOff x="2915816" y="1412776"/>
            <a:chExt cx="3600400" cy="5324513"/>
          </a:xfrm>
        </p:grpSpPr>
        <p:pic>
          <p:nvPicPr>
            <p:cNvPr id="20" name="Imagen 19" descr="C:\Users\p8311\Desktop\5.jpg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5580112" y="3645024"/>
              <a:ext cx="936104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Imagen 20" descr="C:\Users\p8311\Desktop\5.jp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4644008" y="3429000"/>
              <a:ext cx="1575792" cy="2799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Imagen 21" descr="C:\Users\p8311\Desktop\5.jpg"/>
            <p:cNvPicPr/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2915816" y="2492896"/>
              <a:ext cx="1719808" cy="3952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n 22" descr="C:\Users\p8311\Desktop\5.jpg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3347864" y="1412776"/>
              <a:ext cx="2393754" cy="532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Agrupar 23"/>
          <p:cNvGrpSpPr/>
          <p:nvPr/>
        </p:nvGrpSpPr>
        <p:grpSpPr>
          <a:xfrm>
            <a:off x="2555776" y="4796"/>
            <a:ext cx="1595430" cy="2780928"/>
            <a:chOff x="2915816" y="1412776"/>
            <a:chExt cx="3600400" cy="5324513"/>
          </a:xfrm>
        </p:grpSpPr>
        <p:pic>
          <p:nvPicPr>
            <p:cNvPr id="25" name="Imagen 24" descr="C:\Users\p8311\Desktop\5.jpg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5580112" y="3645024"/>
              <a:ext cx="936104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Imagen 25" descr="C:\Users\p8311\Desktop\5.jp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4644008" y="3429000"/>
              <a:ext cx="1575792" cy="2799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Imagen 26" descr="C:\Users\p8311\Desktop\5.jpg"/>
            <p:cNvPicPr/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2915816" y="2492896"/>
              <a:ext cx="1719808" cy="3952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Imagen 27" descr="C:\Users\p8311\Desktop\5.jpg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3347864" y="1412776"/>
              <a:ext cx="2393754" cy="532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Agrupar 28"/>
          <p:cNvGrpSpPr/>
          <p:nvPr/>
        </p:nvGrpSpPr>
        <p:grpSpPr>
          <a:xfrm>
            <a:off x="4788024" y="260648"/>
            <a:ext cx="1595430" cy="2780928"/>
            <a:chOff x="2915816" y="1412776"/>
            <a:chExt cx="3600400" cy="5324513"/>
          </a:xfrm>
        </p:grpSpPr>
        <p:pic>
          <p:nvPicPr>
            <p:cNvPr id="30" name="Imagen 29" descr="C:\Users\p8311\Desktop\5.jpg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5580112" y="3645024"/>
              <a:ext cx="936104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Imagen 30" descr="C:\Users\p8311\Desktop\5.jp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4644008" y="3429000"/>
              <a:ext cx="1575792" cy="2799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Imagen 31" descr="C:\Users\p8311\Desktop\5.jpg"/>
            <p:cNvPicPr/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2915816" y="2492896"/>
              <a:ext cx="1719808" cy="3952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Imagen 32" descr="C:\Users\p8311\Desktop\5.jpg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3347864" y="1412776"/>
              <a:ext cx="2393754" cy="532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Imagen 38" descr="C:\Users\p8311\Desktop\5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7572041" y="790852"/>
            <a:ext cx="106073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Agrupar 2">
            <a:extLst>
              <a:ext uri="{FF2B5EF4-FFF2-40B4-BE49-F238E27FC236}">
                <a16:creationId xmlns:a16="http://schemas.microsoft.com/office/drawing/2014/main" id="{1F2E980C-0A7C-2648-BEEE-DB22CCA8D439}"/>
              </a:ext>
            </a:extLst>
          </p:cNvPr>
          <p:cNvGrpSpPr/>
          <p:nvPr/>
        </p:nvGrpSpPr>
        <p:grpSpPr>
          <a:xfrm rot="21264027">
            <a:off x="73443" y="56326"/>
            <a:ext cx="631579" cy="452238"/>
            <a:chOff x="5364088" y="548680"/>
            <a:chExt cx="1500198" cy="1182089"/>
          </a:xfrm>
        </p:grpSpPr>
        <p:pic>
          <p:nvPicPr>
            <p:cNvPr id="44" name="Imagen 3">
              <a:extLst>
                <a:ext uri="{FF2B5EF4-FFF2-40B4-BE49-F238E27FC236}">
                  <a16:creationId xmlns:a16="http://schemas.microsoft.com/office/drawing/2014/main" id="{0F9171D5-3EA9-9644-9A8F-926C85FD7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5436096" y="548680"/>
              <a:ext cx="1224136" cy="1182089"/>
            </a:xfrm>
            <a:prstGeom prst="rect">
              <a:avLst/>
            </a:prstGeom>
          </p:spPr>
        </p:pic>
        <p:sp>
          <p:nvSpPr>
            <p:cNvPr id="45" name="21 Rectángulo">
              <a:extLst>
                <a:ext uri="{FF2B5EF4-FFF2-40B4-BE49-F238E27FC236}">
                  <a16:creationId xmlns:a16="http://schemas.microsoft.com/office/drawing/2014/main" id="{887CDBC6-4087-9942-9544-495828E07502}"/>
                </a:ext>
              </a:extLst>
            </p:cNvPr>
            <p:cNvSpPr/>
            <p:nvPr/>
          </p:nvSpPr>
          <p:spPr>
            <a:xfrm rot="335973" flipH="1">
              <a:off x="5364088" y="841272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Ocio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3895E21-BF00-EB4D-AC87-F82D172312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5071" y="3466893"/>
            <a:ext cx="1164009" cy="116400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B41EC51-71DE-C747-BDAA-4E7D2E96CF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2281" y="2124876"/>
            <a:ext cx="822160" cy="822160"/>
          </a:xfrm>
          <a:prstGeom prst="rect">
            <a:avLst/>
          </a:prstGeom>
        </p:spPr>
      </p:pic>
      <p:grpSp>
        <p:nvGrpSpPr>
          <p:cNvPr id="41" name="Agrupar 4">
            <a:extLst>
              <a:ext uri="{FF2B5EF4-FFF2-40B4-BE49-F238E27FC236}">
                <a16:creationId xmlns:a16="http://schemas.microsoft.com/office/drawing/2014/main" id="{B6898871-93DF-A048-B242-F53188F83FAF}"/>
              </a:ext>
            </a:extLst>
          </p:cNvPr>
          <p:cNvGrpSpPr/>
          <p:nvPr/>
        </p:nvGrpSpPr>
        <p:grpSpPr>
          <a:xfrm>
            <a:off x="4491303" y="1579484"/>
            <a:ext cx="3024336" cy="4052450"/>
            <a:chOff x="2915816" y="1412776"/>
            <a:chExt cx="3600400" cy="5324513"/>
          </a:xfrm>
        </p:grpSpPr>
        <p:pic>
          <p:nvPicPr>
            <p:cNvPr id="42" name="Imagen 41" descr="C:\Users\p8311\Desktop\5.jpg">
              <a:extLst>
                <a:ext uri="{FF2B5EF4-FFF2-40B4-BE49-F238E27FC236}">
                  <a16:creationId xmlns:a16="http://schemas.microsoft.com/office/drawing/2014/main" id="{034D48E7-4882-2A4C-B75B-325A2E536B34}"/>
                </a:ext>
              </a:extLst>
            </p:cNvPr>
            <p:cNvPicPr/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5580112" y="3645024"/>
              <a:ext cx="936104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Imagen 45" descr="C:\Users\p8311\Desktop\5.jpg">
              <a:extLst>
                <a:ext uri="{FF2B5EF4-FFF2-40B4-BE49-F238E27FC236}">
                  <a16:creationId xmlns:a16="http://schemas.microsoft.com/office/drawing/2014/main" id="{B8DB0F86-1D5B-E84D-8EC7-5F3324CC5112}"/>
                </a:ext>
              </a:extLst>
            </p:cNvPr>
            <p:cNvPicPr/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4644008" y="3429000"/>
              <a:ext cx="1575792" cy="2799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Imagen 46" descr="C:\Users\p8311\Desktop\5.jpg">
              <a:extLst>
                <a:ext uri="{FF2B5EF4-FFF2-40B4-BE49-F238E27FC236}">
                  <a16:creationId xmlns:a16="http://schemas.microsoft.com/office/drawing/2014/main" id="{3A7DD2E2-877B-D946-A339-6B66BCA97E67}"/>
                </a:ext>
              </a:extLst>
            </p:cNvPr>
            <p:cNvPicPr/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2915816" y="2492896"/>
              <a:ext cx="1719808" cy="3952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Imagen 47" descr="C:\Users\p8311\Desktop\5.jpg">
              <a:extLst>
                <a:ext uri="{FF2B5EF4-FFF2-40B4-BE49-F238E27FC236}">
                  <a16:creationId xmlns:a16="http://schemas.microsoft.com/office/drawing/2014/main" id="{70DC6DDD-4090-B240-B205-7EAF771A62D5}"/>
                </a:ext>
              </a:extLst>
            </p:cNvPr>
            <p:cNvPicPr/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>
              <a:off x="3347864" y="1412776"/>
              <a:ext cx="2393754" cy="532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" name="Imagen 49" descr="C:\Users\p8311\Desktop\5.jpg">
            <a:extLst>
              <a:ext uri="{FF2B5EF4-FFF2-40B4-BE49-F238E27FC236}">
                <a16:creationId xmlns:a16="http://schemas.microsoft.com/office/drawing/2014/main" id="{48E19479-6775-944B-8E32-1F3FA4D54E89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8533728" y="1579484"/>
            <a:ext cx="667443" cy="176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n 50" descr="C:\Users\p8311\Desktop\5.jpg">
            <a:extLst>
              <a:ext uri="{FF2B5EF4-FFF2-40B4-BE49-F238E27FC236}">
                <a16:creationId xmlns:a16="http://schemas.microsoft.com/office/drawing/2014/main" id="{6C9346AB-43EE-D545-9F49-30BCDC856E7B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8203298" y="2078370"/>
            <a:ext cx="106073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n 51" descr="C:\Users\p8311\Desktop\5.jpg">
            <a:extLst>
              <a:ext uri="{FF2B5EF4-FFF2-40B4-BE49-F238E27FC236}">
                <a16:creationId xmlns:a16="http://schemas.microsoft.com/office/drawing/2014/main" id="{2A399514-3FCE-E04C-8234-C5B776B2B994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6372215" y="3532113"/>
            <a:ext cx="106073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2106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7461448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2941527" y="5195191"/>
            <a:ext cx="3857652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noProof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 nieva, hago un muñeco de nieve o esquío.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3167944" y="2709279"/>
            <a:ext cx="252028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canto villancicos.</a:t>
            </a:r>
            <a:endParaRPr kumimoji="0" lang="es-ES" sz="1600" b="1" i="0" u="none" strike="noStrike" kern="1200" cap="none" spc="0" normalizeH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8" descr="http://www.arasaac.org/classes/img/thumbnail.php?i=c2l6ZT0zMDAmcnV0YT0uLi8uLi9yZXBvc2l0b3Jpby9vcmlnaW5hbGVzLzI3Nzguc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436" y="1624805"/>
            <a:ext cx="900000" cy="90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21" name="Picture 20" descr="http://www.arasaac.org/classes/img/thumbnail.php?i=c2l6ZT0zMDAmcnV0YT0uLi8uLi9yZXBvc2l0b3Jpby9vcmlnaW5hbGVzLzE2NzAxLnBuZw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044" y="3809420"/>
            <a:ext cx="900000" cy="9000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22" name="Picture 22" descr="http://www.arasaac.org/classes/img/thumbnail.php?i=c2l6ZT0zMDAmcnV0YT0uLi8uLi9yZXBvc2l0b3Jpby9vcmlnaW5hbGVzLzMxMzEucG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809420"/>
            <a:ext cx="900000" cy="90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24" name="Picture 2" descr="http://www.arasaac.org/classes/img/thumbnail.php?i=c2l6ZT0zMDAmcnV0YT0uLi8uLi9yZXBvc2l0b3Jpby9vcmlnaW5hbGVzLzcxNzIucG5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813612"/>
            <a:ext cx="900000" cy="9000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25" name="Picture 4" descr="http://www.arasaac.org/classes/img/thumbnail.php?i=c2l6ZT0zMDAmcnV0YT0uLi8uLi9yZXBvc2l0b3Jpby9vcmlnaW5hbGVzLzYwMDgucG5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813612"/>
            <a:ext cx="900000" cy="9000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25468" y="1624805"/>
            <a:ext cx="900000" cy="90000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30" name="Picture 14" descr="http://www.arasaac.org/classes/img/thumbnail.php?i=c2l6ZT0zMDAmcnV0YT0uLi8uLi9yZXBvc2l0b3Jpby9vcmlnaW5hbGVzLzExMzE3LnBuZw==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041128"/>
            <a:ext cx="540000" cy="540000"/>
          </a:xfrm>
          <a:prstGeom prst="rect">
            <a:avLst/>
          </a:prstGeom>
          <a:noFill/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27500" y="1624805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24AD3F2-0463-F24F-BD84-51205F973CB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67944" y="3813612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CF2AF77-E43F-E74D-8CD6-2D9C6D576F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7123" y="3989420"/>
            <a:ext cx="540000" cy="540000"/>
          </a:xfrm>
          <a:prstGeom prst="rect">
            <a:avLst/>
          </a:prstGeom>
        </p:spPr>
      </p:pic>
      <p:grpSp>
        <p:nvGrpSpPr>
          <p:cNvPr id="37" name="Agrupar 2">
            <a:extLst>
              <a:ext uri="{FF2B5EF4-FFF2-40B4-BE49-F238E27FC236}">
                <a16:creationId xmlns:a16="http://schemas.microsoft.com/office/drawing/2014/main" id="{B3B92615-7383-8745-81E3-9D48E9F08965}"/>
              </a:ext>
            </a:extLst>
          </p:cNvPr>
          <p:cNvGrpSpPr/>
          <p:nvPr/>
        </p:nvGrpSpPr>
        <p:grpSpPr>
          <a:xfrm rot="21264027">
            <a:off x="73443" y="56326"/>
            <a:ext cx="631579" cy="452238"/>
            <a:chOff x="5364088" y="548680"/>
            <a:chExt cx="1500198" cy="1182089"/>
          </a:xfrm>
        </p:grpSpPr>
        <p:pic>
          <p:nvPicPr>
            <p:cNvPr id="38" name="Imagen 3">
              <a:extLst>
                <a:ext uri="{FF2B5EF4-FFF2-40B4-BE49-F238E27FC236}">
                  <a16:creationId xmlns:a16="http://schemas.microsoft.com/office/drawing/2014/main" id="{06FD2324-42FF-1F48-98F0-DAD05065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5436096" y="548680"/>
              <a:ext cx="1224136" cy="1182089"/>
            </a:xfrm>
            <a:prstGeom prst="rect">
              <a:avLst/>
            </a:prstGeom>
          </p:spPr>
        </p:pic>
        <p:sp>
          <p:nvSpPr>
            <p:cNvPr id="39" name="21 Rectángulo">
              <a:extLst>
                <a:ext uri="{FF2B5EF4-FFF2-40B4-BE49-F238E27FC236}">
                  <a16:creationId xmlns:a16="http://schemas.microsoft.com/office/drawing/2014/main" id="{F4863832-E5B0-3047-94C2-503951CE7E56}"/>
                </a:ext>
              </a:extLst>
            </p:cNvPr>
            <p:cNvSpPr/>
            <p:nvPr/>
          </p:nvSpPr>
          <p:spPr>
            <a:xfrm rot="335973" flipH="1">
              <a:off x="5364088" y="841272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Ocio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357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7461448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1259632" y="2928364"/>
            <a:ext cx="2571768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600" b="1" i="0" u="none" strike="noStrike" kern="1200" cap="none" spc="0" normalizeH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s-ES" sz="1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Yo patino con los amigos.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220072" y="5305198"/>
            <a:ext cx="2857520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v</a:t>
            </a:r>
            <a:r>
              <a:rPr lang="es-ES" sz="1600" b="1" baseline="0" noProof="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eo</a:t>
            </a:r>
            <a:r>
              <a:rPr lang="es-ES" sz="1600" b="1" noProof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una película en el cine.</a:t>
            </a:r>
          </a:p>
        </p:txBody>
      </p:sp>
      <p:pic>
        <p:nvPicPr>
          <p:cNvPr id="17" name="Picture 10" descr="http://www.arasaac.org/classes/img/thumbnail.php?i=c2l6ZT0zMDAmcnV0YT0uLi8uLi9yZXBvc2l0b3Jpby9vcmlnaW5hbGVzLzY1NjQuc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900000" cy="9000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18" name="Picture 14" descr="http://www.arasaac.org/classes/img/thumbnail.php?i=c2l6ZT0zMDAmcnV0YT0uLi8uLi9yZXBvc2l0b3Jpby9vcmlnaW5hbGVzLzkxODM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21088"/>
            <a:ext cx="900000" cy="900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19" name="Picture 16" descr="http://www.arasaac.org/classes/img/thumbnail.php?i=c2l6ZT0zMDAmcnV0YT0uLi8uLi9yZXBvc2l0b3Jpby9vcmlnaW5hbGVzLzQ2MDIucG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2480" y="4221088"/>
            <a:ext cx="900000" cy="900000"/>
          </a:xfrm>
          <a:prstGeom prst="rect">
            <a:avLst/>
          </a:prstGeom>
          <a:noFill/>
          <a:ln w="38100">
            <a:solidFill>
              <a:srgbClr val="FF44EE"/>
            </a:solidFill>
          </a:ln>
        </p:spPr>
      </p:pic>
      <p:pic>
        <p:nvPicPr>
          <p:cNvPr id="20" name="Picture 18" descr="http://www.arasaac.org/classes/img/thumbnail.php?i=c2l6ZT0zMDAmcnV0YT0uLi8uLi9yZXBvc2l0b3Jpby9vcmlnaW5hbGVzLzE2ODM3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1585" y="1880928"/>
            <a:ext cx="900000" cy="9000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26" name="Picture 2" descr="http://www.arasaac.org/classes/img/thumbnail.php?i=c2l6ZT0zMDAmcnV0YT0uLi8uLi9yZXBvc2l0b3Jpby9vcmlnaW5hbGVzLzI1Nzky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880928"/>
            <a:ext cx="900000" cy="9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9672" y="1880928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20039CF-348B-F04E-86A6-D62B1BAF1A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1742" y="2024904"/>
            <a:ext cx="540000" cy="54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7FF16BE8-EBC3-2847-A03D-C81B11B59F2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0032" y="4232676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1D0F0AF0-1421-BF4C-9C77-B2579F0D90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6296" y="4293096"/>
            <a:ext cx="540000" cy="540000"/>
          </a:xfrm>
          <a:prstGeom prst="rect">
            <a:avLst/>
          </a:prstGeom>
        </p:spPr>
      </p:pic>
      <p:grpSp>
        <p:nvGrpSpPr>
          <p:cNvPr id="37" name="Agrupar 2">
            <a:extLst>
              <a:ext uri="{FF2B5EF4-FFF2-40B4-BE49-F238E27FC236}">
                <a16:creationId xmlns:a16="http://schemas.microsoft.com/office/drawing/2014/main" id="{8D691A6C-8C29-FE4A-95FB-42E227953982}"/>
              </a:ext>
            </a:extLst>
          </p:cNvPr>
          <p:cNvGrpSpPr/>
          <p:nvPr/>
        </p:nvGrpSpPr>
        <p:grpSpPr>
          <a:xfrm rot="21264027">
            <a:off x="73443" y="56326"/>
            <a:ext cx="631579" cy="452238"/>
            <a:chOff x="5364088" y="548680"/>
            <a:chExt cx="1500198" cy="1182089"/>
          </a:xfrm>
        </p:grpSpPr>
        <p:pic>
          <p:nvPicPr>
            <p:cNvPr id="38" name="Imagen 3">
              <a:extLst>
                <a:ext uri="{FF2B5EF4-FFF2-40B4-BE49-F238E27FC236}">
                  <a16:creationId xmlns:a16="http://schemas.microsoft.com/office/drawing/2014/main" id="{0BF5A075-2F1A-0942-8360-437D8DBF4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5436096" y="548680"/>
              <a:ext cx="1224136" cy="1182089"/>
            </a:xfrm>
            <a:prstGeom prst="rect">
              <a:avLst/>
            </a:prstGeom>
          </p:spPr>
        </p:pic>
        <p:sp>
          <p:nvSpPr>
            <p:cNvPr id="39" name="21 Rectángulo">
              <a:extLst>
                <a:ext uri="{FF2B5EF4-FFF2-40B4-BE49-F238E27FC236}">
                  <a16:creationId xmlns:a16="http://schemas.microsoft.com/office/drawing/2014/main" id="{2E43D299-D0F2-874A-B802-C64C2F9DFF07}"/>
                </a:ext>
              </a:extLst>
            </p:cNvPr>
            <p:cNvSpPr/>
            <p:nvPr/>
          </p:nvSpPr>
          <p:spPr>
            <a:xfrm rot="335973" flipH="1">
              <a:off x="5364088" y="841272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Ocio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07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607" y="15380"/>
            <a:ext cx="9144000" cy="7173416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827584" y="5102284"/>
            <a:ext cx="7272808" cy="486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s-ES" sz="1600" b="1" noProof="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yudamos</a:t>
            </a:r>
            <a:r>
              <a:rPr lang="es-ES" sz="1600" b="1" noProof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 los pobres, a los enfermos, y a los ancianos.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 descr="http://www.arasaac.org/classes/img/thumbnail.php?i=c2l6ZT0zMDAmcnV0YT0uLi8uLi9yZXBvc2l0b3Jpby9vcmlnaW5hbGVzLzcwNDAuc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41168"/>
            <a:ext cx="900000" cy="900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3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6843" y="4041168"/>
            <a:ext cx="900000" cy="90000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14" name="Picture 4" descr="http://www.arasaac.org/classes/img/thumbnail.php?i=c2l6ZT0zMDAmcnV0YT0uLi8uLi9yZXBvc2l0b3Jpby9vcmlnaW5hbGVzLzE2ODQzLnBuZw=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041168"/>
            <a:ext cx="900000" cy="900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5" name="Picture 6" descr="http://www.arasaac.org/classes/img/thumbnail.php?i=c2l6ZT0zMDAmcnV0YT0uLi8uLi9yZXBvc2l0b3Jpby9vcmlnaW5hbGVzLzI1Nzk2LnBuZw=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41168"/>
            <a:ext cx="900000" cy="900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40152" y="1889478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grpSp>
        <p:nvGrpSpPr>
          <p:cNvPr id="27" name="Agrupar 26"/>
          <p:cNvGrpSpPr/>
          <p:nvPr/>
        </p:nvGrpSpPr>
        <p:grpSpPr>
          <a:xfrm>
            <a:off x="3131840" y="1889478"/>
            <a:ext cx="1008048" cy="900000"/>
            <a:chOff x="5220072" y="1988840"/>
            <a:chExt cx="1008048" cy="900000"/>
          </a:xfrm>
        </p:grpSpPr>
        <p:grpSp>
          <p:nvGrpSpPr>
            <p:cNvPr id="28" name="Agrupar 27"/>
            <p:cNvGrpSpPr/>
            <p:nvPr/>
          </p:nvGrpSpPr>
          <p:grpSpPr>
            <a:xfrm>
              <a:off x="5220072" y="2060848"/>
              <a:ext cx="1008048" cy="792000"/>
              <a:chOff x="5220072" y="2060848"/>
              <a:chExt cx="1008048" cy="792000"/>
            </a:xfrm>
          </p:grpSpPr>
          <p:pic>
            <p:nvPicPr>
              <p:cNvPr id="30" name="Imagen 29"/>
              <p:cNvPicPr>
                <a:picLocks noChangeAspect="1"/>
              </p:cNvPicPr>
              <p:nvPr/>
            </p:nvPicPr>
            <p:blipFill rotWithShape="1">
              <a:blip r:embed="rId8" cstate="print"/>
              <a:srcRect/>
              <a:stretch/>
            </p:blipFill>
            <p:spPr>
              <a:xfrm>
                <a:off x="5220072" y="2060848"/>
                <a:ext cx="527995" cy="792000"/>
              </a:xfrm>
              <a:prstGeom prst="rect">
                <a:avLst/>
              </a:prstGeom>
            </p:spPr>
          </p:pic>
          <p:pic>
            <p:nvPicPr>
              <p:cNvPr id="31" name="Imagen 30"/>
              <p:cNvPicPr>
                <a:picLocks noChangeAspect="1"/>
              </p:cNvPicPr>
              <p:nvPr/>
            </p:nvPicPr>
            <p:blipFill rotWithShape="1">
              <a:blip r:embed="rId9" cstate="print"/>
              <a:srcRect/>
              <a:stretch/>
            </p:blipFill>
            <p:spPr>
              <a:xfrm flipH="1">
                <a:off x="5652120" y="2060848"/>
                <a:ext cx="576000" cy="780947"/>
              </a:xfrm>
              <a:prstGeom prst="rect">
                <a:avLst/>
              </a:prstGeom>
            </p:spPr>
          </p:pic>
        </p:grpSp>
        <p:sp>
          <p:nvSpPr>
            <p:cNvPr id="29" name="CuadroTexto 28"/>
            <p:cNvSpPr txBox="1"/>
            <p:nvPr/>
          </p:nvSpPr>
          <p:spPr>
            <a:xfrm>
              <a:off x="5292080" y="1988840"/>
              <a:ext cx="900000" cy="9000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35" name="2 Subtítulo"/>
          <p:cNvSpPr txBox="1">
            <a:spLocks/>
          </p:cNvSpPr>
          <p:nvPr/>
        </p:nvSpPr>
        <p:spPr>
          <a:xfrm>
            <a:off x="2987824" y="2870036"/>
            <a:ext cx="3096344" cy="486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noProof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Mis </a:t>
            </a: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padres y yo</a:t>
            </a:r>
            <a:r>
              <a:rPr lang="es-ES" sz="1600" b="1" noProof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6762C21-C742-9640-BCAB-510B6B3E24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2056" y="4157800"/>
            <a:ext cx="540000" cy="54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D55DBDB-DBCA-304C-8531-7E26B8B3E7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5199" y="2028859"/>
            <a:ext cx="540000" cy="540000"/>
          </a:xfrm>
          <a:prstGeom prst="rect">
            <a:avLst/>
          </a:prstGeom>
        </p:spPr>
      </p:pic>
      <p:grpSp>
        <p:nvGrpSpPr>
          <p:cNvPr id="25" name="Agrupar 2">
            <a:extLst>
              <a:ext uri="{FF2B5EF4-FFF2-40B4-BE49-F238E27FC236}">
                <a16:creationId xmlns:a16="http://schemas.microsoft.com/office/drawing/2014/main" id="{6054CFD3-679E-F74F-A744-C529FBC9C606}"/>
              </a:ext>
            </a:extLst>
          </p:cNvPr>
          <p:cNvGrpSpPr/>
          <p:nvPr/>
        </p:nvGrpSpPr>
        <p:grpSpPr>
          <a:xfrm rot="21264027">
            <a:off x="73443" y="56326"/>
            <a:ext cx="631579" cy="452238"/>
            <a:chOff x="5364088" y="548680"/>
            <a:chExt cx="1500198" cy="1182089"/>
          </a:xfrm>
        </p:grpSpPr>
        <p:pic>
          <p:nvPicPr>
            <p:cNvPr id="26" name="Imagen 3">
              <a:extLst>
                <a:ext uri="{FF2B5EF4-FFF2-40B4-BE49-F238E27FC236}">
                  <a16:creationId xmlns:a16="http://schemas.microsoft.com/office/drawing/2014/main" id="{A79FE0B6-5314-064A-84AC-D2925978E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5436096" y="548680"/>
              <a:ext cx="1224136" cy="1182089"/>
            </a:xfrm>
            <a:prstGeom prst="rect">
              <a:avLst/>
            </a:prstGeom>
          </p:spPr>
        </p:pic>
        <p:sp>
          <p:nvSpPr>
            <p:cNvPr id="36" name="21 Rectángulo">
              <a:extLst>
                <a:ext uri="{FF2B5EF4-FFF2-40B4-BE49-F238E27FC236}">
                  <a16:creationId xmlns:a16="http://schemas.microsoft.com/office/drawing/2014/main" id="{3D8580B9-E01D-C948-9F1C-38E8C31F2F40}"/>
                </a:ext>
              </a:extLst>
            </p:cNvPr>
            <p:cNvSpPr/>
            <p:nvPr/>
          </p:nvSpPr>
          <p:spPr>
            <a:xfrm rot="335973" flipH="1">
              <a:off x="5364088" y="841272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Ocio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471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8" name="Picture 2" descr="http://www.arasaac.org/classes/img/thumbnail.php?i=c2l6ZT0zMDAmcnV0YT0uLi8uLi9yZXBvc2l0b3Jpby9vcmlnaW5hbGVzLzI5OTUxLnBuZw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824" y="2024944"/>
            <a:ext cx="900000" cy="9000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10" name="Picture 4" descr="http://www.arasaac.org/classes/img/thumbnail.php?i=c2l6ZT0zMDAmcnV0YT0uLi8uLi9yZXBvc2l0b3Jpby9vcmlnaW5hbGVzLzY1NzI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8224" y="2024944"/>
            <a:ext cx="900000" cy="90000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</p:pic>
      <p:pic>
        <p:nvPicPr>
          <p:cNvPr id="19" name="Picture 2" descr="http://www.arasaac.org/classes/img/thumbnail.php?i=c2l6ZT0zMDAmcnV0YT0uLi8uLi9yZXBvc2l0b3Jpby9vcmlnaW5hbGVzLzI3MDQucG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8024" y="2024944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2003344"/>
            <a:ext cx="921600" cy="921600"/>
          </a:xfrm>
          <a:prstGeom prst="rect">
            <a:avLst/>
          </a:prstGeom>
          <a:ln w="38100">
            <a:solidFill>
              <a:srgbClr val="FF44EE"/>
            </a:solidFill>
          </a:ln>
        </p:spPr>
      </p:pic>
      <p:sp>
        <p:nvSpPr>
          <p:cNvPr id="25" name="2 Subtítulo"/>
          <p:cNvSpPr txBox="1">
            <a:spLocks/>
          </p:cNvSpPr>
          <p:nvPr/>
        </p:nvSpPr>
        <p:spPr>
          <a:xfrm>
            <a:off x="323528" y="4941168"/>
            <a:ext cx="817471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mí me gusta la Navidad.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4221088"/>
            <a:ext cx="900000" cy="90000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28" name="Imagen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4221088"/>
            <a:ext cx="900000" cy="900000"/>
          </a:xfrm>
          <a:prstGeom prst="rect">
            <a:avLst/>
          </a:prstGeom>
          <a:ln w="38100">
            <a:solidFill>
              <a:srgbClr val="FF44EE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51920" y="4221088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9" name="2 Subtítulo"/>
          <p:cNvSpPr txBox="1">
            <a:spLocks/>
          </p:cNvSpPr>
          <p:nvPr/>
        </p:nvSpPr>
        <p:spPr>
          <a:xfrm>
            <a:off x="323528" y="2852936"/>
            <a:ext cx="817471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 paseo por la calle y escucho villancicos.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7704" y="2024944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0ECA352-138D-7445-9B08-A691B589FC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0072" y="2094022"/>
            <a:ext cx="540000" cy="54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80B60E7-D264-E848-BAAD-584CC9C242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2230" y="2158140"/>
            <a:ext cx="540000" cy="540000"/>
          </a:xfrm>
          <a:prstGeom prst="rect">
            <a:avLst/>
          </a:prstGeom>
        </p:spPr>
      </p:pic>
      <p:grpSp>
        <p:nvGrpSpPr>
          <p:cNvPr id="21" name="Agrupar 2">
            <a:extLst>
              <a:ext uri="{FF2B5EF4-FFF2-40B4-BE49-F238E27FC236}">
                <a16:creationId xmlns:a16="http://schemas.microsoft.com/office/drawing/2014/main" id="{0132AA8A-7D9C-5F4B-983F-269C52A1D319}"/>
              </a:ext>
            </a:extLst>
          </p:cNvPr>
          <p:cNvGrpSpPr/>
          <p:nvPr/>
        </p:nvGrpSpPr>
        <p:grpSpPr>
          <a:xfrm rot="21264027">
            <a:off x="73443" y="56326"/>
            <a:ext cx="631579" cy="452238"/>
            <a:chOff x="5364088" y="548680"/>
            <a:chExt cx="1500198" cy="1182089"/>
          </a:xfrm>
        </p:grpSpPr>
        <p:pic>
          <p:nvPicPr>
            <p:cNvPr id="23" name="Imagen 3">
              <a:extLst>
                <a:ext uri="{FF2B5EF4-FFF2-40B4-BE49-F238E27FC236}">
                  <a16:creationId xmlns:a16="http://schemas.microsoft.com/office/drawing/2014/main" id="{083815DF-8955-4244-8078-795B55108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5436096" y="548680"/>
              <a:ext cx="1224136" cy="1182089"/>
            </a:xfrm>
            <a:prstGeom prst="rect">
              <a:avLst/>
            </a:prstGeom>
          </p:spPr>
        </p:pic>
        <p:sp>
          <p:nvSpPr>
            <p:cNvPr id="26" name="21 Rectángulo">
              <a:extLst>
                <a:ext uri="{FF2B5EF4-FFF2-40B4-BE49-F238E27FC236}">
                  <a16:creationId xmlns:a16="http://schemas.microsoft.com/office/drawing/2014/main" id="{1CB98FED-3F5B-704D-AF71-D37DE3AB11D8}"/>
                </a:ext>
              </a:extLst>
            </p:cNvPr>
            <p:cNvSpPr/>
            <p:nvPr/>
          </p:nvSpPr>
          <p:spPr>
            <a:xfrm rot="335973" flipH="1">
              <a:off x="5364088" y="841272"/>
              <a:ext cx="150019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700" dirty="0">
                  <a:solidFill>
                    <a:schemeClr val="tx1"/>
                  </a:solidFill>
                  <a:latin typeface="Comic Sans MS" pitchFamily="66" charset="0"/>
                </a:rPr>
                <a:t>Ocio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35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6 Rectángulo"/>
          <p:cNvSpPr/>
          <p:nvPr/>
        </p:nvSpPr>
        <p:spPr>
          <a:xfrm rot="21024279">
            <a:off x="218649" y="69836"/>
            <a:ext cx="121444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Comic Sans MS" pitchFamily="66" charset="0"/>
              </a:rPr>
              <a:t>El Belén</a:t>
            </a:r>
          </a:p>
        </p:txBody>
      </p:sp>
      <p:grpSp>
        <p:nvGrpSpPr>
          <p:cNvPr id="3" name="17 Grupo"/>
          <p:cNvGrpSpPr/>
          <p:nvPr/>
        </p:nvGrpSpPr>
        <p:grpSpPr>
          <a:xfrm>
            <a:off x="-63056" y="-23"/>
            <a:ext cx="1277470" cy="500065"/>
            <a:chOff x="-134494" y="-23"/>
            <a:chExt cx="1567590" cy="651476"/>
          </a:xfrm>
        </p:grpSpPr>
        <p:sp>
          <p:nvSpPr>
            <p:cNvPr id="19" name="26 Rectángulo"/>
            <p:cNvSpPr/>
            <p:nvPr/>
          </p:nvSpPr>
          <p:spPr>
            <a:xfrm rot="21024279">
              <a:off x="218650" y="69836"/>
              <a:ext cx="1214446" cy="571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Comic Sans MS" pitchFamily="66" charset="0"/>
                </a:rPr>
                <a:t>El Belén</a:t>
              </a:r>
            </a:p>
          </p:txBody>
        </p:sp>
        <p:pic>
          <p:nvPicPr>
            <p:cNvPr id="20" name="Imagen 32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flipH="1">
              <a:off x="-71470" y="-23"/>
              <a:ext cx="1143008" cy="651476"/>
            </a:xfrm>
            <a:prstGeom prst="rect">
              <a:avLst/>
            </a:prstGeom>
          </p:spPr>
        </p:pic>
        <p:sp>
          <p:nvSpPr>
            <p:cNvPr id="21" name="26 Rectángulo"/>
            <p:cNvSpPr/>
            <p:nvPr/>
          </p:nvSpPr>
          <p:spPr>
            <a:xfrm rot="1338764">
              <a:off x="-134494" y="5146"/>
              <a:ext cx="1214446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dirty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El Belén</a:t>
              </a: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 rot="5400000">
            <a:off x="3192254" y="1277012"/>
            <a:ext cx="3104587" cy="64004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1EF2408-EFA1-A240-B4BF-60A54C159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91776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46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Agrupar 58"/>
          <p:cNvGrpSpPr/>
          <p:nvPr/>
        </p:nvGrpSpPr>
        <p:grpSpPr>
          <a:xfrm>
            <a:off x="107504" y="44624"/>
            <a:ext cx="9001000" cy="1152128"/>
            <a:chOff x="107504" y="116632"/>
            <a:chExt cx="9001000" cy="1152128"/>
          </a:xfrm>
        </p:grpSpPr>
        <p:grpSp>
          <p:nvGrpSpPr>
            <p:cNvPr id="4" name="Agrupar 3"/>
            <p:cNvGrpSpPr/>
            <p:nvPr/>
          </p:nvGrpSpPr>
          <p:grpSpPr>
            <a:xfrm>
              <a:off x="107504" y="116632"/>
              <a:ext cx="9001000" cy="504056"/>
              <a:chOff x="107504" y="116632"/>
              <a:chExt cx="9001000" cy="504056"/>
            </a:xfrm>
          </p:grpSpPr>
          <p:grpSp>
            <p:nvGrpSpPr>
              <p:cNvPr id="5" name="Agrupar 4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5" name="Agrupar 24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9" name="Imagen 2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" name="Imagen 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" name="Agrupar 25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7" name="Imagen 2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8" name="Imagen 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" name="Agrupar 5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9" name="Agrupar 18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3" name="Imagen 2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" name="Imagen 2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" name="Agrupar 19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1" name="Imagen 2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" name="Imagen 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" name="Agrupar 6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3" name="Agrupar 12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7" name="Imagen 1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" name="Imagen 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" name="Agrupar 13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5" name="Imagen 1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" name="Imagen 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8" name="Agrupar 7"/>
              <p:cNvGrpSpPr/>
              <p:nvPr/>
            </p:nvGrpSpPr>
            <p:grpSpPr>
              <a:xfrm>
                <a:off x="7380312" y="116632"/>
                <a:ext cx="1728192" cy="504056"/>
                <a:chOff x="107504" y="116632"/>
                <a:chExt cx="1728192" cy="504056"/>
              </a:xfrm>
            </p:grpSpPr>
            <p:grpSp>
              <p:nvGrpSpPr>
                <p:cNvPr id="9" name="Agrupar 8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1" name="Imagen 1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" name="Imagen 1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" name="Imagen 9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331640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1" name="Agrupar 30"/>
            <p:cNvGrpSpPr/>
            <p:nvPr/>
          </p:nvGrpSpPr>
          <p:grpSpPr>
            <a:xfrm>
              <a:off x="683568" y="764704"/>
              <a:ext cx="8352928" cy="504056"/>
              <a:chOff x="107504" y="116632"/>
              <a:chExt cx="8352928" cy="504056"/>
            </a:xfrm>
          </p:grpSpPr>
          <p:grpSp>
            <p:nvGrpSpPr>
              <p:cNvPr id="32" name="Agrupar 31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52" name="Agrupar 51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56" name="Imagen 55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7" name="Imagen 5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3" name="Agrupar 52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54" name="Imagen 53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5" name="Imagen 5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" name="Agrupar 32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46" name="Agrupar 45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50" name="Imagen 49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" name="Imagen 5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7" name="Agrupar 46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48" name="Imagen 47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" name="Imagen 4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4" name="Agrupar 33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40" name="Agrupar 39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44" name="Imagen 43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5" name="Imagen 4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" name="Agrupar 40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42" name="Imagen 41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3" name="Imagen 4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6" name="Agrupar 35"/>
              <p:cNvGrpSpPr/>
              <p:nvPr/>
            </p:nvGrpSpPr>
            <p:grpSpPr>
              <a:xfrm>
                <a:off x="7380312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8" name="Imagen 37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Imagen 3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pic>
          <p:nvPicPr>
            <p:cNvPr id="58" name="Imagen 5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107504" y="764704"/>
              <a:ext cx="534616" cy="504056"/>
            </a:xfrm>
            <a:prstGeom prst="rect">
              <a:avLst/>
            </a:prstGeom>
          </p:spPr>
        </p:pic>
      </p:grpSp>
      <p:grpSp>
        <p:nvGrpSpPr>
          <p:cNvPr id="61" name="Agrupar 60"/>
          <p:cNvGrpSpPr/>
          <p:nvPr/>
        </p:nvGrpSpPr>
        <p:grpSpPr>
          <a:xfrm>
            <a:off x="107504" y="1268760"/>
            <a:ext cx="9001000" cy="1152128"/>
            <a:chOff x="107504" y="116632"/>
            <a:chExt cx="9001000" cy="1152128"/>
          </a:xfrm>
        </p:grpSpPr>
        <p:grpSp>
          <p:nvGrpSpPr>
            <p:cNvPr id="62" name="Agrupar 61"/>
            <p:cNvGrpSpPr/>
            <p:nvPr/>
          </p:nvGrpSpPr>
          <p:grpSpPr>
            <a:xfrm>
              <a:off x="107504" y="116632"/>
              <a:ext cx="9001000" cy="504056"/>
              <a:chOff x="107504" y="116632"/>
              <a:chExt cx="9001000" cy="504056"/>
            </a:xfrm>
          </p:grpSpPr>
          <p:grpSp>
            <p:nvGrpSpPr>
              <p:cNvPr id="89" name="Agrupar 88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09" name="Agrupar 108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13" name="Imagen 11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14" name="Imagen 1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0" name="Agrupar 109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11" name="Imagen 11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12" name="Imagen 11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90" name="Agrupar 89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03" name="Agrupar 102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07" name="Imagen 10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8" name="Imagen 10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4" name="Agrupar 103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05" name="Imagen 10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6" name="Imagen 10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91" name="Agrupar 90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97" name="Agrupar 96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01" name="Imagen 10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2" name="Imagen 10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8" name="Agrupar 97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99" name="Imagen 9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0" name="Imagen 9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92" name="Agrupar 91"/>
              <p:cNvGrpSpPr/>
              <p:nvPr/>
            </p:nvGrpSpPr>
            <p:grpSpPr>
              <a:xfrm>
                <a:off x="7380312" y="116632"/>
                <a:ext cx="1728192" cy="504056"/>
                <a:chOff x="107504" y="116632"/>
                <a:chExt cx="1728192" cy="504056"/>
              </a:xfrm>
            </p:grpSpPr>
            <p:grpSp>
              <p:nvGrpSpPr>
                <p:cNvPr id="93" name="Agrupar 92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95" name="Imagen 9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6" name="Imagen 9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4" name="Imagen 93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331640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63" name="Agrupar 62"/>
            <p:cNvGrpSpPr/>
            <p:nvPr/>
          </p:nvGrpSpPr>
          <p:grpSpPr>
            <a:xfrm>
              <a:off x="683568" y="764704"/>
              <a:ext cx="8352928" cy="504056"/>
              <a:chOff x="107504" y="116632"/>
              <a:chExt cx="8352928" cy="504056"/>
            </a:xfrm>
          </p:grpSpPr>
          <p:grpSp>
            <p:nvGrpSpPr>
              <p:cNvPr id="65" name="Agrupar 64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83" name="Agrupar 82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87" name="Imagen 8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8" name="Imagen 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4" name="Agrupar 83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85" name="Imagen 8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6" name="Imagen 8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6" name="Agrupar 65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77" name="Agrupar 76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81" name="Imagen 8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2" name="Imagen 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8" name="Agrupar 77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79" name="Imagen 7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80" name="Imagen 7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7" name="Agrupar 66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71" name="Agrupar 70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75" name="Imagen 7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6" name="Imagen 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2" name="Agrupar 71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73" name="Imagen 7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4" name="Imagen 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8" name="Agrupar 67"/>
              <p:cNvGrpSpPr/>
              <p:nvPr/>
            </p:nvGrpSpPr>
            <p:grpSpPr>
              <a:xfrm>
                <a:off x="7380312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69" name="Imagen 68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0" name="Imagen 6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pic>
          <p:nvPicPr>
            <p:cNvPr id="64" name="Imagen 6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107504" y="764704"/>
              <a:ext cx="534616" cy="504056"/>
            </a:xfrm>
            <a:prstGeom prst="rect">
              <a:avLst/>
            </a:prstGeom>
          </p:spPr>
        </p:pic>
      </p:grpSp>
      <p:grpSp>
        <p:nvGrpSpPr>
          <p:cNvPr id="115" name="Agrupar 114"/>
          <p:cNvGrpSpPr/>
          <p:nvPr/>
        </p:nvGrpSpPr>
        <p:grpSpPr>
          <a:xfrm>
            <a:off x="107504" y="2492896"/>
            <a:ext cx="9001000" cy="1152128"/>
            <a:chOff x="107504" y="116632"/>
            <a:chExt cx="9001000" cy="1152128"/>
          </a:xfrm>
        </p:grpSpPr>
        <p:grpSp>
          <p:nvGrpSpPr>
            <p:cNvPr id="116" name="Agrupar 115"/>
            <p:cNvGrpSpPr/>
            <p:nvPr/>
          </p:nvGrpSpPr>
          <p:grpSpPr>
            <a:xfrm>
              <a:off x="107504" y="116632"/>
              <a:ext cx="9001000" cy="504056"/>
              <a:chOff x="107504" y="116632"/>
              <a:chExt cx="9001000" cy="504056"/>
            </a:xfrm>
          </p:grpSpPr>
          <p:grpSp>
            <p:nvGrpSpPr>
              <p:cNvPr id="143" name="Agrupar 142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63" name="Agrupar 162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67" name="Imagen 16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8" name="Imagen 1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4" name="Agrupar 163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65" name="Imagen 16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6" name="Imagen 16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4" name="Agrupar 143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57" name="Agrupar 156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61" name="Imagen 16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2" name="Imagen 1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8" name="Agrupar 157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59" name="Imagen 15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0" name="Imagen 1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5" name="Agrupar 144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51" name="Agrupar 150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55" name="Imagen 15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6" name="Imagen 15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2" name="Agrupar 151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53" name="Imagen 15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4" name="Imagen 15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46" name="Agrupar 145"/>
              <p:cNvGrpSpPr/>
              <p:nvPr/>
            </p:nvGrpSpPr>
            <p:grpSpPr>
              <a:xfrm>
                <a:off x="7380312" y="116632"/>
                <a:ext cx="1728192" cy="504056"/>
                <a:chOff x="107504" y="116632"/>
                <a:chExt cx="1728192" cy="504056"/>
              </a:xfrm>
            </p:grpSpPr>
            <p:grpSp>
              <p:nvGrpSpPr>
                <p:cNvPr id="147" name="Agrupar 146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49" name="Imagen 14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0" name="Imagen 1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8" name="Imagen 147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331640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7" name="Agrupar 116"/>
            <p:cNvGrpSpPr/>
            <p:nvPr/>
          </p:nvGrpSpPr>
          <p:grpSpPr>
            <a:xfrm>
              <a:off x="683568" y="764704"/>
              <a:ext cx="8352928" cy="504056"/>
              <a:chOff x="107504" y="116632"/>
              <a:chExt cx="8352928" cy="504056"/>
            </a:xfrm>
          </p:grpSpPr>
          <p:grpSp>
            <p:nvGrpSpPr>
              <p:cNvPr id="119" name="Agrupar 118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37" name="Agrupar 136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41" name="Imagen 14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2" name="Imagen 1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8" name="Agrupar 137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39" name="Imagen 13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0" name="Imagen 13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0" name="Agrupar 119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31" name="Agrupar 130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35" name="Imagen 13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6" name="Imagen 1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2" name="Agrupar 131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33" name="Imagen 13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4" name="Imagen 13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1" name="Agrupar 120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25" name="Agrupar 124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29" name="Imagen 12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0" name="Imagen 1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6" name="Agrupar 125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27" name="Imagen 12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8" name="Imagen 1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22" name="Agrupar 121"/>
              <p:cNvGrpSpPr/>
              <p:nvPr/>
            </p:nvGrpSpPr>
            <p:grpSpPr>
              <a:xfrm>
                <a:off x="7380312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123" name="Imagen 122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4" name="Imagen 1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18" name="Imagen 11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107504" y="764704"/>
              <a:ext cx="534616" cy="504056"/>
            </a:xfrm>
            <a:prstGeom prst="rect">
              <a:avLst/>
            </a:prstGeom>
          </p:spPr>
        </p:pic>
      </p:grpSp>
      <p:grpSp>
        <p:nvGrpSpPr>
          <p:cNvPr id="169" name="Agrupar 168"/>
          <p:cNvGrpSpPr/>
          <p:nvPr/>
        </p:nvGrpSpPr>
        <p:grpSpPr>
          <a:xfrm>
            <a:off x="107504" y="3717032"/>
            <a:ext cx="9001000" cy="1152128"/>
            <a:chOff x="107504" y="116632"/>
            <a:chExt cx="9001000" cy="1152128"/>
          </a:xfrm>
        </p:grpSpPr>
        <p:grpSp>
          <p:nvGrpSpPr>
            <p:cNvPr id="170" name="Agrupar 169"/>
            <p:cNvGrpSpPr/>
            <p:nvPr/>
          </p:nvGrpSpPr>
          <p:grpSpPr>
            <a:xfrm>
              <a:off x="107504" y="116632"/>
              <a:ext cx="9001000" cy="504056"/>
              <a:chOff x="107504" y="116632"/>
              <a:chExt cx="9001000" cy="504056"/>
            </a:xfrm>
          </p:grpSpPr>
          <p:grpSp>
            <p:nvGrpSpPr>
              <p:cNvPr id="197" name="Agrupar 196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17" name="Agrupar 216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21" name="Imagen 22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2" name="Imagen 2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8" name="Agrupar 217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19" name="Imagen 21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0" name="Imagen 21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98" name="Agrupar 197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11" name="Agrupar 210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15" name="Imagen 21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6" name="Imagen 2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2" name="Agrupar 211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13" name="Imagen 21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4" name="Imagen 2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99" name="Agrupar 198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05" name="Agrupar 204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09" name="Imagen 20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0" name="Imagen 20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6" name="Agrupar 205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07" name="Imagen 20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8" name="Imagen 20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00" name="Agrupar 199"/>
              <p:cNvGrpSpPr/>
              <p:nvPr/>
            </p:nvGrpSpPr>
            <p:grpSpPr>
              <a:xfrm>
                <a:off x="7380312" y="116632"/>
                <a:ext cx="1728192" cy="504056"/>
                <a:chOff x="107504" y="116632"/>
                <a:chExt cx="1728192" cy="504056"/>
              </a:xfrm>
            </p:grpSpPr>
            <p:grpSp>
              <p:nvGrpSpPr>
                <p:cNvPr id="201" name="Agrupar 200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03" name="Imagen 20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4" name="Imagen 20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02" name="Imagen 201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331640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71" name="Agrupar 170"/>
            <p:cNvGrpSpPr/>
            <p:nvPr/>
          </p:nvGrpSpPr>
          <p:grpSpPr>
            <a:xfrm>
              <a:off x="683568" y="764704"/>
              <a:ext cx="8352928" cy="504056"/>
              <a:chOff x="107504" y="116632"/>
              <a:chExt cx="8352928" cy="504056"/>
            </a:xfrm>
          </p:grpSpPr>
          <p:grpSp>
            <p:nvGrpSpPr>
              <p:cNvPr id="173" name="Agrupar 172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91" name="Agrupar 190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95" name="Imagen 19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6" name="Imagen 19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2" name="Agrupar 191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93" name="Imagen 19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4" name="Imagen 19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4" name="Agrupar 173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85" name="Agrupar 184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89" name="Imagen 18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0" name="Imagen 18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6" name="Agrupar 185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87" name="Imagen 18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8" name="Imagen 1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5" name="Agrupar 174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179" name="Agrupar 178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83" name="Imagen 18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" name="Imagen 18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0" name="Agrupar 179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181" name="Imagen 18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2" name="Imagen 1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6" name="Agrupar 175"/>
              <p:cNvGrpSpPr/>
              <p:nvPr/>
            </p:nvGrpSpPr>
            <p:grpSpPr>
              <a:xfrm>
                <a:off x="7380312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177" name="Imagen 176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8" name="Imagen 17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2" name="Imagen 17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107504" y="764704"/>
              <a:ext cx="534616" cy="504056"/>
            </a:xfrm>
            <a:prstGeom prst="rect">
              <a:avLst/>
            </a:prstGeom>
          </p:spPr>
        </p:pic>
      </p:grpSp>
      <p:grpSp>
        <p:nvGrpSpPr>
          <p:cNvPr id="223" name="Agrupar 222"/>
          <p:cNvGrpSpPr/>
          <p:nvPr/>
        </p:nvGrpSpPr>
        <p:grpSpPr>
          <a:xfrm>
            <a:off x="107504" y="5013176"/>
            <a:ext cx="9001000" cy="1152128"/>
            <a:chOff x="107504" y="116632"/>
            <a:chExt cx="9001000" cy="1152128"/>
          </a:xfrm>
        </p:grpSpPr>
        <p:grpSp>
          <p:nvGrpSpPr>
            <p:cNvPr id="224" name="Agrupar 223"/>
            <p:cNvGrpSpPr/>
            <p:nvPr/>
          </p:nvGrpSpPr>
          <p:grpSpPr>
            <a:xfrm>
              <a:off x="107504" y="116632"/>
              <a:ext cx="9001000" cy="504056"/>
              <a:chOff x="107504" y="116632"/>
              <a:chExt cx="9001000" cy="504056"/>
            </a:xfrm>
          </p:grpSpPr>
          <p:grpSp>
            <p:nvGrpSpPr>
              <p:cNvPr id="251" name="Agrupar 250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71" name="Agrupar 270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75" name="Imagen 27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76" name="Imagen 2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2" name="Agrupar 271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73" name="Imagen 27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74" name="Imagen 2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52" name="Agrupar 251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65" name="Agrupar 264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69" name="Imagen 26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70" name="Imagen 26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6" name="Agrupar 265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67" name="Imagen 26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8" name="Imagen 2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53" name="Agrupar 252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59" name="Agrupar 258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63" name="Imagen 26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4" name="Imagen 26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0" name="Agrupar 259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61" name="Imagen 26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2" name="Imagen 2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54" name="Agrupar 253"/>
              <p:cNvGrpSpPr/>
              <p:nvPr/>
            </p:nvGrpSpPr>
            <p:grpSpPr>
              <a:xfrm>
                <a:off x="7380312" y="116632"/>
                <a:ext cx="1728192" cy="504056"/>
                <a:chOff x="107504" y="116632"/>
                <a:chExt cx="1728192" cy="504056"/>
              </a:xfrm>
            </p:grpSpPr>
            <p:grpSp>
              <p:nvGrpSpPr>
                <p:cNvPr id="255" name="Agrupar 254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57" name="Imagen 25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8" name="Imagen 2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56" name="Imagen 255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331640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" name="Agrupar 224"/>
            <p:cNvGrpSpPr/>
            <p:nvPr/>
          </p:nvGrpSpPr>
          <p:grpSpPr>
            <a:xfrm>
              <a:off x="683568" y="764704"/>
              <a:ext cx="8352928" cy="504056"/>
              <a:chOff x="107504" y="116632"/>
              <a:chExt cx="8352928" cy="504056"/>
            </a:xfrm>
          </p:grpSpPr>
          <p:grpSp>
            <p:nvGrpSpPr>
              <p:cNvPr id="227" name="Agrupar 226"/>
              <p:cNvGrpSpPr/>
              <p:nvPr/>
            </p:nvGrpSpPr>
            <p:grpSpPr>
              <a:xfrm>
                <a:off x="107504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45" name="Agrupar 244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49" name="Imagen 248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0" name="Imagen 2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6" name="Agrupar 245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47" name="Imagen 24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8" name="Imagen 24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8" name="Agrupar 227"/>
              <p:cNvGrpSpPr/>
              <p:nvPr/>
            </p:nvGrpSpPr>
            <p:grpSpPr>
              <a:xfrm>
                <a:off x="2555776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39" name="Agrupar 238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43" name="Imagen 242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4" name="Imagen 24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0" name="Agrupar 239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41" name="Imagen 240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2" name="Imagen 2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9" name="Agrupar 228"/>
              <p:cNvGrpSpPr/>
              <p:nvPr/>
            </p:nvGrpSpPr>
            <p:grpSpPr>
              <a:xfrm>
                <a:off x="5004048" y="116632"/>
                <a:ext cx="2304256" cy="504056"/>
                <a:chOff x="107504" y="116632"/>
                <a:chExt cx="2304256" cy="504056"/>
              </a:xfrm>
            </p:grpSpPr>
            <p:grpSp>
              <p:nvGrpSpPr>
                <p:cNvPr id="233" name="Agrupar 232"/>
                <p:cNvGrpSpPr/>
                <p:nvPr/>
              </p:nvGrpSpPr>
              <p:grpSpPr>
                <a:xfrm>
                  <a:off x="107504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37" name="Imagen 236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8" name="Imagen 23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4" name="Agrupar 233"/>
                <p:cNvGrpSpPr/>
                <p:nvPr/>
              </p:nvGrpSpPr>
              <p:grpSpPr>
                <a:xfrm>
                  <a:off x="1331640" y="116632"/>
                  <a:ext cx="1080120" cy="504056"/>
                  <a:chOff x="107504" y="116632"/>
                  <a:chExt cx="1080120" cy="504056"/>
                </a:xfrm>
              </p:grpSpPr>
              <p:pic>
                <p:nvPicPr>
                  <p:cNvPr id="235" name="Imagen 234" descr="C:\Users\p8311\Desktop\Dibujos de Navidad (Sergio).jpg"/>
                  <p:cNvPicPr/>
                  <p:nvPr/>
                </p:nvPicPr>
                <p:blipFill rotWithShape="1"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 bwMode="auto">
                  <a:xfrm>
                    <a:off x="107504" y="116632"/>
                    <a:ext cx="504056" cy="5040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6" name="Imagen 2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/>
                </p:blipFill>
                <p:spPr>
                  <a:xfrm>
                    <a:off x="653008" y="116632"/>
                    <a:ext cx="534616" cy="50405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Agrupar 229"/>
              <p:cNvGrpSpPr/>
              <p:nvPr/>
            </p:nvGrpSpPr>
            <p:grpSpPr>
              <a:xfrm>
                <a:off x="7380312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231" name="Imagen 230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2" name="Imagen 2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pic>
          <p:nvPicPr>
            <p:cNvPr id="226" name="Imagen 22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107504" y="764704"/>
              <a:ext cx="534616" cy="504056"/>
            </a:xfrm>
            <a:prstGeom prst="rect">
              <a:avLst/>
            </a:prstGeom>
          </p:spPr>
        </p:pic>
      </p:grpSp>
      <p:grpSp>
        <p:nvGrpSpPr>
          <p:cNvPr id="332" name="Agrupar 331"/>
          <p:cNvGrpSpPr/>
          <p:nvPr/>
        </p:nvGrpSpPr>
        <p:grpSpPr>
          <a:xfrm>
            <a:off x="107504" y="6237312"/>
            <a:ext cx="9001000" cy="504056"/>
            <a:chOff x="107504" y="116632"/>
            <a:chExt cx="9001000" cy="504056"/>
          </a:xfrm>
        </p:grpSpPr>
        <p:grpSp>
          <p:nvGrpSpPr>
            <p:cNvPr id="359" name="Agrupar 358"/>
            <p:cNvGrpSpPr/>
            <p:nvPr/>
          </p:nvGrpSpPr>
          <p:grpSpPr>
            <a:xfrm>
              <a:off x="107504" y="116632"/>
              <a:ext cx="2304256" cy="504056"/>
              <a:chOff x="107504" y="116632"/>
              <a:chExt cx="2304256" cy="504056"/>
            </a:xfrm>
          </p:grpSpPr>
          <p:grpSp>
            <p:nvGrpSpPr>
              <p:cNvPr id="379" name="Agrupar 378"/>
              <p:cNvGrpSpPr/>
              <p:nvPr/>
            </p:nvGrpSpPr>
            <p:grpSpPr>
              <a:xfrm>
                <a:off x="107504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83" name="Imagen 382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4" name="Imagen 38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  <p:grpSp>
            <p:nvGrpSpPr>
              <p:cNvPr id="380" name="Agrupar 379"/>
              <p:cNvGrpSpPr/>
              <p:nvPr/>
            </p:nvGrpSpPr>
            <p:grpSpPr>
              <a:xfrm>
                <a:off x="1331640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81" name="Imagen 380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2" name="Imagen 38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0" name="Agrupar 359"/>
            <p:cNvGrpSpPr/>
            <p:nvPr/>
          </p:nvGrpSpPr>
          <p:grpSpPr>
            <a:xfrm>
              <a:off x="2555776" y="116632"/>
              <a:ext cx="2304256" cy="504056"/>
              <a:chOff x="107504" y="116632"/>
              <a:chExt cx="2304256" cy="504056"/>
            </a:xfrm>
          </p:grpSpPr>
          <p:grpSp>
            <p:nvGrpSpPr>
              <p:cNvPr id="373" name="Agrupar 372"/>
              <p:cNvGrpSpPr/>
              <p:nvPr/>
            </p:nvGrpSpPr>
            <p:grpSpPr>
              <a:xfrm>
                <a:off x="107504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77" name="Imagen 376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8" name="Imagen 37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  <p:grpSp>
            <p:nvGrpSpPr>
              <p:cNvPr id="374" name="Agrupar 373"/>
              <p:cNvGrpSpPr/>
              <p:nvPr/>
            </p:nvGrpSpPr>
            <p:grpSpPr>
              <a:xfrm>
                <a:off x="1331640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75" name="Imagen 374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6" name="Imagen 37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1" name="Agrupar 360"/>
            <p:cNvGrpSpPr/>
            <p:nvPr/>
          </p:nvGrpSpPr>
          <p:grpSpPr>
            <a:xfrm>
              <a:off x="5004048" y="116632"/>
              <a:ext cx="2304256" cy="504056"/>
              <a:chOff x="107504" y="116632"/>
              <a:chExt cx="2304256" cy="504056"/>
            </a:xfrm>
          </p:grpSpPr>
          <p:grpSp>
            <p:nvGrpSpPr>
              <p:cNvPr id="367" name="Agrupar 366"/>
              <p:cNvGrpSpPr/>
              <p:nvPr/>
            </p:nvGrpSpPr>
            <p:grpSpPr>
              <a:xfrm>
                <a:off x="107504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71" name="Imagen 370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2" name="Imagen 37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  <p:grpSp>
            <p:nvGrpSpPr>
              <p:cNvPr id="368" name="Agrupar 367"/>
              <p:cNvGrpSpPr/>
              <p:nvPr/>
            </p:nvGrpSpPr>
            <p:grpSpPr>
              <a:xfrm>
                <a:off x="1331640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69" name="Imagen 368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0" name="Imagen 36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2" name="Agrupar 361"/>
            <p:cNvGrpSpPr/>
            <p:nvPr/>
          </p:nvGrpSpPr>
          <p:grpSpPr>
            <a:xfrm>
              <a:off x="7380312" y="116632"/>
              <a:ext cx="1728192" cy="504056"/>
              <a:chOff x="107504" y="116632"/>
              <a:chExt cx="1728192" cy="504056"/>
            </a:xfrm>
          </p:grpSpPr>
          <p:grpSp>
            <p:nvGrpSpPr>
              <p:cNvPr id="363" name="Agrupar 362"/>
              <p:cNvGrpSpPr/>
              <p:nvPr/>
            </p:nvGrpSpPr>
            <p:grpSpPr>
              <a:xfrm>
                <a:off x="107504" y="116632"/>
                <a:ext cx="1080120" cy="504056"/>
                <a:chOff x="107504" y="116632"/>
                <a:chExt cx="1080120" cy="504056"/>
              </a:xfrm>
            </p:grpSpPr>
            <p:pic>
              <p:nvPicPr>
                <p:cNvPr id="365" name="Imagen 364" descr="C:\Users\p8311\Desktop\Dibujos de Navidad (Sergio).jpg"/>
                <p:cNvPicPr/>
                <p:nvPr/>
              </p:nvPicPr>
              <p:blipFill rotWithShape="1"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 bwMode="auto">
                <a:xfrm>
                  <a:off x="107504" y="116632"/>
                  <a:ext cx="504056" cy="5040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6" name="Imagen 36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/>
              </p:blipFill>
              <p:spPr>
                <a:xfrm>
                  <a:off x="653008" y="116632"/>
                  <a:ext cx="534616" cy="504056"/>
                </a:xfrm>
                <a:prstGeom prst="rect">
                  <a:avLst/>
                </a:prstGeom>
              </p:spPr>
            </p:pic>
          </p:grpSp>
          <p:pic>
            <p:nvPicPr>
              <p:cNvPr id="364" name="Imagen 363" descr="C:\Users\p8311\Desktop\Dibujos de Navidad (Sergio).jpg"/>
              <p:cNvPicPr/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/>
            </p:blipFill>
            <p:spPr bwMode="auto">
              <a:xfrm>
                <a:off x="1331640" y="116632"/>
                <a:ext cx="504056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99" name="Imagen 29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066654"/>
            <a:ext cx="576089" cy="594535"/>
          </a:xfrm>
          <a:prstGeom prst="rect">
            <a:avLst/>
          </a:prstGeom>
        </p:spPr>
      </p:pic>
      <p:pic>
        <p:nvPicPr>
          <p:cNvPr id="300" name="Imagen 29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1268760"/>
            <a:ext cx="504000" cy="504000"/>
          </a:xfrm>
          <a:prstGeom prst="rect">
            <a:avLst/>
          </a:prstGeom>
        </p:spPr>
      </p:pic>
      <p:pic>
        <p:nvPicPr>
          <p:cNvPr id="301" name="Imagen 30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3717032"/>
            <a:ext cx="504000" cy="504000"/>
          </a:xfrm>
          <a:prstGeom prst="rect">
            <a:avLst/>
          </a:prstGeom>
        </p:spPr>
      </p:pic>
      <p:pic>
        <p:nvPicPr>
          <p:cNvPr id="302" name="Imagen 30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624" y="692752"/>
            <a:ext cx="504000" cy="504000"/>
          </a:xfrm>
          <a:prstGeom prst="rect">
            <a:avLst/>
          </a:prstGeom>
        </p:spPr>
      </p:pic>
      <p:pic>
        <p:nvPicPr>
          <p:cNvPr id="303" name="Imagen 30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6032" y="5661304"/>
            <a:ext cx="504000" cy="504000"/>
          </a:xfrm>
          <a:prstGeom prst="rect">
            <a:avLst/>
          </a:prstGeom>
        </p:spPr>
      </p:pic>
      <p:pic>
        <p:nvPicPr>
          <p:cNvPr id="304" name="Imagen 30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4365104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21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2483768" y="1844824"/>
            <a:ext cx="4325802" cy="4680520"/>
            <a:chOff x="2046398" y="764704"/>
            <a:chExt cx="5235752" cy="5900577"/>
          </a:xfrm>
        </p:grpSpPr>
        <p:pic>
          <p:nvPicPr>
            <p:cNvPr id="21" name="Imagen 20" descr="C:\Users\p8311\Desktop\5.jpg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006" r="11627" b="2327"/>
            <a:stretch/>
          </p:blipFill>
          <p:spPr bwMode="auto">
            <a:xfrm>
              <a:off x="2411760" y="764704"/>
              <a:ext cx="4320480" cy="5900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n 22" descr="C:\Users\p8311\Desktop\2.jpg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17622935">
              <a:off x="5187891" y="1325132"/>
              <a:ext cx="576593" cy="935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agen 23" descr="C:\Users\p8311\Desktop\2.jp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3680274">
              <a:off x="2920532" y="2164017"/>
              <a:ext cx="519690" cy="94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Imagen 24" descr="C:\Users\p8311\Desktop\2.jpg"/>
            <p:cNvPicPr/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17992857">
              <a:off x="6065773" y="3131513"/>
              <a:ext cx="613641" cy="81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Imagen 25" descr="C:\Users\p8311\Desktop\2.jpg"/>
            <p:cNvPicPr/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2151980">
              <a:off x="2703121" y="2933167"/>
              <a:ext cx="576593" cy="935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Imagen 26" descr="C:\Users\p8311\Desktop\2.jpg"/>
            <p:cNvPicPr/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2151980">
              <a:off x="2199065" y="4949391"/>
              <a:ext cx="576593" cy="935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Imagen 27" descr="C:\Users\p8311\Desktop\2.jpg"/>
            <p:cNvPicPr/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17992857">
              <a:off x="6569830" y="4931714"/>
              <a:ext cx="613641" cy="81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Imagen 28" descr="C:\Users\p8311\Desktop\2.jpg"/>
            <p:cNvPicPr/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3163669">
              <a:off x="3549538" y="1136966"/>
              <a:ext cx="613641" cy="81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Imagen 29" descr="C:\Users\p8311\Desktop\2.jp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18172199">
              <a:off x="6146512" y="3863054"/>
              <a:ext cx="519690" cy="94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Imagen 30" descr="C:\Users\p8311\Desktop\2.jp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18506945">
              <a:off x="5924204" y="2157516"/>
              <a:ext cx="519690" cy="94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Imagen 31" descr="C:\Users\p8311\Desktop\2.jp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 bwMode="auto">
            <a:xfrm rot="3680274">
              <a:off x="2259448" y="4059002"/>
              <a:ext cx="519690" cy="945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548680"/>
            <a:ext cx="720000" cy="720000"/>
          </a:xfrm>
          <a:prstGeom prst="rect">
            <a:avLst/>
          </a:prstGeom>
          <a:ln w="38100">
            <a:solidFill>
              <a:srgbClr val="FF44EE"/>
            </a:solidFill>
          </a:ln>
        </p:spPr>
      </p:pic>
      <p:pic>
        <p:nvPicPr>
          <p:cNvPr id="33" name="Picture 2" descr="http://www.arasaac.org/classes/img/thumbnail.php?i=c2l6ZT0zMDAmcnV0YT0uLi8uLi9yZXBvc2l0b3Jpby9vcmlnaW5hbGVzLzEyMjY0LnBuZw=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548680"/>
            <a:ext cx="720000" cy="72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548680"/>
            <a:ext cx="720000" cy="72000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39" name="Imagen 90" descr="C:\Users\p8311\Desktop\3.jpg"/>
          <p:cNvPicPr/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302"/>
          <a:stretch/>
        </p:blipFill>
        <p:spPr bwMode="auto">
          <a:xfrm>
            <a:off x="717454" y="4365103"/>
            <a:ext cx="1414301" cy="18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n 90" descr="C:\Users\p8311\Desktop\3.jpg"/>
          <p:cNvPicPr/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7164289" y="4941168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49979" y="3279667"/>
            <a:ext cx="1440000" cy="144000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sp>
        <p:nvSpPr>
          <p:cNvPr id="35" name="4 Rectángulo"/>
          <p:cNvSpPr/>
          <p:nvPr/>
        </p:nvSpPr>
        <p:spPr>
          <a:xfrm>
            <a:off x="1331640" y="1080120"/>
            <a:ext cx="6408712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008000"/>
                </a:solidFill>
                <a:latin typeface="Comic Sans MS"/>
                <a:cs typeface="Comic Sans MS"/>
              </a:rPr>
              <a:t>Mi Navidad en pictogramas</a:t>
            </a:r>
          </a:p>
        </p:txBody>
      </p:sp>
      <p:sp>
        <p:nvSpPr>
          <p:cNvPr id="36" name="4 Rectángulo"/>
          <p:cNvSpPr/>
          <p:nvPr/>
        </p:nvSpPr>
        <p:spPr>
          <a:xfrm>
            <a:off x="3071802" y="4519974"/>
            <a:ext cx="3122596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omic Sans MS"/>
                <a:cs typeface="Comic Sans MS"/>
              </a:rPr>
              <a:t>Se acabó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856CCD44-E027-854C-A628-E0A19185D8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9979" y="62600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27384"/>
            <a:ext cx="9144000" cy="7776864"/>
          </a:xfrm>
          <a:prstGeom prst="rect">
            <a:avLst/>
          </a:prstGeom>
        </p:spPr>
      </p:pic>
      <p:pic>
        <p:nvPicPr>
          <p:cNvPr id="16" name="Picture 2" descr="http://www.arasaac.org/classes/img/thumbnail.php?i=c2l6ZT0zMDAmcnV0YT0uLi8uLi9yZXBvc2l0b3Jpby9vcmlnaW5hbGVzLzczMDEuc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200" y="3212976"/>
            <a:ext cx="900000" cy="9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7" name="Picture 4" descr="http://www.arasaac.org/classes/img/thumbnail.php?i=c2l6ZT0zMDAmcnV0YT0uLi8uLi9yZXBvc2l0b3Jpby9vcmlnaW5hbGVzLzMwNTY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212976"/>
            <a:ext cx="900000" cy="9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3212976"/>
            <a:ext cx="900000" cy="90000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6016" y="3212976"/>
            <a:ext cx="900000" cy="90000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5193296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9792" y="5193296"/>
            <a:ext cx="900000" cy="90000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79912" y="5193296"/>
            <a:ext cx="900000" cy="90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0032" y="5193296"/>
            <a:ext cx="900000" cy="9000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6056" y="5193296"/>
            <a:ext cx="900000" cy="9000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25" name="2 Subtítulo"/>
          <p:cNvSpPr txBox="1">
            <a:spLocks/>
          </p:cNvSpPr>
          <p:nvPr/>
        </p:nvSpPr>
        <p:spPr>
          <a:xfrm>
            <a:off x="683568" y="6021288"/>
            <a:ext cx="756084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984807"/>
                </a:solidFill>
                <a:latin typeface="Calibri" pitchFamily="34" charset="0"/>
                <a:cs typeface="Calibri" pitchFamily="34" charset="0"/>
              </a:rPr>
              <a:t>Tú tendrás un niño muy especial llamado Jesús. </a:t>
            </a:r>
          </a:p>
        </p:txBody>
      </p:sp>
      <p:sp>
        <p:nvSpPr>
          <p:cNvPr id="26" name="2 Subtítulo"/>
          <p:cNvSpPr txBox="1">
            <a:spLocks/>
          </p:cNvSpPr>
          <p:nvPr/>
        </p:nvSpPr>
        <p:spPr>
          <a:xfrm>
            <a:off x="2555776" y="3933056"/>
            <a:ext cx="316835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Un día, un ángel le dijo a María: 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28184" y="5157192"/>
            <a:ext cx="900000" cy="900000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grpSp>
        <p:nvGrpSpPr>
          <p:cNvPr id="30" name="Agrupar 29"/>
          <p:cNvGrpSpPr/>
          <p:nvPr/>
        </p:nvGrpSpPr>
        <p:grpSpPr>
          <a:xfrm>
            <a:off x="7344408" y="5157192"/>
            <a:ext cx="900000" cy="925071"/>
            <a:chOff x="7236296" y="4005064"/>
            <a:chExt cx="900000" cy="925071"/>
          </a:xfrm>
        </p:grpSpPr>
        <p:pic>
          <p:nvPicPr>
            <p:cNvPr id="31" name="Picture 6" descr="http://www.arasaac.org/classes/img/thumbnail.php?i=c2l6ZT0zMDAmcnV0YT0uLi8uLi9yZXBvc2l0b3Jpby9vcmlnaW5hbGVzLzcxNzcucG5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236296" y="4005064"/>
              <a:ext cx="900000" cy="9000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</p:pic>
        <p:sp>
          <p:nvSpPr>
            <p:cNvPr id="32" name="CuadroTexto 31"/>
            <p:cNvSpPr txBox="1"/>
            <p:nvPr/>
          </p:nvSpPr>
          <p:spPr>
            <a:xfrm>
              <a:off x="7236296" y="4653136"/>
              <a:ext cx="900000" cy="2769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 </a:t>
              </a:r>
              <a:r>
                <a:rPr lang="es-ES" sz="1000" b="1" dirty="0"/>
                <a:t>NIÑO JESÚS</a:t>
              </a:r>
            </a:p>
          </p:txBody>
        </p:sp>
      </p:grpSp>
      <p:grpSp>
        <p:nvGrpSpPr>
          <p:cNvPr id="34" name="17 Grupo"/>
          <p:cNvGrpSpPr/>
          <p:nvPr/>
        </p:nvGrpSpPr>
        <p:grpSpPr>
          <a:xfrm>
            <a:off x="-63056" y="-23"/>
            <a:ext cx="1277470" cy="500065"/>
            <a:chOff x="-134494" y="-23"/>
            <a:chExt cx="1567590" cy="651476"/>
          </a:xfrm>
        </p:grpSpPr>
        <p:sp>
          <p:nvSpPr>
            <p:cNvPr id="35" name="26 Rectángulo"/>
            <p:cNvSpPr/>
            <p:nvPr/>
          </p:nvSpPr>
          <p:spPr>
            <a:xfrm rot="21024279">
              <a:off x="218650" y="69836"/>
              <a:ext cx="1214446" cy="571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Comic Sans MS" pitchFamily="66" charset="0"/>
                </a:rPr>
                <a:t>El Belén</a:t>
              </a:r>
            </a:p>
          </p:txBody>
        </p:sp>
        <p:pic>
          <p:nvPicPr>
            <p:cNvPr id="36" name="Imagen 32"/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flipH="1">
              <a:off x="-71470" y="-23"/>
              <a:ext cx="1143008" cy="651476"/>
            </a:xfrm>
            <a:prstGeom prst="rect">
              <a:avLst/>
            </a:prstGeom>
          </p:spPr>
        </p:pic>
        <p:sp>
          <p:nvSpPr>
            <p:cNvPr id="37" name="26 Rectángulo"/>
            <p:cNvSpPr/>
            <p:nvPr/>
          </p:nvSpPr>
          <p:spPr>
            <a:xfrm rot="1338764">
              <a:off x="-134494" y="5146"/>
              <a:ext cx="1214446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dirty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El Belén</a:t>
              </a:r>
            </a:p>
          </p:txBody>
        </p:sp>
      </p:grp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 rot="6255073">
            <a:off x="6022298" y="836589"/>
            <a:ext cx="1834982" cy="21978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C39764C-1456-A940-AD53-7C61BC5A2A9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63202" y="339305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4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7029400"/>
          </a:xfrm>
          <a:prstGeom prst="rect">
            <a:avLst/>
          </a:prstGeom>
        </p:spPr>
      </p:pic>
      <p:sp>
        <p:nvSpPr>
          <p:cNvPr id="5" name="26 Rectángulo"/>
          <p:cNvSpPr/>
          <p:nvPr/>
        </p:nvSpPr>
        <p:spPr>
          <a:xfrm rot="21024279">
            <a:off x="218649" y="69836"/>
            <a:ext cx="121444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Comic Sans MS" pitchFamily="66" charset="0"/>
              </a:rPr>
              <a:t>El Belén</a:t>
            </a:r>
          </a:p>
        </p:txBody>
      </p:sp>
      <p:pic>
        <p:nvPicPr>
          <p:cNvPr id="7" name="Picture 2" descr="http://www.arasaac.org/classes/img/thumbnail.php?i=c2l6ZT0zMDAmcnV0YT0uLi8uLi9yZXBvc2l0b3Jpby9vcmlnaW5hbGVzLzczMDEuc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900000" cy="9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grpSp>
        <p:nvGrpSpPr>
          <p:cNvPr id="18" name="17 Grupo"/>
          <p:cNvGrpSpPr/>
          <p:nvPr/>
        </p:nvGrpSpPr>
        <p:grpSpPr>
          <a:xfrm>
            <a:off x="-63056" y="-23"/>
            <a:ext cx="1277470" cy="500065"/>
            <a:chOff x="-134494" y="-23"/>
            <a:chExt cx="1567590" cy="651476"/>
          </a:xfrm>
        </p:grpSpPr>
        <p:sp>
          <p:nvSpPr>
            <p:cNvPr id="19" name="26 Rectángulo"/>
            <p:cNvSpPr/>
            <p:nvPr/>
          </p:nvSpPr>
          <p:spPr>
            <a:xfrm rot="21024279">
              <a:off x="218650" y="69836"/>
              <a:ext cx="1214446" cy="571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Comic Sans MS" pitchFamily="66" charset="0"/>
                </a:rPr>
                <a:t>El Belén</a:t>
              </a:r>
            </a:p>
          </p:txBody>
        </p:sp>
        <p:pic>
          <p:nvPicPr>
            <p:cNvPr id="20" name="Imagen 3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flipH="1">
              <a:off x="-71470" y="-23"/>
              <a:ext cx="1143008" cy="651476"/>
            </a:xfrm>
            <a:prstGeom prst="rect">
              <a:avLst/>
            </a:prstGeom>
          </p:spPr>
        </p:pic>
        <p:sp>
          <p:nvSpPr>
            <p:cNvPr id="21" name="26 Rectángulo"/>
            <p:cNvSpPr/>
            <p:nvPr/>
          </p:nvSpPr>
          <p:spPr>
            <a:xfrm rot="1338764">
              <a:off x="-134494" y="5146"/>
              <a:ext cx="1214446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dirty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El Belén</a:t>
              </a:r>
            </a:p>
          </p:txBody>
        </p:sp>
      </p:grpSp>
      <p:sp>
        <p:nvSpPr>
          <p:cNvPr id="22" name="2 Subtítulo"/>
          <p:cNvSpPr txBox="1">
            <a:spLocks/>
          </p:cNvSpPr>
          <p:nvPr/>
        </p:nvSpPr>
        <p:spPr>
          <a:xfrm>
            <a:off x="1114282" y="4075976"/>
            <a:ext cx="3714776" cy="85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María y San José iban a Belén. 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7106" name="Picture 2" descr="http://www.arasaac.org/classes/img/thumbnail.php?i=c2l6ZT0zMDAmcnV0YT0uLi8uLi9yZXBvc2l0b3Jpby9vcmlnaW5hbGVzLzgxNDIucG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214686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47108" name="Picture 4" descr="http://www.arasaac.org/classes/img/thumbnail.php?i=c2l6ZT0zMDAmcnV0YT0uLi8uLi9yZXBvc2l0b3Jpby9vcmlnaW5hbGVzLzcyMzgucG5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3214686"/>
            <a:ext cx="900000" cy="9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47110" name="Picture 6" descr="http://www.arasaac.org/classes/img/thumbnail.php?i=c2l6ZT0zMDAmcnV0YT0uLi8uLi9yZXBvc2l0b3Jpby9vcmlnaW5hbGVzLzI4MjMucG5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2120" y="3214686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47112" name="Picture 8" descr="http://www.arasaac.org/classes/img/thumbnail.php?i=c2l6ZT0zMDAmcnV0YT0uLi8uLi9yZXBvc2l0b3Jpby9vcmlnaW5hbGVzLzY0NzkucG5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00826" y="4672140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47114" name="Picture 10" descr="http://www.arasaac.org/classes/img/thumbnail.php?i=c2l6ZT0zMDAmcnV0YT0uLi8uLi9yZXBvc2l0b3Jpby9vcmlnaW5hbGVzLzI2ODQwLnBuZw==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338" y="4643446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sp>
        <p:nvSpPr>
          <p:cNvPr id="29" name="2 Subtítulo"/>
          <p:cNvSpPr txBox="1">
            <a:spLocks/>
          </p:cNvSpPr>
          <p:nvPr/>
        </p:nvSpPr>
        <p:spPr>
          <a:xfrm>
            <a:off x="5214942" y="5643554"/>
            <a:ext cx="3286148" cy="85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durmieron en un establo.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8566F63-3AEB-8043-84A8-CE5F316667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1881" y="3393056"/>
            <a:ext cx="540000" cy="54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E18EF97-84E7-BE4D-9097-173E12FF31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8082" y="4833216"/>
            <a:ext cx="540000" cy="5400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6A39844-D51B-E641-8F1C-45907F3EB0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6631" y="3393056"/>
            <a:ext cx="540000" cy="540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CBC4E71-BE0F-E049-9DCA-B48832AAFA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2040" y="4833216"/>
            <a:ext cx="540000" cy="54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2E5E4D3-F941-3A48-9FED-D33B36C1B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 rot="6255073">
            <a:off x="6022298" y="836589"/>
            <a:ext cx="1834982" cy="2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4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7029400"/>
          </a:xfrm>
          <a:prstGeom prst="rect">
            <a:avLst/>
          </a:prstGeom>
        </p:spPr>
      </p:pic>
      <p:sp>
        <p:nvSpPr>
          <p:cNvPr id="5" name="26 Rectángulo"/>
          <p:cNvSpPr/>
          <p:nvPr/>
        </p:nvSpPr>
        <p:spPr>
          <a:xfrm rot="21024279">
            <a:off x="218649" y="69836"/>
            <a:ext cx="121444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Comic Sans MS" pitchFamily="66" charset="0"/>
              </a:rPr>
              <a:t>El Belén</a:t>
            </a:r>
          </a:p>
        </p:txBody>
      </p:sp>
      <p:grpSp>
        <p:nvGrpSpPr>
          <p:cNvPr id="3" name="17 Grupo"/>
          <p:cNvGrpSpPr/>
          <p:nvPr/>
        </p:nvGrpSpPr>
        <p:grpSpPr>
          <a:xfrm>
            <a:off x="-63056" y="-23"/>
            <a:ext cx="1277470" cy="500065"/>
            <a:chOff x="-134494" y="-23"/>
            <a:chExt cx="1567590" cy="651476"/>
          </a:xfrm>
        </p:grpSpPr>
        <p:sp>
          <p:nvSpPr>
            <p:cNvPr id="19" name="26 Rectángulo"/>
            <p:cNvSpPr/>
            <p:nvPr/>
          </p:nvSpPr>
          <p:spPr>
            <a:xfrm rot="21024279">
              <a:off x="218650" y="69836"/>
              <a:ext cx="1214446" cy="571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Comic Sans MS" pitchFamily="66" charset="0"/>
                </a:rPr>
                <a:t>El Belén</a:t>
              </a:r>
            </a:p>
          </p:txBody>
        </p:sp>
        <p:pic>
          <p:nvPicPr>
            <p:cNvPr id="20" name="Imagen 3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flipH="1">
              <a:off x="-71470" y="-23"/>
              <a:ext cx="1143008" cy="651476"/>
            </a:xfrm>
            <a:prstGeom prst="rect">
              <a:avLst/>
            </a:prstGeom>
          </p:spPr>
        </p:pic>
        <p:sp>
          <p:nvSpPr>
            <p:cNvPr id="21" name="26 Rectángulo"/>
            <p:cNvSpPr/>
            <p:nvPr/>
          </p:nvSpPr>
          <p:spPr>
            <a:xfrm rot="1338764">
              <a:off x="-134494" y="5146"/>
              <a:ext cx="1214446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dirty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El Belén</a:t>
              </a:r>
            </a:p>
          </p:txBody>
        </p:sp>
      </p:grpSp>
      <p:sp>
        <p:nvSpPr>
          <p:cNvPr id="22" name="2 Subtítulo"/>
          <p:cNvSpPr txBox="1">
            <a:spLocks/>
          </p:cNvSpPr>
          <p:nvPr/>
        </p:nvSpPr>
        <p:spPr>
          <a:xfrm>
            <a:off x="825872" y="5842071"/>
            <a:ext cx="687553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María acostó al niño Jesús sobre el heno.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5538" name="Picture 2" descr="http://www.arasaac.org/classes/img/thumbnail.php?i=c2l6ZT0zMDAmcnV0YT0uLi8uLi9yZXBvc2l0b3Jpby9vcmlnaW5hbGVzLzgxNzY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4800" y="3202987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5540" name="Picture 4" descr="http://www.arasaac.org/classes/img/thumbnail.php?i=c2l6ZT0zMDAmcnV0YT0uLi8uLi9yZXBvc2l0b3Jpby9vcmlnaW5hbGVzLzI5Mjg4LnBuZw=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146097"/>
            <a:ext cx="900000" cy="900000"/>
          </a:xfrm>
          <a:prstGeom prst="rect">
            <a:avLst/>
          </a:prstGeom>
          <a:noFill/>
        </p:spPr>
      </p:pic>
      <p:pic>
        <p:nvPicPr>
          <p:cNvPr id="25" name="Imagen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191550"/>
            <a:ext cx="900000" cy="900000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65542" name="Picture 6" descr="http://www.arasaac.org/classes/img/thumbnail.php?i=c2l6ZT0zMDAmcnV0YT0uLi8uLi9yZXBvc2l0b3Jpby9vcmlnaW5hbGVzLzYxNjMucG5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4448" y="4956097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27" name="Imagen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11720" y="5104669"/>
            <a:ext cx="540000" cy="540000"/>
          </a:xfrm>
          <a:prstGeom prst="rect">
            <a:avLst/>
          </a:prstGeom>
        </p:spPr>
      </p:pic>
      <p:pic>
        <p:nvPicPr>
          <p:cNvPr id="28" name="Picture 2" descr="http://www.arasaac.org/classes/img/thumbnail.php?i=c2l6ZT0zMDAmcnV0YT0uLi8uLi9yZXBvc2l0b3Jpby9vcmlnaW5hbGVzLzYwMjcucG5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67944" y="4956097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" name="Picture 6" descr="http://www.arasaac.org/classes/img/thumbnail.php?i=c2l6ZT0zMDAmcnV0YT0uLi8uLi9yZXBvc2l0b3Jpby9vcmlnaW5hbGVzLzI4MjMucG5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0312" y="3191550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29" name="Picture 2" descr="http://www.arasaac.org/classes/img/thumbnail.php?i=c2l6ZT0zMDAmcnV0YT0uLi8uLi9yZXBvc2l0b3Jpby9vcmlnaW5hbGVzLzczMDEucG5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1680" y="3213237"/>
            <a:ext cx="900000" cy="9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grpSp>
        <p:nvGrpSpPr>
          <p:cNvPr id="30" name="Agrupar 29"/>
          <p:cNvGrpSpPr/>
          <p:nvPr/>
        </p:nvGrpSpPr>
        <p:grpSpPr>
          <a:xfrm>
            <a:off x="2843808" y="3206383"/>
            <a:ext cx="900000" cy="925071"/>
            <a:chOff x="7236296" y="4005064"/>
            <a:chExt cx="900000" cy="925071"/>
          </a:xfrm>
        </p:grpSpPr>
        <p:pic>
          <p:nvPicPr>
            <p:cNvPr id="31" name="Picture 6" descr="http://www.arasaac.org/classes/img/thumbnail.php?i=c2l6ZT0zMDAmcnV0YT0uLi8uLi9yZXBvc2l0b3Jpby9vcmlnaW5hbGVzLzcxNzcucG5n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36296" y="4005064"/>
              <a:ext cx="900000" cy="9000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</p:pic>
        <p:sp>
          <p:nvSpPr>
            <p:cNvPr id="32" name="CuadroTexto 31"/>
            <p:cNvSpPr txBox="1"/>
            <p:nvPr/>
          </p:nvSpPr>
          <p:spPr>
            <a:xfrm>
              <a:off x="7236296" y="4653136"/>
              <a:ext cx="900000" cy="2769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 </a:t>
              </a:r>
              <a:r>
                <a:rPr lang="es-ES" sz="1000" b="1" dirty="0"/>
                <a:t>NIÑO JESÚS</a:t>
              </a:r>
            </a:p>
          </p:txBody>
        </p:sp>
      </p:grpSp>
      <p:sp>
        <p:nvSpPr>
          <p:cNvPr id="34" name="2 Subtítulo"/>
          <p:cNvSpPr txBox="1">
            <a:spLocks/>
          </p:cNvSpPr>
          <p:nvPr/>
        </p:nvSpPr>
        <p:spPr>
          <a:xfrm>
            <a:off x="539552" y="4005812"/>
            <a:ext cx="6875530" cy="100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María dio a luz al niño Jesús el 25 de diciembre en Belén.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Picture 2" descr="http://www.arasaac.org/classes/img/thumbnail.php?i=c2l6ZT0zMDAmcnV0YT0uLi8uLi9yZXBvc2l0b3Jpby9vcmlnaW5hbGVzLzczMDEucG5n">
            <a:extLst>
              <a:ext uri="{FF2B5EF4-FFF2-40B4-BE49-F238E27FC236}">
                <a16:creationId xmlns:a16="http://schemas.microsoft.com/office/drawing/2014/main" id="{15D2626E-C14A-1D4C-AE75-765AF751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59832" y="4956097"/>
            <a:ext cx="900000" cy="9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5" name="Picture 6" descr="http://www.arasaac.org/classes/img/thumbnail.php?i=c2l6ZT0zMDAmcnV0YT0uLi8uLi9yZXBvc2l0b3Jpby9vcmlnaW5hbGVzLzcxNzcucG5n">
            <a:extLst>
              <a:ext uri="{FF2B5EF4-FFF2-40B4-BE49-F238E27FC236}">
                <a16:creationId xmlns:a16="http://schemas.microsoft.com/office/drawing/2014/main" id="{EE1F01DC-926B-514F-A8C6-B2766C5C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76056" y="4957041"/>
            <a:ext cx="900000" cy="9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44CF7B9F-CC13-2348-B05E-CFFAE2F2A7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8144" y="3270841"/>
            <a:ext cx="540000" cy="54000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DBBD9E53-B58D-5A4B-B66B-00746F0A10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8064" y="5116745"/>
            <a:ext cx="540000" cy="54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2EF510B-87C2-8940-8807-F292845B6F4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 rot="6255073">
            <a:off x="6022298" y="836589"/>
            <a:ext cx="1834982" cy="2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4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7029400"/>
          </a:xfrm>
          <a:prstGeom prst="rect">
            <a:avLst/>
          </a:prstGeom>
        </p:spPr>
      </p:pic>
      <p:sp>
        <p:nvSpPr>
          <p:cNvPr id="5" name="26 Rectángulo"/>
          <p:cNvSpPr/>
          <p:nvPr/>
        </p:nvSpPr>
        <p:spPr>
          <a:xfrm rot="21024279">
            <a:off x="218649" y="69836"/>
            <a:ext cx="121444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Comic Sans MS" pitchFamily="66" charset="0"/>
              </a:rPr>
              <a:t>El Belén</a:t>
            </a:r>
          </a:p>
        </p:txBody>
      </p:sp>
      <p:grpSp>
        <p:nvGrpSpPr>
          <p:cNvPr id="3" name="17 Grupo"/>
          <p:cNvGrpSpPr/>
          <p:nvPr/>
        </p:nvGrpSpPr>
        <p:grpSpPr>
          <a:xfrm>
            <a:off x="-63056" y="-23"/>
            <a:ext cx="1277470" cy="500065"/>
            <a:chOff x="-134494" y="-23"/>
            <a:chExt cx="1567590" cy="651476"/>
          </a:xfrm>
        </p:grpSpPr>
        <p:sp>
          <p:nvSpPr>
            <p:cNvPr id="19" name="26 Rectángulo"/>
            <p:cNvSpPr/>
            <p:nvPr/>
          </p:nvSpPr>
          <p:spPr>
            <a:xfrm rot="21024279">
              <a:off x="218650" y="69836"/>
              <a:ext cx="1214446" cy="571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Comic Sans MS" pitchFamily="66" charset="0"/>
                </a:rPr>
                <a:t>El Belén</a:t>
              </a:r>
            </a:p>
          </p:txBody>
        </p:sp>
        <p:pic>
          <p:nvPicPr>
            <p:cNvPr id="20" name="Imagen 3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flipH="1">
              <a:off x="-71470" y="-23"/>
              <a:ext cx="1143008" cy="651476"/>
            </a:xfrm>
            <a:prstGeom prst="rect">
              <a:avLst/>
            </a:prstGeom>
          </p:spPr>
        </p:pic>
        <p:sp>
          <p:nvSpPr>
            <p:cNvPr id="21" name="26 Rectángulo"/>
            <p:cNvSpPr/>
            <p:nvPr/>
          </p:nvSpPr>
          <p:spPr>
            <a:xfrm rot="1338764">
              <a:off x="-134494" y="5146"/>
              <a:ext cx="1214446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dirty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El Belén</a:t>
              </a:r>
            </a:p>
          </p:txBody>
        </p:sp>
      </p:grpSp>
      <p:sp>
        <p:nvSpPr>
          <p:cNvPr id="18" name="2 Subtítulo"/>
          <p:cNvSpPr txBox="1">
            <a:spLocks/>
          </p:cNvSpPr>
          <p:nvPr/>
        </p:nvSpPr>
        <p:spPr>
          <a:xfrm>
            <a:off x="1000100" y="5429264"/>
            <a:ext cx="7143800" cy="10001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984807"/>
                </a:solidFill>
                <a:latin typeface="Calibri" pitchFamily="34" charset="0"/>
                <a:cs typeface="Calibri" pitchFamily="34" charset="0"/>
              </a:rPr>
              <a:t>Los pastores siguieron la estrella y llegaron al portal de Belén.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68614" name="Picture 6" descr="http://www.arasaac.org/classes/img/thumbnail.php?i=c2l6ZT0zMDAmcnV0YT0uLi8uLi9yZXBvc2l0b3Jpby9vcmlnaW5hbGVzLzc3ODg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7488" y="3140968"/>
            <a:ext cx="900000" cy="9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68616" name="Picture 8" descr="http://www.arasaac.org/classes/img/thumbnail.php?i=c2l6ZT0zMDAmcnV0YT0uLi8uLi9yZXBvc2l0b3Jpby9vcmlnaW5hbGVzLzY1NjQucG5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9058" y="3143248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8618" name="Picture 10" descr="http://www.arasaac.org/classes/img/thumbnail.php?i=c2l6ZT0zMDAmcnV0YT0uLi8uLi9yZXBvc2l0b3Jpby9vcmlnaW5hbGVzLzMxMDAucG5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140968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68620" name="Picture 12" descr="http://www.arasaac.org/classes/img/thumbnail.php?i=c2l6ZT0zMDAmcnV0YT0uLi8uLi9yZXBvc2l0b3Jpby9vcmlnaW5hbGVzLzY0NzUucG5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143248"/>
            <a:ext cx="900000" cy="900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25" name="Imagen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4786322"/>
            <a:ext cx="900000" cy="90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8624" name="Picture 16" descr="http://www.arasaac.org/classes/img/thumbnail.php?i=c2l6ZT0zMDAmcnV0YT0uLi8uLi9yZXBvc2l0b3Jpby9vcmlnaW5hbGVzLzY5NzgucG5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00628" y="3140968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26" name="Picture 6" descr="http://www.arasaac.org/classes/img/thumbnail.php?i=c2l6ZT0zMDAmcnV0YT0uLi8uLi9yZXBvc2l0b3Jpby9vcmlnaW5hbGVzLzc3ODg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815016"/>
            <a:ext cx="900000" cy="900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7" name="Picture 10" descr="http://www.arasaac.org/classes/img/thumbnail.php?i=c2l6ZT0zMDAmcnV0YT0uLi8uLi9yZXBvc2l0b3Jpby9vcmlnaW5hbGVzLzMxMDAucG5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786322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sp>
        <p:nvSpPr>
          <p:cNvPr id="28" name="2 Subtítulo"/>
          <p:cNvSpPr txBox="1">
            <a:spLocks/>
          </p:cNvSpPr>
          <p:nvPr/>
        </p:nvSpPr>
        <p:spPr>
          <a:xfrm>
            <a:off x="1000100" y="4000504"/>
            <a:ext cx="714380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s-ES" sz="1600" b="1" dirty="0">
                <a:solidFill>
                  <a:srgbClr val="984807"/>
                </a:solidFill>
                <a:latin typeface="Calibri" pitchFamily="34" charset="0"/>
                <a:cs typeface="Calibri" pitchFamily="34" charset="0"/>
              </a:rPr>
              <a:t>Los pastores  vieron en el cielo una estrella brillante.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rgbClr val="984807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7890" name="Picture 2" descr="http://www.arasaac.org/classes/img/thumbnail.php?i=c2l6ZT0zMDAmcnV0YT0uLi8uLi9yZXBvc2l0b3Jpby9vcmlnaW5hbGVzLzE2ODA3LnBuZw==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4786322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9" name="Picture 2" descr="http://www.arasaac.org/classes/img/thumbnail.php?i=c2l6ZT0zMDAmcnV0YT0uLi8uLi9yZXBvc2l0b3Jpby9vcmlnaW5hbGVzLzUwODkucG5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6710" y="4786322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B07DCC0-5307-7144-A712-B00AC57E83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3504" y="4905224"/>
            <a:ext cx="540000" cy="54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056F969-E014-D846-94A2-544345A9344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 rot="6255073">
            <a:off x="6022298" y="836589"/>
            <a:ext cx="1834982" cy="2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4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7029400"/>
          </a:xfrm>
          <a:prstGeom prst="rect">
            <a:avLst/>
          </a:prstGeom>
        </p:spPr>
      </p:pic>
      <p:sp>
        <p:nvSpPr>
          <p:cNvPr id="5" name="26 Rectángulo"/>
          <p:cNvSpPr/>
          <p:nvPr/>
        </p:nvSpPr>
        <p:spPr>
          <a:xfrm rot="21024279">
            <a:off x="218649" y="69836"/>
            <a:ext cx="121444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Comic Sans MS" pitchFamily="66" charset="0"/>
              </a:rPr>
              <a:t>El Belén</a:t>
            </a:r>
          </a:p>
        </p:txBody>
      </p:sp>
      <p:grpSp>
        <p:nvGrpSpPr>
          <p:cNvPr id="3" name="17 Grupo"/>
          <p:cNvGrpSpPr/>
          <p:nvPr/>
        </p:nvGrpSpPr>
        <p:grpSpPr>
          <a:xfrm>
            <a:off x="-63056" y="-23"/>
            <a:ext cx="1277470" cy="500065"/>
            <a:chOff x="-134494" y="-23"/>
            <a:chExt cx="1567590" cy="651476"/>
          </a:xfrm>
        </p:grpSpPr>
        <p:sp>
          <p:nvSpPr>
            <p:cNvPr id="19" name="26 Rectángulo"/>
            <p:cNvSpPr/>
            <p:nvPr/>
          </p:nvSpPr>
          <p:spPr>
            <a:xfrm rot="21024279">
              <a:off x="218650" y="69836"/>
              <a:ext cx="1214446" cy="571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  <a:latin typeface="Comic Sans MS" pitchFamily="66" charset="0"/>
                </a:rPr>
                <a:t>El Belén</a:t>
              </a:r>
            </a:p>
          </p:txBody>
        </p:sp>
        <p:pic>
          <p:nvPicPr>
            <p:cNvPr id="20" name="Imagen 3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 flipH="1">
              <a:off x="-71470" y="-23"/>
              <a:ext cx="1143008" cy="651476"/>
            </a:xfrm>
            <a:prstGeom prst="rect">
              <a:avLst/>
            </a:prstGeom>
          </p:spPr>
        </p:pic>
        <p:sp>
          <p:nvSpPr>
            <p:cNvPr id="21" name="26 Rectángulo"/>
            <p:cNvSpPr/>
            <p:nvPr/>
          </p:nvSpPr>
          <p:spPr>
            <a:xfrm rot="1338764">
              <a:off x="-134494" y="5146"/>
              <a:ext cx="1214446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dirty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El Belén</a:t>
              </a:r>
            </a:p>
          </p:txBody>
        </p:sp>
      </p:grpSp>
      <p:sp>
        <p:nvSpPr>
          <p:cNvPr id="9" name="2 Subtítulo"/>
          <p:cNvSpPr txBox="1">
            <a:spLocks/>
          </p:cNvSpPr>
          <p:nvPr/>
        </p:nvSpPr>
        <p:spPr>
          <a:xfrm>
            <a:off x="827584" y="4082748"/>
            <a:ext cx="7358114" cy="714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Tres Reyes Magos siguieron la estrella y llegaron al portal de Belén.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8916" name="Picture 4" descr="http://www.arasaac.org/classes/img/thumbnail.php?i=c2l6ZT0zMDAmcnV0YT0uLi8uLi9yZXBvc2l0b3Jpby9vcmlnaW5hbGVzLzMxMjQ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728" y="3177072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16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3848" y="3177072"/>
            <a:ext cx="900000" cy="90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2" name="Picture 10" descr="http://www.arasaac.org/classes/img/thumbnail.php?i=c2l6ZT0zMDAmcnV0YT0uLi8uLi9yZXBvc2l0b3Jpby9vcmlnaW5hbGVzLzMxMDAucG5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3968" y="3177072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23" name="Picture 2" descr="http://www.arasaac.org/classes/img/thumbnail.php?i=c2l6ZT0zMDAmcnV0YT0uLi8uLi9yZXBvc2l0b3Jpby9vcmlnaW5hbGVzLzE2ODA3LnBuZw=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6176" y="3177072"/>
            <a:ext cx="900000" cy="90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4" name="Picture 2" descr="http://www.arasaac.org/classes/img/thumbnail.php?i=c2l6ZT0zMDAmcnV0YT0uLi8uLi9yZXBvc2l0b3Jpby9vcmlnaW5hbGVzLzUwODkucG5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177072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17" name="Picture 4" descr="http://www.arasaac.org/classes/img/thumbnail.php?i=c2l6ZT0zMDAmcnV0YT0uLi8uLi9yZXBvc2l0b3Jpby9vcmlnaW5hbGVzLzMxMjQ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761248"/>
            <a:ext cx="900000" cy="90000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</p:pic>
      <p:pic>
        <p:nvPicPr>
          <p:cNvPr id="25" name="Imagen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03848" y="4761248"/>
            <a:ext cx="900000" cy="90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grpSp>
        <p:nvGrpSpPr>
          <p:cNvPr id="27" name="Agrupar 29"/>
          <p:cNvGrpSpPr/>
          <p:nvPr/>
        </p:nvGrpSpPr>
        <p:grpSpPr>
          <a:xfrm>
            <a:off x="4032040" y="4736177"/>
            <a:ext cx="900000" cy="925071"/>
            <a:chOff x="7236296" y="4005064"/>
            <a:chExt cx="900000" cy="925071"/>
          </a:xfrm>
        </p:grpSpPr>
        <p:pic>
          <p:nvPicPr>
            <p:cNvPr id="28" name="Picture 6" descr="http://www.arasaac.org/classes/img/thumbnail.php?i=c2l6ZT0zMDAmcnV0YT0uLi8uLi9yZXBvc2l0b3Jpby9vcmlnaW5hbGVzLzcxNzcucG5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36296" y="4005064"/>
              <a:ext cx="900000" cy="90000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</p:pic>
        <p:sp>
          <p:nvSpPr>
            <p:cNvPr id="29" name="CuadroTexto 31"/>
            <p:cNvSpPr txBox="1"/>
            <p:nvPr/>
          </p:nvSpPr>
          <p:spPr>
            <a:xfrm>
              <a:off x="7236296" y="4653136"/>
              <a:ext cx="900000" cy="27699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 </a:t>
              </a:r>
              <a:r>
                <a:rPr lang="es-ES" sz="1000" b="1" dirty="0"/>
                <a:t>NIÑO JESÚS</a:t>
              </a:r>
            </a:p>
          </p:txBody>
        </p:sp>
      </p:grpSp>
      <p:pic>
        <p:nvPicPr>
          <p:cNvPr id="31" name="Imagen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04248" y="4761248"/>
            <a:ext cx="900000" cy="90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32" name="Imagen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84368" y="4761248"/>
            <a:ext cx="900000" cy="90000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sp>
        <p:nvSpPr>
          <p:cNvPr id="34" name="2 Subtítulo"/>
          <p:cNvSpPr txBox="1">
            <a:spLocks/>
          </p:cNvSpPr>
          <p:nvPr/>
        </p:nvSpPr>
        <p:spPr>
          <a:xfrm>
            <a:off x="214282" y="5373216"/>
            <a:ext cx="8715436" cy="7024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s-ES" sz="1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Los tres reyes magos se arrodillaron ante el niño Jesús y le ofrecieron regalos.</a:t>
            </a:r>
            <a:endParaRPr lang="es-ES" sz="1600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6374D3BE-415F-604D-994C-98B013E375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0717" y="3272748"/>
            <a:ext cx="540000" cy="5400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6AD4B2C4-177B-F447-B96F-89ED054530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5159" y="4905224"/>
            <a:ext cx="540000" cy="54000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8A43A5E0-EACE-4840-B4C6-1638D6F2D4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66967" y="4888155"/>
            <a:ext cx="540000" cy="54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C4CAF0A-0C1F-0C49-8A83-24FAD9E0D49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 rot="6255073">
            <a:off x="6022298" y="836589"/>
            <a:ext cx="1834982" cy="2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46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705</Words>
  <Application>Microsoft Macintosh PowerPoint</Application>
  <PresentationFormat>Presentación en pantalla (4:3)</PresentationFormat>
  <Paragraphs>228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Arial</vt:lpstr>
      <vt:lpstr>Calibri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Manuela</dc:creator>
  <cp:lastModifiedBy>Manuela Miranda</cp:lastModifiedBy>
  <cp:revision>197</cp:revision>
  <dcterms:created xsi:type="dcterms:W3CDTF">2018-10-17T12:46:12Z</dcterms:created>
  <dcterms:modified xsi:type="dcterms:W3CDTF">2020-11-15T11:45:31Z</dcterms:modified>
</cp:coreProperties>
</file>