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88163" cy="100203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201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pt-BR" sz="1800" b="0" strike="noStrike" spc="-1">
                <a:solidFill>
                  <a:srgbClr val="000000"/>
                </a:solidFill>
                <a:latin typeface="Calibri"/>
              </a:rPr>
              <a:t>Pulse para desplazar la diapositiva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s-ES" sz="2000" b="0" strike="noStrike" spc="-1">
                <a:latin typeface="Arial"/>
              </a:rPr>
              <a:t>Pulse para editar el formato de las notas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s-ES" sz="1400" b="0" strike="noStrike" spc="-1">
                <a:latin typeface="Times New Roman"/>
              </a:rPr>
              <a:t>&lt;cabecera&gt;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s-ES" sz="1400" b="0" strike="noStrike" spc="-1">
                <a:latin typeface="Times New Roman"/>
              </a:rPr>
              <a:t>&lt;fecha/hora&gt;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s-ES" sz="1400" b="0" strike="noStrike" spc="-1">
                <a:latin typeface="Times New Roman"/>
              </a:rPr>
              <a:t>&lt;pie de página&gt;</a:t>
            </a:r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C48DE0A9-28FA-4E77-B45E-039816871BC0}" type="slidenum">
              <a:rPr lang="es-ES" sz="1400" b="0" strike="noStrike" spc="-1">
                <a:latin typeface="Times New Roman"/>
              </a:rPr>
              <a:pPr algn="r"/>
              <a:t>‹Nº›</a:t>
            </a:fld>
            <a:endParaRPr lang="es-E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</p:spPr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187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8CA50EC1-3817-4BCE-88EF-C315FEA99932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214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9738D304-F59C-4CAB-81D4-D58AAB545EF3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10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217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B3205EA7-40DC-4D2E-9FBB-533EBBEC50F9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11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</p:spPr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220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09BD942D-0B10-4B82-B503-FCAC0A5C9EDB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12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190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25CC30EA-D35A-45F9-A5F3-F14EA4C40EE2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2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193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6979BA7D-A141-4E18-A816-8ADEEE95F146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3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196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E44E90CA-4F43-43E5-9135-D3E30259B8E8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4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199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E427C67E-C234-415A-A2F0-7EF6CDA20325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5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202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2547AE75-6C26-4311-B810-D470B1273B37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6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205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3ECBBDAD-EDD9-4983-AB70-337689E7E483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7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207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208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4983AC10-A06B-4150-92B4-06B4A05F5CDA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8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960" y="750960"/>
            <a:ext cx="5008320" cy="3757320"/>
          </a:xfrm>
          <a:prstGeom prst="rect">
            <a:avLst/>
          </a:prstGeom>
        </p:spPr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688680" y="4759560"/>
            <a:ext cx="5510160" cy="4508640"/>
          </a:xfrm>
          <a:prstGeom prst="rect">
            <a:avLst/>
          </a:prstGeom>
        </p:spPr>
        <p:txBody>
          <a:bodyPr lIns="96480" tIns="48240" rIns="96480" bIns="48240">
            <a:noAutofit/>
          </a:bodyPr>
          <a:lstStyle/>
          <a:p>
            <a:endParaRPr lang="es-ES" sz="2000" b="0" strike="noStrike" spc="-1">
              <a:latin typeface="Arial"/>
            </a:endParaRPr>
          </a:p>
        </p:txBody>
      </p:sp>
      <p:sp>
        <p:nvSpPr>
          <p:cNvPr id="211" name="TextShape 3"/>
          <p:cNvSpPr txBox="1"/>
          <p:nvPr/>
        </p:nvSpPr>
        <p:spPr>
          <a:xfrm>
            <a:off x="3901680" y="9517680"/>
            <a:ext cx="2984400" cy="500760"/>
          </a:xfrm>
          <a:prstGeom prst="rect">
            <a:avLst/>
          </a:prstGeom>
          <a:noFill/>
          <a:ln>
            <a:noFill/>
          </a:ln>
        </p:spPr>
        <p:txBody>
          <a:bodyPr lIns="96480" tIns="48240" rIns="96480" bIns="48240" anchor="b">
            <a:noAutofit/>
          </a:bodyPr>
          <a:lstStyle/>
          <a:p>
            <a:pPr algn="r">
              <a:lnSpc>
                <a:spcPct val="100000"/>
              </a:lnSpc>
            </a:pPr>
            <a:fld id="{ACA921EC-5669-46E3-A88A-80C4AB81EA1A}" type="slidenum">
              <a:rPr lang="pt-BR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9</a:t>
            </a:fld>
            <a:endParaRPr lang="es-ES" sz="13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E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E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pt-BR" sz="4400" b="0" strike="noStrike" spc="-1">
                <a:solidFill>
                  <a:srgbClr val="000000"/>
                </a:solidFill>
                <a:latin typeface="Calibri"/>
              </a:rPr>
              <a:t>Clique para editar o título mestre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078BA7CC-0E8F-4D0B-9334-B9CE058893A7}" type="datetime">
              <a:rPr lang="pt-BR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24/11/2020</a:t>
            </a:fld>
            <a:endParaRPr lang="es-ES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es-ES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19886800-BB89-4544-8B08-FF2870A672EA}" type="slidenum">
              <a:rPr lang="pt-BR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‹Nº›</a:t>
            </a:fld>
            <a:endParaRPr lang="es-ES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3200" b="0" strike="noStrike" spc="-1">
                <a:solidFill>
                  <a:srgbClr val="000000"/>
                </a:solidFill>
                <a:latin typeface="Calibri"/>
              </a:rPr>
              <a:t>Pulse para editar el formato de texto del esquema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2400" b="0" strike="noStrike" spc="-1">
                <a:solidFill>
                  <a:srgbClr val="000000"/>
                </a:solidFill>
                <a:latin typeface="Calibri"/>
              </a:rPr>
              <a:t>Segundo nivel del esquema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Tercer nivel del esquema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Cuarto nivel del esquema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Quinto nivel del esquema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Sexto nivel del esquema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Séptimo nivel del esquema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9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40.png"/><Relationship Id="rId10" Type="http://schemas.openxmlformats.org/officeDocument/2006/relationships/image" Target="../media/image41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92520" y="228240"/>
            <a:ext cx="4321800" cy="6353640"/>
          </a:xfrm>
          <a:prstGeom prst="rect">
            <a:avLst/>
          </a:prstGeom>
          <a:solidFill>
            <a:schemeClr val="bg1"/>
          </a:solidFill>
          <a:ln w="76320">
            <a:solidFill>
              <a:schemeClr val="tx1"/>
            </a:solidFill>
            <a:round/>
          </a:ln>
          <a:effectLst>
            <a:innerShdw blurRad="114300">
              <a:srgbClr val="0000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" name="Line 2"/>
          <p:cNvSpPr/>
          <p:nvPr/>
        </p:nvSpPr>
        <p:spPr>
          <a:xfrm>
            <a:off x="4590720" y="-23400"/>
            <a:ext cx="0" cy="68576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CustomShape 3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" name="CustomShape 4"/>
          <p:cNvSpPr/>
          <p:nvPr/>
        </p:nvSpPr>
        <p:spPr>
          <a:xfrm>
            <a:off x="7364520" y="5034600"/>
            <a:ext cx="604440" cy="1200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" name="CustomShape 5"/>
          <p:cNvSpPr/>
          <p:nvPr/>
        </p:nvSpPr>
        <p:spPr>
          <a:xfrm>
            <a:off x="414720" y="404640"/>
            <a:ext cx="3974040" cy="1065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3200" b="1" strike="noStrike" spc="-1">
                <a:solidFill>
                  <a:srgbClr val="8A3EC3"/>
                </a:solidFill>
                <a:latin typeface="Calibri"/>
              </a:rPr>
              <a:t>  Quand nous perdons </a:t>
            </a:r>
            <a:endParaRPr lang="es-ES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pt-BR" sz="3200" b="1" strike="noStrike" spc="-1">
                <a:solidFill>
                  <a:srgbClr val="8A3EC3"/>
                </a:solidFill>
                <a:latin typeface="Calibri"/>
              </a:rPr>
              <a:t>quelqu’un</a:t>
            </a:r>
            <a:endParaRPr lang="es-ES" sz="3200" b="0" strike="noStrike" spc="-1">
              <a:latin typeface="Arial"/>
            </a:endParaRPr>
          </a:p>
        </p:txBody>
      </p:sp>
      <p:sp>
        <p:nvSpPr>
          <p:cNvPr id="52" name="CustomShape 6"/>
          <p:cNvSpPr/>
          <p:nvPr/>
        </p:nvSpPr>
        <p:spPr>
          <a:xfrm>
            <a:off x="5176080" y="820440"/>
            <a:ext cx="39675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Parfois, quelqu un que nous aimons peut tomber très malade et mourir.</a:t>
            </a:r>
            <a:endParaRPr lang="es-ES" sz="1800" b="0" strike="noStrike" spc="-1">
              <a:latin typeface="Arial"/>
            </a:endParaRPr>
          </a:p>
        </p:txBody>
      </p:sp>
      <p:pic>
        <p:nvPicPr>
          <p:cNvPr id="53" name="Imagem 5"/>
          <p:cNvPicPr/>
          <p:nvPr/>
        </p:nvPicPr>
        <p:blipFill>
          <a:blip r:embed="rId3" cstate="print"/>
          <a:stretch/>
        </p:blipFill>
        <p:spPr>
          <a:xfrm>
            <a:off x="539640" y="1928160"/>
            <a:ext cx="3650040" cy="3650040"/>
          </a:xfrm>
          <a:prstGeom prst="rect">
            <a:avLst/>
          </a:prstGeom>
          <a:ln>
            <a:noFill/>
          </a:ln>
        </p:spPr>
      </p:pic>
      <p:pic>
        <p:nvPicPr>
          <p:cNvPr id="54" name="Imagem 8"/>
          <p:cNvPicPr/>
          <p:nvPr/>
        </p:nvPicPr>
        <p:blipFill>
          <a:blip r:embed="rId4" cstate="print"/>
          <a:stretch/>
        </p:blipFill>
        <p:spPr>
          <a:xfrm>
            <a:off x="5176080" y="1832760"/>
            <a:ext cx="3801960" cy="3801960"/>
          </a:xfrm>
          <a:prstGeom prst="rect">
            <a:avLst/>
          </a:prstGeom>
          <a:ln>
            <a:noFill/>
          </a:ln>
        </p:spPr>
      </p:pic>
      <p:sp>
        <p:nvSpPr>
          <p:cNvPr id="55" name="CustomShape 7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</a:t>
            </a:r>
            <a:endParaRPr lang="es-ES" sz="1000" b="0" strike="noStrike" spc="-1">
              <a:latin typeface="Arial"/>
            </a:endParaRPr>
          </a:p>
        </p:txBody>
      </p:sp>
      <p:pic>
        <p:nvPicPr>
          <p:cNvPr id="56" name="Imagem 11"/>
          <p:cNvPicPr/>
          <p:nvPr/>
        </p:nvPicPr>
        <p:blipFill>
          <a:blip r:embed="rId5" cstate="print"/>
          <a:stretch/>
        </p:blipFill>
        <p:spPr>
          <a:xfrm rot="2877600">
            <a:off x="2357640" y="3569040"/>
            <a:ext cx="1141560" cy="1048320"/>
          </a:xfrm>
          <a:prstGeom prst="rect">
            <a:avLst/>
          </a:prstGeom>
          <a:ln>
            <a:noFill/>
          </a:ln>
        </p:spPr>
      </p:pic>
      <p:sp>
        <p:nvSpPr>
          <p:cNvPr id="57" name="CustomShape 8"/>
          <p:cNvSpPr/>
          <p:nvPr/>
        </p:nvSpPr>
        <p:spPr>
          <a:xfrm>
            <a:off x="2254320" y="5661720"/>
            <a:ext cx="1482840" cy="212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800" b="0" strike="noStrike" spc="-1" dirty="0">
                <a:solidFill>
                  <a:srgbClr val="000000"/>
                </a:solidFill>
                <a:latin typeface="Calibri"/>
              </a:rPr>
              <a:t>MATERIAIS ADAPTADOS FABI</a:t>
            </a:r>
            <a:endParaRPr lang="es-ES" sz="800" b="0" strike="noStrike" spc="-1" dirty="0">
              <a:latin typeface="Arial"/>
            </a:endParaRPr>
          </a:p>
        </p:txBody>
      </p:sp>
      <p:pic>
        <p:nvPicPr>
          <p:cNvPr id="58" name="3 Imagen"/>
          <p:cNvPicPr/>
          <p:nvPr/>
        </p:nvPicPr>
        <p:blipFill>
          <a:blip r:embed="rId6" cstate="print"/>
          <a:stretch/>
        </p:blipFill>
        <p:spPr>
          <a:xfrm>
            <a:off x="1749240" y="6213240"/>
            <a:ext cx="1010160" cy="239760"/>
          </a:xfrm>
          <a:prstGeom prst="rect">
            <a:avLst/>
          </a:prstGeom>
          <a:ln>
            <a:noFill/>
          </a:ln>
        </p:spPr>
      </p:pic>
      <p:sp>
        <p:nvSpPr>
          <p:cNvPr id="59" name="CustomShape 9"/>
          <p:cNvSpPr/>
          <p:nvPr/>
        </p:nvSpPr>
        <p:spPr>
          <a:xfrm>
            <a:off x="539640" y="5991120"/>
            <a:ext cx="347148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000" b="0" i="1" strike="noStrike" spc="-1">
                <a:solidFill>
                  <a:srgbClr val="000000"/>
                </a:solidFill>
                <a:latin typeface="Calibri"/>
              </a:rPr>
              <a:t>Pictogramas: </a:t>
            </a:r>
            <a:r>
              <a:rPr lang="pt-BR" sz="1000" b="0" i="1" u="sng" strike="noStrike" spc="-1">
                <a:solidFill>
                  <a:srgbClr val="0000FF"/>
                </a:solidFill>
                <a:uFillTx/>
                <a:latin typeface="Calibri"/>
                <a:hlinkClick r:id="rId7"/>
              </a:rPr>
              <a:t>(</a:t>
            </a:r>
            <a:r>
              <a:rPr lang="pt-BR" sz="1000" b="0" i="1" u="sng" strike="noStrike" spc="-1">
                <a:solidFill>
                  <a:srgbClr val="0000FF"/>
                </a:solidFill>
                <a:uFillTx/>
                <a:latin typeface="Calibri"/>
                <a:hlinkClick r:id="rId7"/>
              </a:rPr>
              <a:t>http://</a:t>
            </a:r>
            <a:r>
              <a:rPr lang="pt-BR" sz="1000" b="0" i="1" u="sng" strike="noStrike" spc="-1">
                <a:solidFill>
                  <a:srgbClr val="0000FF"/>
                </a:solidFill>
                <a:uFillTx/>
                <a:latin typeface="Calibri"/>
                <a:hlinkClick r:id="rId7"/>
              </a:rPr>
              <a:t>www.arasaac.org)</a:t>
            </a:r>
            <a:r>
              <a:rPr lang="pt-BR" sz="1000" b="0" i="1" strike="noStrike" spc="-1">
                <a:solidFill>
                  <a:srgbClr val="000000"/>
                </a:solidFill>
                <a:latin typeface="Calibri"/>
              </a:rPr>
              <a:t> Licença: CC (BY-NC-SA)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60" name="CustomShape 10"/>
          <p:cNvSpPr/>
          <p:nvPr/>
        </p:nvSpPr>
        <p:spPr>
          <a:xfrm>
            <a:off x="1160280" y="5631120"/>
            <a:ext cx="93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000" b="0" i="1" strike="noStrike" spc="-1">
                <a:solidFill>
                  <a:srgbClr val="000000"/>
                </a:solidFill>
                <a:latin typeface="Calibri"/>
              </a:rPr>
              <a:t>Fabiani Eggers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611560" y="5805264"/>
            <a:ext cx="32403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spc="-1" dirty="0">
                <a:solidFill>
                  <a:srgbClr val="000000"/>
                </a:solidFill>
                <a:latin typeface="Calibri"/>
              </a:rPr>
              <a:t>Traducido por: </a:t>
            </a:r>
            <a:r>
              <a:rPr lang="es-ES" sz="1000" spc="-1" dirty="0" err="1">
                <a:solidFill>
                  <a:srgbClr val="000000"/>
                </a:solidFill>
                <a:latin typeface="Calibri"/>
              </a:rPr>
              <a:t>Robinet</a:t>
            </a:r>
            <a:r>
              <a:rPr lang="es-ES" sz="1000" spc="-1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/>
              </a:rPr>
              <a:t>Pascale</a:t>
            </a:r>
            <a:endParaRPr lang="es-ES" sz="1000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Line 1"/>
          <p:cNvSpPr/>
          <p:nvPr/>
        </p:nvSpPr>
        <p:spPr>
          <a:xfrm>
            <a:off x="455292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CustomShape 2"/>
          <p:cNvSpPr/>
          <p:nvPr/>
        </p:nvSpPr>
        <p:spPr>
          <a:xfrm>
            <a:off x="-241560" y="499320"/>
            <a:ext cx="485964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On continue tous d’ aimer encore  beaucoup </a:t>
            </a:r>
            <a:endParaRPr lang="es-E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cette personne et nous pouvons toujours nous souvenir d’elle  et en parler.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147" name="CustomShape 3"/>
          <p:cNvSpPr/>
          <p:nvPr/>
        </p:nvSpPr>
        <p:spPr>
          <a:xfrm>
            <a:off x="5254920" y="499320"/>
            <a:ext cx="3967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Je peux me sentir triste pendant un moment, mais cela passera.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148" name="CustomShape 4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" name="CustomShape 5"/>
          <p:cNvSpPr/>
          <p:nvPr/>
        </p:nvSpPr>
        <p:spPr>
          <a:xfrm>
            <a:off x="307800" y="792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0" name="CustomShape 6"/>
          <p:cNvSpPr/>
          <p:nvPr/>
        </p:nvSpPr>
        <p:spPr>
          <a:xfrm>
            <a:off x="460440" y="16020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51" name="Imagem 3"/>
          <p:cNvPicPr/>
          <p:nvPr/>
        </p:nvPicPr>
        <p:blipFill>
          <a:blip r:embed="rId3" cstate="print"/>
          <a:stretch/>
        </p:blipFill>
        <p:spPr>
          <a:xfrm>
            <a:off x="-396720" y="3273840"/>
            <a:ext cx="3040200" cy="3040200"/>
          </a:xfrm>
          <a:prstGeom prst="rect">
            <a:avLst/>
          </a:prstGeom>
          <a:ln>
            <a:noFill/>
          </a:ln>
        </p:spPr>
      </p:pic>
      <p:pic>
        <p:nvPicPr>
          <p:cNvPr id="152" name="Imagem 9"/>
          <p:cNvPicPr/>
          <p:nvPr/>
        </p:nvPicPr>
        <p:blipFill>
          <a:blip r:embed="rId4" cstate="print"/>
          <a:stretch/>
        </p:blipFill>
        <p:spPr>
          <a:xfrm>
            <a:off x="1699200" y="3418920"/>
            <a:ext cx="2918880" cy="2918880"/>
          </a:xfrm>
          <a:prstGeom prst="rect">
            <a:avLst/>
          </a:prstGeom>
          <a:ln>
            <a:noFill/>
          </a:ln>
        </p:spPr>
      </p:pic>
      <p:pic>
        <p:nvPicPr>
          <p:cNvPr id="153" name="Imagem 10"/>
          <p:cNvPicPr/>
          <p:nvPr/>
        </p:nvPicPr>
        <p:blipFill>
          <a:blip r:embed="rId5" cstate="print"/>
          <a:stretch/>
        </p:blipFill>
        <p:spPr>
          <a:xfrm>
            <a:off x="1509480" y="4358160"/>
            <a:ext cx="1979640" cy="1979640"/>
          </a:xfrm>
          <a:prstGeom prst="rect">
            <a:avLst/>
          </a:prstGeom>
          <a:ln>
            <a:noFill/>
          </a:ln>
        </p:spPr>
      </p:pic>
      <p:pic>
        <p:nvPicPr>
          <p:cNvPr id="154" name="Imagem 13"/>
          <p:cNvPicPr/>
          <p:nvPr/>
        </p:nvPicPr>
        <p:blipFill>
          <a:blip r:embed="rId6" cstate="print"/>
          <a:stretch/>
        </p:blipFill>
        <p:spPr>
          <a:xfrm>
            <a:off x="818280" y="4358160"/>
            <a:ext cx="1955880" cy="1955880"/>
          </a:xfrm>
          <a:prstGeom prst="rect">
            <a:avLst/>
          </a:prstGeom>
          <a:ln>
            <a:noFill/>
          </a:ln>
        </p:spPr>
      </p:pic>
      <p:sp>
        <p:nvSpPr>
          <p:cNvPr id="155" name="CustomShape 7"/>
          <p:cNvSpPr/>
          <p:nvPr/>
        </p:nvSpPr>
        <p:spPr>
          <a:xfrm>
            <a:off x="1099080" y="1557000"/>
            <a:ext cx="2429640" cy="2176200"/>
          </a:xfrm>
          <a:prstGeom prst="heart">
            <a:avLst/>
          </a:prstGeom>
          <a:noFill/>
          <a:ln w="76320"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56" name="Imagem 28"/>
          <p:cNvPicPr/>
          <p:nvPr/>
        </p:nvPicPr>
        <p:blipFill>
          <a:blip r:embed="rId7" cstate="print"/>
          <a:stretch/>
        </p:blipFill>
        <p:spPr>
          <a:xfrm>
            <a:off x="1699200" y="2196000"/>
            <a:ext cx="1232640" cy="1232640"/>
          </a:xfrm>
          <a:prstGeom prst="rect">
            <a:avLst/>
          </a:prstGeom>
          <a:ln>
            <a:noFill/>
          </a:ln>
        </p:spPr>
      </p:pic>
      <p:pic>
        <p:nvPicPr>
          <p:cNvPr id="157" name="Imagem 15"/>
          <p:cNvPicPr/>
          <p:nvPr/>
        </p:nvPicPr>
        <p:blipFill>
          <a:blip r:embed="rId8" cstate="print"/>
          <a:stretch/>
        </p:blipFill>
        <p:spPr>
          <a:xfrm>
            <a:off x="4568040" y="2458800"/>
            <a:ext cx="2549520" cy="2549520"/>
          </a:xfrm>
          <a:prstGeom prst="rect">
            <a:avLst/>
          </a:prstGeom>
          <a:ln>
            <a:noFill/>
          </a:ln>
        </p:spPr>
      </p:pic>
      <p:pic>
        <p:nvPicPr>
          <p:cNvPr id="158" name="Imagem 17"/>
          <p:cNvPicPr/>
          <p:nvPr/>
        </p:nvPicPr>
        <p:blipFill>
          <a:blip r:embed="rId9" cstate="print"/>
          <a:stretch/>
        </p:blipFill>
        <p:spPr>
          <a:xfrm>
            <a:off x="6886800" y="2440080"/>
            <a:ext cx="2568240" cy="2568240"/>
          </a:xfrm>
          <a:prstGeom prst="rect">
            <a:avLst/>
          </a:prstGeom>
          <a:ln>
            <a:noFill/>
          </a:ln>
        </p:spPr>
      </p:pic>
      <p:sp>
        <p:nvSpPr>
          <p:cNvPr id="159" name="CustomShape 8"/>
          <p:cNvSpPr/>
          <p:nvPr/>
        </p:nvSpPr>
        <p:spPr>
          <a:xfrm>
            <a:off x="5842800" y="1856520"/>
            <a:ext cx="2337840" cy="90144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0000"/>
          </a:solidFill>
          <a:ln w="324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0" name="CustomShape 9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19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161" name="CustomShape 10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18</a:t>
            </a:r>
            <a:endParaRPr lang="es-ES" sz="1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Line 1"/>
          <p:cNvSpPr/>
          <p:nvPr/>
        </p:nvSpPr>
        <p:spPr>
          <a:xfrm>
            <a:off x="455292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CustomShape 2"/>
          <p:cNvSpPr/>
          <p:nvPr/>
        </p:nvSpPr>
        <p:spPr>
          <a:xfrm>
            <a:off x="125280" y="490320"/>
            <a:ext cx="3967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Et je me souviendrai toujours d'elle avec tendresse.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164" name="CustomShape 3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5" name="CustomShape 4"/>
          <p:cNvSpPr/>
          <p:nvPr/>
        </p:nvSpPr>
        <p:spPr>
          <a:xfrm>
            <a:off x="307800" y="792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CustomShape 5"/>
          <p:cNvSpPr/>
          <p:nvPr/>
        </p:nvSpPr>
        <p:spPr>
          <a:xfrm>
            <a:off x="5145840" y="426960"/>
            <a:ext cx="396756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Je peux aussi visiter sa tombe, apporter  des fleurs et me souvenir d'elle.</a:t>
            </a:r>
            <a:endParaRPr lang="es-ES" sz="1800" b="0" strike="noStrike" spc="-1">
              <a:latin typeface="Arial"/>
            </a:endParaRPr>
          </a:p>
        </p:txBody>
      </p:sp>
      <p:pic>
        <p:nvPicPr>
          <p:cNvPr id="167" name="Imagem 25"/>
          <p:cNvPicPr/>
          <p:nvPr/>
        </p:nvPicPr>
        <p:blipFill>
          <a:blip r:embed="rId3" cstate="print"/>
          <a:stretch/>
        </p:blipFill>
        <p:spPr>
          <a:xfrm>
            <a:off x="-30960" y="4231800"/>
            <a:ext cx="2568240" cy="2568240"/>
          </a:xfrm>
          <a:prstGeom prst="rect">
            <a:avLst/>
          </a:prstGeom>
          <a:ln>
            <a:noFill/>
          </a:ln>
        </p:spPr>
      </p:pic>
      <p:sp>
        <p:nvSpPr>
          <p:cNvPr id="168" name="CustomShape 6"/>
          <p:cNvSpPr/>
          <p:nvPr/>
        </p:nvSpPr>
        <p:spPr>
          <a:xfrm>
            <a:off x="1468800" y="4013280"/>
            <a:ext cx="603720" cy="583920"/>
          </a:xfrm>
          <a:prstGeom prst="heart">
            <a:avLst/>
          </a:prstGeom>
          <a:noFill/>
          <a:ln w="76320"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9" name="CustomShape 7"/>
          <p:cNvSpPr/>
          <p:nvPr/>
        </p:nvSpPr>
        <p:spPr>
          <a:xfrm>
            <a:off x="1192320" y="1505880"/>
            <a:ext cx="2900160" cy="2562480"/>
          </a:xfrm>
          <a:prstGeom prst="heart">
            <a:avLst/>
          </a:prstGeom>
          <a:noFill/>
          <a:ln w="76320"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70" name="Imagem 34"/>
          <p:cNvPicPr/>
          <p:nvPr/>
        </p:nvPicPr>
        <p:blipFill>
          <a:blip r:embed="rId4" cstate="print"/>
          <a:stretch/>
        </p:blipFill>
        <p:spPr>
          <a:xfrm>
            <a:off x="1886760" y="2233440"/>
            <a:ext cx="1511640" cy="1511640"/>
          </a:xfrm>
          <a:prstGeom prst="rect">
            <a:avLst/>
          </a:prstGeom>
          <a:ln>
            <a:noFill/>
          </a:ln>
        </p:spPr>
      </p:pic>
      <p:pic>
        <p:nvPicPr>
          <p:cNvPr id="171" name="Imagem 3"/>
          <p:cNvPicPr/>
          <p:nvPr/>
        </p:nvPicPr>
        <p:blipFill>
          <a:blip r:embed="rId5" cstate="print"/>
          <a:stretch/>
        </p:blipFill>
        <p:spPr>
          <a:xfrm>
            <a:off x="4626000" y="1268640"/>
            <a:ext cx="4552560" cy="4552560"/>
          </a:xfrm>
          <a:prstGeom prst="rect">
            <a:avLst/>
          </a:prstGeom>
          <a:ln>
            <a:noFill/>
          </a:ln>
        </p:spPr>
      </p:pic>
      <p:pic>
        <p:nvPicPr>
          <p:cNvPr id="172" name="Imagem 4"/>
          <p:cNvPicPr/>
          <p:nvPr/>
        </p:nvPicPr>
        <p:blipFill>
          <a:blip r:embed="rId6" cstate="print"/>
          <a:stretch/>
        </p:blipFill>
        <p:spPr>
          <a:xfrm>
            <a:off x="6734880" y="3004560"/>
            <a:ext cx="2820600" cy="2820600"/>
          </a:xfrm>
          <a:prstGeom prst="rect">
            <a:avLst/>
          </a:prstGeom>
          <a:ln>
            <a:noFill/>
          </a:ln>
        </p:spPr>
      </p:pic>
      <p:pic>
        <p:nvPicPr>
          <p:cNvPr id="173" name="Imagem 8"/>
          <p:cNvPicPr/>
          <p:nvPr/>
        </p:nvPicPr>
        <p:blipFill>
          <a:blip r:embed="rId7" cstate="print"/>
          <a:stretch/>
        </p:blipFill>
        <p:spPr>
          <a:xfrm rot="20399400">
            <a:off x="6901920" y="3728160"/>
            <a:ext cx="1473840" cy="1353600"/>
          </a:xfrm>
          <a:prstGeom prst="rect">
            <a:avLst/>
          </a:prstGeom>
          <a:ln>
            <a:noFill/>
          </a:ln>
        </p:spPr>
      </p:pic>
      <p:pic>
        <p:nvPicPr>
          <p:cNvPr id="174" name="Imagem 10"/>
          <p:cNvPicPr/>
          <p:nvPr/>
        </p:nvPicPr>
        <p:blipFill>
          <a:blip r:embed="rId8" cstate="print"/>
          <a:stretch/>
        </p:blipFill>
        <p:spPr>
          <a:xfrm rot="20916600">
            <a:off x="5937840" y="3972960"/>
            <a:ext cx="1048320" cy="1187640"/>
          </a:xfrm>
          <a:prstGeom prst="rect">
            <a:avLst/>
          </a:prstGeom>
          <a:ln>
            <a:noFill/>
          </a:ln>
        </p:spPr>
      </p:pic>
      <p:pic>
        <p:nvPicPr>
          <p:cNvPr id="175" name="Imagem 11"/>
          <p:cNvPicPr/>
          <p:nvPr/>
        </p:nvPicPr>
        <p:blipFill>
          <a:blip r:embed="rId9" cstate="print"/>
          <a:stretch/>
        </p:blipFill>
        <p:spPr>
          <a:xfrm>
            <a:off x="4830840" y="4221720"/>
            <a:ext cx="1202760" cy="1368000"/>
          </a:xfrm>
          <a:prstGeom prst="rect">
            <a:avLst/>
          </a:prstGeom>
          <a:ln>
            <a:noFill/>
          </a:ln>
        </p:spPr>
      </p:pic>
      <p:pic>
        <p:nvPicPr>
          <p:cNvPr id="176" name="Imagem 36"/>
          <p:cNvPicPr/>
          <p:nvPr/>
        </p:nvPicPr>
        <p:blipFill>
          <a:blip r:embed="rId10" cstate="print"/>
          <a:stretch/>
        </p:blipFill>
        <p:spPr>
          <a:xfrm>
            <a:off x="8052840" y="1649160"/>
            <a:ext cx="755640" cy="755640"/>
          </a:xfrm>
          <a:prstGeom prst="rect">
            <a:avLst/>
          </a:prstGeom>
          <a:ln>
            <a:noFill/>
          </a:ln>
        </p:spPr>
      </p:pic>
      <p:sp>
        <p:nvSpPr>
          <p:cNvPr id="177" name="CustomShape 8"/>
          <p:cNvSpPr/>
          <p:nvPr/>
        </p:nvSpPr>
        <p:spPr>
          <a:xfrm>
            <a:off x="7812360" y="1451160"/>
            <a:ext cx="1257480" cy="1151640"/>
          </a:xfrm>
          <a:prstGeom prst="ellipse">
            <a:avLst/>
          </a:prstGeom>
          <a:noFill/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8" name="CustomShape 9"/>
          <p:cNvSpPr/>
          <p:nvPr/>
        </p:nvSpPr>
        <p:spPr>
          <a:xfrm>
            <a:off x="8153280" y="2835000"/>
            <a:ext cx="351360" cy="151920"/>
          </a:xfrm>
          <a:prstGeom prst="ellipse">
            <a:avLst/>
          </a:prstGeom>
          <a:noFill/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9" name="CustomShape 10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21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180" name="CustomShape 11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20</a:t>
            </a:r>
            <a:endParaRPr lang="es-ES" sz="1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Line 1"/>
          <p:cNvSpPr/>
          <p:nvPr/>
        </p:nvSpPr>
        <p:spPr>
          <a:xfrm>
            <a:off x="455292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2" name="Custom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3" name="CustomShape 3"/>
          <p:cNvSpPr/>
          <p:nvPr/>
        </p:nvSpPr>
        <p:spPr>
          <a:xfrm>
            <a:off x="307800" y="792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4" name="CustomShape 4"/>
          <p:cNvSpPr/>
          <p:nvPr/>
        </p:nvSpPr>
        <p:spPr>
          <a:xfrm>
            <a:off x="28080" y="404640"/>
            <a:ext cx="4571640" cy="19375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200" b="1" i="1" strike="noStrike" spc="-1" dirty="0">
                <a:solidFill>
                  <a:srgbClr val="000000"/>
                </a:solidFill>
                <a:latin typeface="Calibri"/>
              </a:rPr>
              <a:t>Autor dos pictogramas: </a:t>
            </a:r>
            <a:r>
              <a:rPr lang="pt-BR" sz="1200" b="0" i="1" strike="noStrike" spc="-1" dirty="0">
                <a:solidFill>
                  <a:srgbClr val="000000"/>
                </a:solidFill>
                <a:latin typeface="Calibri"/>
              </a:rPr>
              <a:t>Sergio </a:t>
            </a:r>
            <a:r>
              <a:rPr lang="pt-BR" sz="1200" b="0" i="1" strike="noStrike" spc="-1" dirty="0" err="1">
                <a:solidFill>
                  <a:srgbClr val="000000"/>
                </a:solidFill>
                <a:latin typeface="Calibri"/>
              </a:rPr>
              <a:t>Palao</a:t>
            </a:r>
            <a:r>
              <a:rPr lang="pt-BR" sz="1200" b="0" i="1" strike="noStrike" spc="-1" dirty="0">
                <a:solidFill>
                  <a:srgbClr val="000000"/>
                </a:solidFill>
                <a:latin typeface="Calibri"/>
              </a:rPr>
              <a:t> </a:t>
            </a:r>
            <a:r>
              <a:rPr lang="pt-BR" sz="1200" b="1" i="1" strike="noStrike" spc="-1" dirty="0">
                <a:solidFill>
                  <a:srgbClr val="000000"/>
                </a:solidFill>
                <a:latin typeface="Calibri"/>
              </a:rPr>
              <a:t>Origem:  </a:t>
            </a:r>
            <a:r>
              <a:rPr lang="pt-BR" sz="1200" b="0" i="1" strike="noStrike" spc="-1" dirty="0">
                <a:solidFill>
                  <a:srgbClr val="000000"/>
                </a:solidFill>
                <a:latin typeface="Calibri"/>
              </a:rPr>
              <a:t>ARASAAC (http://arasaac.org) </a:t>
            </a:r>
            <a:r>
              <a:rPr lang="pt-BR" sz="1200" b="1" i="1" strike="noStrike" spc="-1" dirty="0">
                <a:solidFill>
                  <a:srgbClr val="000000"/>
                </a:solidFill>
                <a:latin typeface="Calibri"/>
              </a:rPr>
              <a:t>Licença:  </a:t>
            </a:r>
            <a:r>
              <a:rPr lang="pt-BR" sz="1200" b="0" i="1" strike="noStrike" spc="-1" dirty="0">
                <a:solidFill>
                  <a:srgbClr val="000000"/>
                </a:solidFill>
                <a:latin typeface="Calibri"/>
              </a:rPr>
              <a:t>CC (BY-NC-SA) </a:t>
            </a:r>
            <a:endParaRPr lang="es-ES" sz="1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pt-BR" sz="1200" b="0" i="1" strike="noStrike" spc="-1" dirty="0">
                <a:solidFill>
                  <a:srgbClr val="000000"/>
                </a:solidFill>
                <a:latin typeface="Calibri"/>
              </a:rPr>
              <a:t>Outras imagens: SMARTY SYMBOLS e GOOGLE</a:t>
            </a:r>
            <a:endParaRPr lang="es-ES" sz="1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pt-BR" sz="1200" b="1" i="1" strike="noStrike" spc="-1" dirty="0">
                <a:solidFill>
                  <a:srgbClr val="000000"/>
                </a:solidFill>
                <a:latin typeface="Calibri"/>
              </a:rPr>
              <a:t>Autoria: FABIANI M. </a:t>
            </a:r>
            <a:r>
              <a:rPr lang="pt-BR" sz="1200" b="1" i="1" strike="noStrike" spc="-1" dirty="0" smtClean="0">
                <a:solidFill>
                  <a:srgbClr val="000000"/>
                </a:solidFill>
                <a:latin typeface="Calibri"/>
              </a:rPr>
              <a:t>EGGERS</a:t>
            </a:r>
          </a:p>
          <a:p>
            <a:pPr>
              <a:lnSpc>
                <a:spcPct val="100000"/>
              </a:lnSpc>
            </a:pPr>
            <a:endParaRPr lang="pt-BR" sz="1200" b="1" i="1" spc="-1" dirty="0">
              <a:solidFill>
                <a:srgbClr val="000000"/>
              </a:solidFill>
              <a:latin typeface="Calibri"/>
            </a:endParaRPr>
          </a:p>
          <a:p>
            <a:r>
              <a:rPr lang="es-ES" sz="1200" b="1" spc="-1" dirty="0" smtClean="0">
                <a:solidFill>
                  <a:srgbClr val="000000"/>
                </a:solidFill>
                <a:latin typeface="Calibri"/>
              </a:rPr>
              <a:t>Traducido por: </a:t>
            </a:r>
            <a:r>
              <a:rPr lang="es-ES" sz="1200" spc="-1" dirty="0" err="1" smtClean="0">
                <a:solidFill>
                  <a:srgbClr val="000000"/>
                </a:solidFill>
                <a:latin typeface="Calibri"/>
              </a:rPr>
              <a:t>Robinet</a:t>
            </a:r>
            <a:r>
              <a:rPr lang="es-ES" sz="1200" spc="-1" dirty="0" smtClean="0">
                <a:solidFill>
                  <a:srgbClr val="000000"/>
                </a:solidFill>
                <a:latin typeface="Calibri"/>
              </a:rPr>
              <a:t> </a:t>
            </a:r>
            <a:r>
              <a:rPr lang="es-ES" sz="1200" spc="-1" dirty="0" err="1" smtClean="0">
                <a:solidFill>
                  <a:srgbClr val="000000"/>
                </a:solidFill>
                <a:latin typeface="Calibri"/>
              </a:rPr>
              <a:t>Pascale</a:t>
            </a:r>
            <a:endParaRPr lang="es-ES" sz="1200" spc="-1" dirty="0" smtClean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lang="pt-BR" sz="1200" b="1" i="1" strike="noStrike" spc="-1" dirty="0" smtClean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lang="es-ES" sz="1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s-ES" sz="1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pt-BR" sz="1200" b="1" i="1" strike="noStrike" spc="-1" dirty="0">
                <a:solidFill>
                  <a:srgbClr val="000000"/>
                </a:solidFill>
                <a:latin typeface="Calibri"/>
              </a:rPr>
              <a:t>PROIBIDA A VENDA DESTE PDF</a:t>
            </a:r>
            <a:endParaRPr lang="es-ES" sz="1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CustomShape 1"/>
          <p:cNvSpPr/>
          <p:nvPr/>
        </p:nvSpPr>
        <p:spPr>
          <a:xfrm>
            <a:off x="141480" y="684000"/>
            <a:ext cx="39675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Paarfois quelqu’un que nous aimons peut avoir un accident.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62" name="CustomShape 2"/>
          <p:cNvSpPr/>
          <p:nvPr/>
        </p:nvSpPr>
        <p:spPr>
          <a:xfrm>
            <a:off x="5121720" y="499320"/>
            <a:ext cx="39675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Et peut-ètre que cette personne    sera emmenée  à l’hopital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63" name="CustomShape 3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" name="Line 4"/>
          <p:cNvSpPr/>
          <p:nvPr/>
        </p:nvSpPr>
        <p:spPr>
          <a:xfrm>
            <a:off x="4590720" y="-23400"/>
            <a:ext cx="0" cy="68576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5" name="Imagem 5"/>
          <p:cNvPicPr/>
          <p:nvPr/>
        </p:nvPicPr>
        <p:blipFill>
          <a:blip r:embed="rId3" cstate="print"/>
          <a:stretch/>
        </p:blipFill>
        <p:spPr>
          <a:xfrm>
            <a:off x="426600" y="1523520"/>
            <a:ext cx="3763440" cy="3763440"/>
          </a:xfrm>
          <a:prstGeom prst="rect">
            <a:avLst/>
          </a:prstGeom>
          <a:ln>
            <a:noFill/>
          </a:ln>
        </p:spPr>
      </p:pic>
      <p:pic>
        <p:nvPicPr>
          <p:cNvPr id="66" name="Imagem 7"/>
          <p:cNvPicPr/>
          <p:nvPr/>
        </p:nvPicPr>
        <p:blipFill>
          <a:blip r:embed="rId4" cstate="print"/>
          <a:stretch/>
        </p:blipFill>
        <p:spPr>
          <a:xfrm>
            <a:off x="4566240" y="1330560"/>
            <a:ext cx="4577400" cy="4577400"/>
          </a:xfrm>
          <a:prstGeom prst="rect">
            <a:avLst/>
          </a:prstGeom>
          <a:ln>
            <a:noFill/>
          </a:ln>
        </p:spPr>
      </p:pic>
      <p:sp>
        <p:nvSpPr>
          <p:cNvPr id="67" name="CustomShape 5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3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68" name="CustomShape 6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2</a:t>
            </a:r>
            <a:endParaRPr lang="es-ES" sz="1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ustomShape 1"/>
          <p:cNvSpPr/>
          <p:nvPr/>
        </p:nvSpPr>
        <p:spPr>
          <a:xfrm>
            <a:off x="0" y="499320"/>
            <a:ext cx="442764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Elle peut avoir besoin d'être hospitalisée pendant une longue période: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70" name="CustomShape 2"/>
          <p:cNvSpPr/>
          <p:nvPr/>
        </p:nvSpPr>
        <p:spPr>
          <a:xfrm>
            <a:off x="5121720" y="499320"/>
            <a:ext cx="396756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Les médecins et les infirmières feront tout leur possible pour lui redonner la santé.</a:t>
            </a:r>
            <a:endParaRPr lang="es-ES" sz="1800" b="0" strike="noStrike" spc="-1">
              <a:latin typeface="Arial"/>
            </a:endParaRPr>
          </a:p>
        </p:txBody>
      </p:sp>
      <p:pic>
        <p:nvPicPr>
          <p:cNvPr id="71" name="Imagem 3"/>
          <p:cNvPicPr/>
          <p:nvPr/>
        </p:nvPicPr>
        <p:blipFill>
          <a:blip r:embed="rId3" cstate="print"/>
          <a:stretch/>
        </p:blipFill>
        <p:spPr>
          <a:xfrm>
            <a:off x="4140000" y="1724400"/>
            <a:ext cx="3672000" cy="3672000"/>
          </a:xfrm>
          <a:prstGeom prst="rect">
            <a:avLst/>
          </a:prstGeom>
          <a:ln>
            <a:noFill/>
          </a:ln>
        </p:spPr>
      </p:pic>
      <p:pic>
        <p:nvPicPr>
          <p:cNvPr id="72" name="Imagem 9"/>
          <p:cNvPicPr/>
          <p:nvPr/>
        </p:nvPicPr>
        <p:blipFill>
          <a:blip r:embed="rId4" cstate="print"/>
          <a:stretch/>
        </p:blipFill>
        <p:spPr>
          <a:xfrm>
            <a:off x="6228360" y="1867320"/>
            <a:ext cx="3386520" cy="3386520"/>
          </a:xfrm>
          <a:prstGeom prst="rect">
            <a:avLst/>
          </a:prstGeom>
          <a:ln>
            <a:noFill/>
          </a:ln>
        </p:spPr>
      </p:pic>
      <p:pic>
        <p:nvPicPr>
          <p:cNvPr id="73" name="Imagem 10"/>
          <p:cNvPicPr/>
          <p:nvPr/>
        </p:nvPicPr>
        <p:blipFill>
          <a:blip r:embed="rId5" cstate="print"/>
          <a:stretch/>
        </p:blipFill>
        <p:spPr>
          <a:xfrm>
            <a:off x="5159520" y="1758960"/>
            <a:ext cx="3742200" cy="3742200"/>
          </a:xfrm>
          <a:prstGeom prst="rect">
            <a:avLst/>
          </a:prstGeom>
          <a:ln>
            <a:noFill/>
          </a:ln>
        </p:spPr>
      </p:pic>
      <p:sp>
        <p:nvSpPr>
          <p:cNvPr id="74" name="CustomShape 3"/>
          <p:cNvSpPr/>
          <p:nvPr/>
        </p:nvSpPr>
        <p:spPr>
          <a:xfrm>
            <a:off x="2905560" y="2469240"/>
            <a:ext cx="2365560" cy="266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5" name="Line 4"/>
          <p:cNvSpPr/>
          <p:nvPr/>
        </p:nvSpPr>
        <p:spPr>
          <a:xfrm>
            <a:off x="4590720" y="-23400"/>
            <a:ext cx="0" cy="68576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6" name="CustomShape 5"/>
          <p:cNvSpPr/>
          <p:nvPr/>
        </p:nvSpPr>
        <p:spPr>
          <a:xfrm>
            <a:off x="1835640" y="3025080"/>
            <a:ext cx="1295640" cy="514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77" name="Imagem 14"/>
          <p:cNvPicPr/>
          <p:nvPr/>
        </p:nvPicPr>
        <p:blipFill>
          <a:blip r:embed="rId6" cstate="print"/>
          <a:stretch/>
        </p:blipFill>
        <p:spPr>
          <a:xfrm>
            <a:off x="134640" y="1768680"/>
            <a:ext cx="3821040" cy="3821040"/>
          </a:xfrm>
          <a:prstGeom prst="rect">
            <a:avLst/>
          </a:prstGeom>
          <a:ln>
            <a:noFill/>
          </a:ln>
        </p:spPr>
      </p:pic>
      <p:sp>
        <p:nvSpPr>
          <p:cNvPr id="78" name="CustomShape 6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5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79" name="CustomShape 7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4</a:t>
            </a:r>
            <a:endParaRPr lang="es-ES" sz="1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 1"/>
          <p:cNvSpPr/>
          <p:nvPr/>
        </p:nvSpPr>
        <p:spPr>
          <a:xfrm>
            <a:off x="455292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1" name="CustomShape 2"/>
          <p:cNvSpPr/>
          <p:nvPr/>
        </p:nvSpPr>
        <p:spPr>
          <a:xfrm>
            <a:off x="0" y="499320"/>
            <a:ext cx="442764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Peut-être qu'elle ira mieux  et qu’elle</a:t>
            </a:r>
            <a:endParaRPr lang="es-E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pourra rentrer à la maison.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82" name="CustomShape 3"/>
          <p:cNvSpPr/>
          <p:nvPr/>
        </p:nvSpPr>
        <p:spPr>
          <a:xfrm>
            <a:off x="5062680" y="637920"/>
            <a:ext cx="396756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Mais parfois, cette personne est très malade et les médecins sont incapables d'améliorer son état.</a:t>
            </a:r>
            <a:endParaRPr lang="es-ES" sz="1800" b="0" strike="noStrike" spc="-1">
              <a:latin typeface="Arial"/>
            </a:endParaRPr>
          </a:p>
        </p:txBody>
      </p:sp>
      <p:pic>
        <p:nvPicPr>
          <p:cNvPr id="83" name="Imagem 62"/>
          <p:cNvPicPr/>
          <p:nvPr/>
        </p:nvPicPr>
        <p:blipFill>
          <a:blip r:embed="rId3" cstate="print"/>
          <a:stretch/>
        </p:blipFill>
        <p:spPr>
          <a:xfrm>
            <a:off x="179640" y="1820160"/>
            <a:ext cx="3888000" cy="3888000"/>
          </a:xfrm>
          <a:prstGeom prst="rect">
            <a:avLst/>
          </a:prstGeom>
          <a:ln>
            <a:noFill/>
          </a:ln>
        </p:spPr>
      </p:pic>
      <p:pic>
        <p:nvPicPr>
          <p:cNvPr id="84" name="Imagem 63"/>
          <p:cNvPicPr/>
          <p:nvPr/>
        </p:nvPicPr>
        <p:blipFill>
          <a:blip r:embed="rId4" cstate="print"/>
          <a:stretch/>
        </p:blipFill>
        <p:spPr>
          <a:xfrm>
            <a:off x="5181480" y="1820160"/>
            <a:ext cx="3821040" cy="3821040"/>
          </a:xfrm>
          <a:prstGeom prst="rect">
            <a:avLst/>
          </a:prstGeom>
          <a:ln>
            <a:noFill/>
          </a:ln>
        </p:spPr>
      </p:pic>
      <p:sp>
        <p:nvSpPr>
          <p:cNvPr id="85" name="CustomShape 4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7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86" name="CustomShape 5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6</a:t>
            </a:r>
            <a:endParaRPr lang="es-ES" sz="1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Line 1"/>
          <p:cNvSpPr/>
          <p:nvPr/>
        </p:nvSpPr>
        <p:spPr>
          <a:xfrm>
            <a:off x="455292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8" name="CustomShape 2"/>
          <p:cNvSpPr/>
          <p:nvPr/>
        </p:nvSpPr>
        <p:spPr>
          <a:xfrm>
            <a:off x="0" y="499320"/>
            <a:ext cx="442764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Et cette personne que tu aime peut mourir.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89" name="CustomShape 3"/>
          <p:cNvSpPr/>
          <p:nvPr/>
        </p:nvSpPr>
        <p:spPr>
          <a:xfrm>
            <a:off x="5031720" y="499320"/>
            <a:ext cx="39675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Mourir veut dire arrêter de respirer. </a:t>
            </a:r>
            <a:endParaRPr lang="es-ES" sz="1800" b="0" strike="noStrike" spc="-1">
              <a:latin typeface="Arial"/>
            </a:endParaRPr>
          </a:p>
        </p:txBody>
      </p:sp>
      <p:pic>
        <p:nvPicPr>
          <p:cNvPr id="90" name="Imagem 62"/>
          <p:cNvPicPr/>
          <p:nvPr/>
        </p:nvPicPr>
        <p:blipFill>
          <a:blip r:embed="rId3" cstate="print"/>
          <a:stretch/>
        </p:blipFill>
        <p:spPr>
          <a:xfrm>
            <a:off x="467640" y="1783440"/>
            <a:ext cx="3600000" cy="3600000"/>
          </a:xfrm>
          <a:prstGeom prst="rect">
            <a:avLst/>
          </a:prstGeom>
          <a:ln>
            <a:noFill/>
          </a:ln>
        </p:spPr>
      </p:pic>
      <p:pic>
        <p:nvPicPr>
          <p:cNvPr id="91" name="Imagem 1"/>
          <p:cNvPicPr/>
          <p:nvPr/>
        </p:nvPicPr>
        <p:blipFill>
          <a:blip r:embed="rId4" cstate="print"/>
          <a:stretch/>
        </p:blipFill>
        <p:spPr>
          <a:xfrm>
            <a:off x="5559840" y="1852920"/>
            <a:ext cx="3461040" cy="3461040"/>
          </a:xfrm>
          <a:prstGeom prst="rect">
            <a:avLst/>
          </a:prstGeom>
          <a:ln>
            <a:noFill/>
          </a:ln>
        </p:spPr>
      </p:pic>
      <p:sp>
        <p:nvSpPr>
          <p:cNvPr id="92" name="CustomShape 4"/>
          <p:cNvSpPr/>
          <p:nvPr/>
        </p:nvSpPr>
        <p:spPr>
          <a:xfrm>
            <a:off x="5220000" y="1967400"/>
            <a:ext cx="3232440" cy="3232080"/>
          </a:xfrm>
          <a:prstGeom prst="ellipse">
            <a:avLst/>
          </a:prstGeom>
          <a:noFill/>
          <a:ln w="76320"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3" name="Line 5"/>
          <p:cNvSpPr/>
          <p:nvPr/>
        </p:nvSpPr>
        <p:spPr>
          <a:xfrm flipH="1">
            <a:off x="5693400" y="2564640"/>
            <a:ext cx="2334960" cy="2161440"/>
          </a:xfrm>
          <a:prstGeom prst="line">
            <a:avLst/>
          </a:prstGeom>
          <a:ln w="76320">
            <a:solidFill>
              <a:srgbClr val="FF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4" name="CustomShape 6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9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95" name="CustomShape 7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8</a:t>
            </a:r>
            <a:endParaRPr lang="es-ES" sz="1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Line 1"/>
          <p:cNvSpPr/>
          <p:nvPr/>
        </p:nvSpPr>
        <p:spPr>
          <a:xfrm>
            <a:off x="455292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7" name="CustomShape 2"/>
          <p:cNvSpPr/>
          <p:nvPr/>
        </p:nvSpPr>
        <p:spPr>
          <a:xfrm>
            <a:off x="0" y="499320"/>
            <a:ext cx="44276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Le coeur aussi arrête de battre.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98" name="CustomShape 3"/>
          <p:cNvSpPr/>
          <p:nvPr/>
        </p:nvSpPr>
        <p:spPr>
          <a:xfrm>
            <a:off x="5031720" y="499320"/>
            <a:ext cx="396756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Je serai très triste.</a:t>
            </a:r>
            <a:endParaRPr lang="es-E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Ma famille et mes amis seront aussi très tristes.</a:t>
            </a:r>
            <a:endParaRPr lang="es-ES" sz="1800" b="0" strike="noStrike" spc="-1">
              <a:latin typeface="Arial"/>
            </a:endParaRPr>
          </a:p>
        </p:txBody>
      </p:sp>
      <p:pic>
        <p:nvPicPr>
          <p:cNvPr id="99" name="Imagem 62"/>
          <p:cNvPicPr/>
          <p:nvPr/>
        </p:nvPicPr>
        <p:blipFill>
          <a:blip r:embed="rId3" cstate="print"/>
          <a:stretch/>
        </p:blipFill>
        <p:spPr>
          <a:xfrm>
            <a:off x="902160" y="4252680"/>
            <a:ext cx="2232000" cy="2232000"/>
          </a:xfrm>
          <a:prstGeom prst="rect">
            <a:avLst/>
          </a:prstGeom>
          <a:ln>
            <a:noFill/>
          </a:ln>
        </p:spPr>
      </p:pic>
      <p:pic>
        <p:nvPicPr>
          <p:cNvPr id="100" name="Imagem 8"/>
          <p:cNvPicPr/>
          <p:nvPr/>
        </p:nvPicPr>
        <p:blipFill>
          <a:blip r:embed="rId4" cstate="print"/>
          <a:stretch/>
        </p:blipFill>
        <p:spPr>
          <a:xfrm>
            <a:off x="6522480" y="1746360"/>
            <a:ext cx="2621160" cy="2621160"/>
          </a:xfrm>
          <a:prstGeom prst="rect">
            <a:avLst/>
          </a:prstGeom>
          <a:ln>
            <a:noFill/>
          </a:ln>
        </p:spPr>
      </p:pic>
      <p:pic>
        <p:nvPicPr>
          <p:cNvPr id="101" name="Imagem 10"/>
          <p:cNvPicPr/>
          <p:nvPr/>
        </p:nvPicPr>
        <p:blipFill>
          <a:blip r:embed="rId5" cstate="print"/>
          <a:stretch/>
        </p:blipFill>
        <p:spPr>
          <a:xfrm>
            <a:off x="4644000" y="1478880"/>
            <a:ext cx="2840400" cy="2840400"/>
          </a:xfrm>
          <a:prstGeom prst="rect">
            <a:avLst/>
          </a:prstGeom>
          <a:ln>
            <a:noFill/>
          </a:ln>
        </p:spPr>
      </p:pic>
      <p:pic>
        <p:nvPicPr>
          <p:cNvPr id="102" name="Imagem 64"/>
          <p:cNvPicPr/>
          <p:nvPr/>
        </p:nvPicPr>
        <p:blipFill>
          <a:blip r:embed="rId6" cstate="print"/>
          <a:stretch/>
        </p:blipFill>
        <p:spPr>
          <a:xfrm>
            <a:off x="5436000" y="2899440"/>
            <a:ext cx="2721240" cy="2721240"/>
          </a:xfrm>
          <a:prstGeom prst="rect">
            <a:avLst/>
          </a:prstGeom>
          <a:ln>
            <a:noFill/>
          </a:ln>
        </p:spPr>
      </p:pic>
      <p:pic>
        <p:nvPicPr>
          <p:cNvPr id="103" name="Imagem 1"/>
          <p:cNvPicPr/>
          <p:nvPr/>
        </p:nvPicPr>
        <p:blipFill>
          <a:blip r:embed="rId7" cstate="print"/>
          <a:stretch/>
        </p:blipFill>
        <p:spPr>
          <a:xfrm>
            <a:off x="914760" y="1207080"/>
            <a:ext cx="2840400" cy="2840400"/>
          </a:xfrm>
          <a:prstGeom prst="rect">
            <a:avLst/>
          </a:prstGeom>
          <a:ln>
            <a:noFill/>
          </a:ln>
        </p:spPr>
      </p:pic>
      <p:sp>
        <p:nvSpPr>
          <p:cNvPr id="104" name="CustomShape 4"/>
          <p:cNvSpPr/>
          <p:nvPr/>
        </p:nvSpPr>
        <p:spPr>
          <a:xfrm>
            <a:off x="2665440" y="2930760"/>
            <a:ext cx="143640" cy="250632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324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5" name="CustomShape 5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11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106" name="CustomShape 6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10</a:t>
            </a:r>
            <a:endParaRPr lang="es-ES" sz="1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Line 1"/>
          <p:cNvSpPr/>
          <p:nvPr/>
        </p:nvSpPr>
        <p:spPr>
          <a:xfrm>
            <a:off x="455292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8" name="CustomShape 2"/>
          <p:cNvSpPr/>
          <p:nvPr/>
        </p:nvSpPr>
        <p:spPr>
          <a:xfrm>
            <a:off x="0" y="499320"/>
            <a:ext cx="442764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Ils m'aideront à comprendre</a:t>
            </a:r>
            <a:endParaRPr lang="es-E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ce triste jour.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109" name="CustomShape 3"/>
          <p:cNvSpPr/>
          <p:nvPr/>
        </p:nvSpPr>
        <p:spPr>
          <a:xfrm>
            <a:off x="5093280" y="489240"/>
            <a:ext cx="39675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Nous devrons faire des funérailles pour cet être cher.</a:t>
            </a:r>
            <a:endParaRPr lang="es-ES" sz="1800" b="0" strike="noStrike" spc="-1">
              <a:latin typeface="Arial"/>
            </a:endParaRPr>
          </a:p>
        </p:txBody>
      </p:sp>
      <p:pic>
        <p:nvPicPr>
          <p:cNvPr id="110" name="Imagem 39"/>
          <p:cNvPicPr/>
          <p:nvPr/>
        </p:nvPicPr>
        <p:blipFill>
          <a:blip r:embed="rId3" cstate="print"/>
          <a:stretch/>
        </p:blipFill>
        <p:spPr>
          <a:xfrm>
            <a:off x="4948920" y="1412640"/>
            <a:ext cx="4316760" cy="4316760"/>
          </a:xfrm>
          <a:prstGeom prst="rect">
            <a:avLst/>
          </a:prstGeom>
          <a:ln>
            <a:noFill/>
          </a:ln>
        </p:spPr>
      </p:pic>
      <p:pic>
        <p:nvPicPr>
          <p:cNvPr id="111" name="Imagem 2"/>
          <p:cNvPicPr/>
          <p:nvPr/>
        </p:nvPicPr>
        <p:blipFill>
          <a:blip r:embed="rId4" cstate="print"/>
          <a:stretch/>
        </p:blipFill>
        <p:spPr>
          <a:xfrm>
            <a:off x="362880" y="1821960"/>
            <a:ext cx="3701880" cy="3701880"/>
          </a:xfrm>
          <a:prstGeom prst="rect">
            <a:avLst/>
          </a:prstGeom>
          <a:ln>
            <a:noFill/>
          </a:ln>
        </p:spPr>
      </p:pic>
      <p:sp>
        <p:nvSpPr>
          <p:cNvPr id="112" name="CustomShape 4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13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113" name="CustomShape 5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12</a:t>
            </a:r>
            <a:endParaRPr lang="es-ES" sz="1000" b="0" strike="noStrike" spc="-1">
              <a:latin typeface="Arial"/>
            </a:endParaRPr>
          </a:p>
        </p:txBody>
      </p:sp>
      <p:pic>
        <p:nvPicPr>
          <p:cNvPr id="114" name="Imagem 64"/>
          <p:cNvPicPr/>
          <p:nvPr/>
        </p:nvPicPr>
        <p:blipFill>
          <a:blip r:embed="rId5" cstate="print"/>
          <a:stretch/>
        </p:blipFill>
        <p:spPr>
          <a:xfrm rot="2877600">
            <a:off x="7076880" y="3819960"/>
            <a:ext cx="1141560" cy="1048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Line 1"/>
          <p:cNvSpPr/>
          <p:nvPr/>
        </p:nvSpPr>
        <p:spPr>
          <a:xfrm>
            <a:off x="455292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6" name="CustomShape 2"/>
          <p:cNvSpPr/>
          <p:nvPr/>
        </p:nvSpPr>
        <p:spPr>
          <a:xfrm>
            <a:off x="-108360" y="509040"/>
            <a:ext cx="430920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L'enterrement, c’ est le moment où l'on peut dire au revoir à l'être qu’on aime.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117" name="CustomShape 3"/>
          <p:cNvSpPr/>
          <p:nvPr/>
        </p:nvSpPr>
        <p:spPr>
          <a:xfrm>
            <a:off x="5121720" y="499320"/>
            <a:ext cx="396756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Mais je pourrai toujours me souvenir de tous les moments que j'ai passés avec elle..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118" name="CustomShape 4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9" name="CustomShape 5"/>
          <p:cNvSpPr/>
          <p:nvPr/>
        </p:nvSpPr>
        <p:spPr>
          <a:xfrm>
            <a:off x="307800" y="792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0" name="CustomShape 6"/>
          <p:cNvSpPr/>
          <p:nvPr/>
        </p:nvSpPr>
        <p:spPr>
          <a:xfrm>
            <a:off x="460440" y="16020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1" name="Imagem 1"/>
          <p:cNvPicPr/>
          <p:nvPr/>
        </p:nvPicPr>
        <p:blipFill>
          <a:blip r:embed="rId3" cstate="print"/>
          <a:stretch/>
        </p:blipFill>
        <p:spPr>
          <a:xfrm>
            <a:off x="155520" y="1801080"/>
            <a:ext cx="4204440" cy="4204440"/>
          </a:xfrm>
          <a:prstGeom prst="rect">
            <a:avLst/>
          </a:prstGeom>
          <a:ln>
            <a:noFill/>
          </a:ln>
        </p:spPr>
      </p:pic>
      <p:pic>
        <p:nvPicPr>
          <p:cNvPr id="122" name="Imagem 3"/>
          <p:cNvPicPr/>
          <p:nvPr/>
        </p:nvPicPr>
        <p:blipFill>
          <a:blip r:embed="rId4" cstate="print"/>
          <a:stretch/>
        </p:blipFill>
        <p:spPr>
          <a:xfrm>
            <a:off x="4700880" y="1783440"/>
            <a:ext cx="4624200" cy="4624200"/>
          </a:xfrm>
          <a:prstGeom prst="rect">
            <a:avLst/>
          </a:prstGeom>
          <a:ln>
            <a:noFill/>
          </a:ln>
        </p:spPr>
      </p:pic>
      <p:pic>
        <p:nvPicPr>
          <p:cNvPr id="123" name="Imagem 10"/>
          <p:cNvPicPr/>
          <p:nvPr/>
        </p:nvPicPr>
        <p:blipFill>
          <a:blip r:embed="rId5" cstate="print"/>
          <a:stretch/>
        </p:blipFill>
        <p:spPr>
          <a:xfrm>
            <a:off x="6975720" y="2139120"/>
            <a:ext cx="1511640" cy="1511640"/>
          </a:xfrm>
          <a:prstGeom prst="rect">
            <a:avLst/>
          </a:prstGeom>
          <a:ln>
            <a:noFill/>
          </a:ln>
        </p:spPr>
      </p:pic>
      <p:pic>
        <p:nvPicPr>
          <p:cNvPr id="124" name="Imagem 13"/>
          <p:cNvPicPr/>
          <p:nvPr/>
        </p:nvPicPr>
        <p:blipFill>
          <a:blip r:embed="rId6" cstate="print"/>
          <a:stretch/>
        </p:blipFill>
        <p:spPr>
          <a:xfrm>
            <a:off x="6737400" y="2494080"/>
            <a:ext cx="1156680" cy="1156680"/>
          </a:xfrm>
          <a:prstGeom prst="rect">
            <a:avLst/>
          </a:prstGeom>
          <a:ln>
            <a:noFill/>
          </a:ln>
        </p:spPr>
      </p:pic>
      <p:sp>
        <p:nvSpPr>
          <p:cNvPr id="125" name="CustomShape 7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15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126" name="CustomShape 8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14</a:t>
            </a:r>
            <a:endParaRPr lang="es-ES" sz="1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Line 1"/>
          <p:cNvSpPr/>
          <p:nvPr/>
        </p:nvSpPr>
        <p:spPr>
          <a:xfrm>
            <a:off x="455292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8" name="CustomShape 2"/>
          <p:cNvSpPr/>
          <p:nvPr/>
        </p:nvSpPr>
        <p:spPr>
          <a:xfrm>
            <a:off x="-241560" y="499320"/>
            <a:ext cx="485964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Après les funérailles cette personne</a:t>
            </a:r>
            <a:endParaRPr lang="es-E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sera enterré dans une tombe.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129" name="CustomShape 3"/>
          <p:cNvSpPr/>
          <p:nvPr/>
        </p:nvSpPr>
        <p:spPr>
          <a:xfrm>
            <a:off x="5254920" y="499320"/>
            <a:ext cx="39675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800" b="0" strike="noStrike" spc="-1">
                <a:solidFill>
                  <a:srgbClr val="000000"/>
                </a:solidFill>
                <a:latin typeface="Comic Sans MS"/>
              </a:rPr>
              <a:t>Les gens lui apporteront beaucoup de fleurs .</a:t>
            </a:r>
            <a:endParaRPr lang="es-ES" sz="1800" b="0" strike="noStrike" spc="-1">
              <a:latin typeface="Arial"/>
            </a:endParaRPr>
          </a:p>
        </p:txBody>
      </p:sp>
      <p:sp>
        <p:nvSpPr>
          <p:cNvPr id="130" name="CustomShape 4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1" name="CustomShape 5"/>
          <p:cNvSpPr/>
          <p:nvPr/>
        </p:nvSpPr>
        <p:spPr>
          <a:xfrm>
            <a:off x="307800" y="792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2" name="CustomShape 6"/>
          <p:cNvSpPr/>
          <p:nvPr/>
        </p:nvSpPr>
        <p:spPr>
          <a:xfrm>
            <a:off x="460440" y="16020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33" name="Imagem 19"/>
          <p:cNvPicPr/>
          <p:nvPr/>
        </p:nvPicPr>
        <p:blipFill>
          <a:blip r:embed="rId3" cstate="print"/>
          <a:stretch/>
        </p:blipFill>
        <p:spPr>
          <a:xfrm>
            <a:off x="5139000" y="1426320"/>
            <a:ext cx="4004640" cy="4004640"/>
          </a:xfrm>
          <a:prstGeom prst="rect">
            <a:avLst/>
          </a:prstGeom>
          <a:ln>
            <a:noFill/>
          </a:ln>
        </p:spPr>
      </p:pic>
      <p:pic>
        <p:nvPicPr>
          <p:cNvPr id="134" name="Imagem 36"/>
          <p:cNvPicPr/>
          <p:nvPr/>
        </p:nvPicPr>
        <p:blipFill>
          <a:blip r:embed="rId4" cstate="print"/>
          <a:stretch/>
        </p:blipFill>
        <p:spPr>
          <a:xfrm rot="20399400">
            <a:off x="6768720" y="3684240"/>
            <a:ext cx="1473840" cy="1353600"/>
          </a:xfrm>
          <a:prstGeom prst="rect">
            <a:avLst/>
          </a:prstGeom>
          <a:ln>
            <a:noFill/>
          </a:ln>
        </p:spPr>
      </p:pic>
      <p:pic>
        <p:nvPicPr>
          <p:cNvPr id="135" name="Imagem 38"/>
          <p:cNvPicPr/>
          <p:nvPr/>
        </p:nvPicPr>
        <p:blipFill>
          <a:blip r:embed="rId5" cstate="print"/>
          <a:stretch/>
        </p:blipFill>
        <p:spPr>
          <a:xfrm rot="20916600">
            <a:off x="5937840" y="3525120"/>
            <a:ext cx="1048320" cy="1187640"/>
          </a:xfrm>
          <a:prstGeom prst="rect">
            <a:avLst/>
          </a:prstGeom>
          <a:ln>
            <a:noFill/>
          </a:ln>
        </p:spPr>
      </p:pic>
      <p:pic>
        <p:nvPicPr>
          <p:cNvPr id="136" name="Imagem 39"/>
          <p:cNvPicPr/>
          <p:nvPr/>
        </p:nvPicPr>
        <p:blipFill>
          <a:blip r:embed="rId6" cstate="print"/>
          <a:stretch/>
        </p:blipFill>
        <p:spPr>
          <a:xfrm>
            <a:off x="5004000" y="3881160"/>
            <a:ext cx="1202760" cy="1368000"/>
          </a:xfrm>
          <a:prstGeom prst="rect">
            <a:avLst/>
          </a:prstGeom>
          <a:ln>
            <a:noFill/>
          </a:ln>
        </p:spPr>
      </p:pic>
      <p:pic>
        <p:nvPicPr>
          <p:cNvPr id="137" name="Picture 2" descr="White and Pink Lilies Flowers Bouquet PNG Clipart Image | Flower clipart,  Flower art painting, Flower graphic"/>
          <p:cNvPicPr/>
          <p:nvPr/>
        </p:nvPicPr>
        <p:blipFill>
          <a:blip r:embed="rId7" cstate="print"/>
          <a:stretch/>
        </p:blipFill>
        <p:spPr>
          <a:xfrm rot="1920600">
            <a:off x="6092280" y="4048560"/>
            <a:ext cx="1218600" cy="1334160"/>
          </a:xfrm>
          <a:prstGeom prst="rect">
            <a:avLst/>
          </a:prstGeom>
          <a:ln>
            <a:noFill/>
          </a:ln>
        </p:spPr>
      </p:pic>
      <p:pic>
        <p:nvPicPr>
          <p:cNvPr id="138" name="Picture 4" descr="Rose Bouquet PNG Transparent Clipart | Gallery Yopriceville - High-Quality  Images and Transparent PNG Free Clipart"/>
          <p:cNvPicPr/>
          <p:nvPr/>
        </p:nvPicPr>
        <p:blipFill>
          <a:blip r:embed="rId8" cstate="print"/>
          <a:stretch/>
        </p:blipFill>
        <p:spPr>
          <a:xfrm rot="2773200">
            <a:off x="7557120" y="3927240"/>
            <a:ext cx="1367640" cy="1398600"/>
          </a:xfrm>
          <a:prstGeom prst="rect">
            <a:avLst/>
          </a:prstGeom>
          <a:ln>
            <a:noFill/>
          </a:ln>
        </p:spPr>
      </p:pic>
      <p:pic>
        <p:nvPicPr>
          <p:cNvPr id="139" name="Imagem 40"/>
          <p:cNvPicPr/>
          <p:nvPr/>
        </p:nvPicPr>
        <p:blipFill>
          <a:blip r:embed="rId9" cstate="print"/>
          <a:stretch/>
        </p:blipFill>
        <p:spPr>
          <a:xfrm>
            <a:off x="856800" y="1422720"/>
            <a:ext cx="2964600" cy="2964600"/>
          </a:xfrm>
          <a:prstGeom prst="rect">
            <a:avLst/>
          </a:prstGeom>
          <a:ln>
            <a:noFill/>
          </a:ln>
        </p:spPr>
      </p:pic>
      <p:pic>
        <p:nvPicPr>
          <p:cNvPr id="140" name="Picture 2" descr="White and Pink Lilies Flowers Bouquet PNG Clipart Image | Flower clipart,  Flower art painting, Flower graphic"/>
          <p:cNvPicPr/>
          <p:nvPr/>
        </p:nvPicPr>
        <p:blipFill>
          <a:blip r:embed="rId10" cstate="print"/>
          <a:stretch/>
        </p:blipFill>
        <p:spPr>
          <a:xfrm rot="1920600">
            <a:off x="2359440" y="2664000"/>
            <a:ext cx="797400" cy="873360"/>
          </a:xfrm>
          <a:prstGeom prst="rect">
            <a:avLst/>
          </a:prstGeom>
          <a:ln>
            <a:noFill/>
          </a:ln>
        </p:spPr>
      </p:pic>
      <p:pic>
        <p:nvPicPr>
          <p:cNvPr id="141" name="Imagem 20"/>
          <p:cNvPicPr/>
          <p:nvPr/>
        </p:nvPicPr>
        <p:blipFill>
          <a:blip r:embed="rId11" cstate="print"/>
          <a:stretch/>
        </p:blipFill>
        <p:spPr>
          <a:xfrm>
            <a:off x="267120" y="3433320"/>
            <a:ext cx="2930040" cy="2930040"/>
          </a:xfrm>
          <a:prstGeom prst="rect">
            <a:avLst/>
          </a:prstGeom>
          <a:ln>
            <a:noFill/>
          </a:ln>
        </p:spPr>
      </p:pic>
      <p:pic>
        <p:nvPicPr>
          <p:cNvPr id="142" name="Imagem 42"/>
          <p:cNvPicPr/>
          <p:nvPr/>
        </p:nvPicPr>
        <p:blipFill>
          <a:blip r:embed="rId12" cstate="print"/>
          <a:stretch/>
        </p:blipFill>
        <p:spPr>
          <a:xfrm>
            <a:off x="2375280" y="4361400"/>
            <a:ext cx="2002320" cy="2002320"/>
          </a:xfrm>
          <a:prstGeom prst="rect">
            <a:avLst/>
          </a:prstGeom>
          <a:ln>
            <a:noFill/>
          </a:ln>
        </p:spPr>
      </p:pic>
      <p:sp>
        <p:nvSpPr>
          <p:cNvPr id="143" name="CustomShape 7"/>
          <p:cNvSpPr/>
          <p:nvPr/>
        </p:nvSpPr>
        <p:spPr>
          <a:xfrm>
            <a:off x="66531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17</a:t>
            </a:r>
            <a:endParaRPr lang="es-ES" sz="1000" b="0" strike="noStrike" spc="-1">
              <a:latin typeface="Arial"/>
            </a:endParaRPr>
          </a:p>
        </p:txBody>
      </p:sp>
      <p:sp>
        <p:nvSpPr>
          <p:cNvPr id="144" name="CustomShape 8"/>
          <p:cNvSpPr/>
          <p:nvPr/>
        </p:nvSpPr>
        <p:spPr>
          <a:xfrm>
            <a:off x="1701360" y="6611760"/>
            <a:ext cx="84816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00" b="0" strike="noStrike" spc="-1">
                <a:solidFill>
                  <a:srgbClr val="000000"/>
                </a:solidFill>
                <a:latin typeface="Calibri"/>
              </a:rPr>
              <a:t>16</a:t>
            </a:r>
            <a:endParaRPr lang="es-ES" sz="1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2458</TotalTime>
  <Words>316</Words>
  <Application>Microsoft Office PowerPoint</Application>
  <PresentationFormat>Presentación en pantalla (4:3)</PresentationFormat>
  <Paragraphs>74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Usuario</dc:creator>
  <dc:description/>
  <cp:lastModifiedBy>David Romero Corral</cp:lastModifiedBy>
  <cp:revision>140</cp:revision>
  <cp:lastPrinted>2020-04-26T18:15:39Z</cp:lastPrinted>
  <dcterms:created xsi:type="dcterms:W3CDTF">2020-04-21T02:28:00Z</dcterms:created>
  <dcterms:modified xsi:type="dcterms:W3CDTF">2020-11-24T18:44:38Z</dcterms:modified>
  <dc:language>es-ES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12</vt:i4>
  </property>
  <property fmtid="{D5CDD505-2E9C-101B-9397-08002B2CF9AE}" pid="8" name="PresentationFormat">
    <vt:lpwstr>Presentación en pantalla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12</vt:i4>
  </property>
</Properties>
</file>