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2" r:id="rId2"/>
    <p:sldId id="282" r:id="rId3"/>
    <p:sldId id="283" r:id="rId4"/>
    <p:sldId id="284" r:id="rId5"/>
    <p:sldId id="285" r:id="rId6"/>
    <p:sldId id="288" r:id="rId7"/>
    <p:sldId id="286" r:id="rId8"/>
    <p:sldId id="287" r:id="rId9"/>
    <p:sldId id="290" r:id="rId10"/>
    <p:sldId id="289" r:id="rId11"/>
  </p:sldIdLst>
  <p:sldSz cx="9144000" cy="6858000" type="screen4x3"/>
  <p:notesSz cx="6888163" cy="100203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00" autoAdjust="0"/>
    <p:restoredTop sz="46181" autoAdjust="0"/>
  </p:normalViewPr>
  <p:slideViewPr>
    <p:cSldViewPr>
      <p:cViewPr>
        <p:scale>
          <a:sx n="202" d="100"/>
          <a:sy n="202" d="100"/>
        </p:scale>
        <p:origin x="-78" y="35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8FCC7B2B-C759-47DF-9C12-993177253BDA}" type="datetimeFigureOut">
              <a:rPr lang="pt-BR" smtClean="0"/>
              <a:pPr/>
              <a:t>13/03/2021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0042B9EA-E0F7-4340-95DA-74E1FDC72305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493519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2B9EA-E0F7-4340-95DA-74E1FDC72305}" type="slidenum">
              <a:rPr lang="pt-BR" smtClean="0"/>
              <a:pPr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3337989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2B9EA-E0F7-4340-95DA-74E1FDC72305}" type="slidenum">
              <a:rPr lang="pt-BR" smtClean="0"/>
              <a:pPr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333798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2B9EA-E0F7-4340-95DA-74E1FDC72305}" type="slidenum">
              <a:rPr lang="pt-BR" smtClean="0"/>
              <a:pPr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333798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2B9EA-E0F7-4340-95DA-74E1FDC72305}" type="slidenum">
              <a:rPr lang="pt-BR" smtClean="0"/>
              <a:pPr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333798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2B9EA-E0F7-4340-95DA-74E1FDC72305}" type="slidenum">
              <a:rPr lang="pt-BR" smtClean="0"/>
              <a:pPr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3337989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2B9EA-E0F7-4340-95DA-74E1FDC72305}" type="slidenum">
              <a:rPr lang="pt-BR" smtClean="0"/>
              <a:pPr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333798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2B9EA-E0F7-4340-95DA-74E1FDC72305}" type="slidenum">
              <a:rPr lang="pt-BR" smtClean="0"/>
              <a:pPr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3337989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2B9EA-E0F7-4340-95DA-74E1FDC72305}" type="slidenum">
              <a:rPr lang="pt-BR" smtClean="0"/>
              <a:pPr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3337989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2B9EA-E0F7-4340-95DA-74E1FDC72305}" type="slidenum">
              <a:rPr lang="pt-BR" smtClean="0"/>
              <a:pPr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3337989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2B9EA-E0F7-4340-95DA-74E1FDC72305}" type="slidenum">
              <a:rPr lang="pt-BR" smtClean="0"/>
              <a:pPr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333798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13/03/2021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309680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13/03/2021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669758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13/03/2021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998780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13/03/2021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676254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13/03/2021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374213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13/03/2021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192458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13/03/2021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135586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13/03/2021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718252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13/03/2021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413298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13/03/2021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76982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FC752-096E-4767-949F-B723A1C9C18A}" type="datetimeFigureOut">
              <a:rPr lang="pt-BR" smtClean="0"/>
              <a:pPr/>
              <a:t>13/03/2021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3B32E-CB28-4548-AF79-53C9EE28988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001907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FC752-096E-4767-949F-B723A1C9C18A}" type="datetimeFigureOut">
              <a:rPr lang="pt-BR" smtClean="0"/>
              <a:pPr/>
              <a:t>13/03/2021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3B32E-CB28-4548-AF79-53C9EE28988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937427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hyperlink" Target="http://www.arasaac.org/" TargetMode="External"/><Relationship Id="rId5" Type="http://schemas.microsoft.com/office/2007/relationships/hdphoto" Target="../media/hdphoto1.wdp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3" Type="http://schemas.openxmlformats.org/officeDocument/2006/relationships/image" Target="../media/image2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1.png"/><Relationship Id="rId10" Type="http://schemas.openxmlformats.org/officeDocument/2006/relationships/image" Target="../media/image60.png"/><Relationship Id="rId4" Type="http://schemas.microsoft.com/office/2007/relationships/hdphoto" Target="../media/hdphoto1.wdp"/><Relationship Id="rId9" Type="http://schemas.openxmlformats.org/officeDocument/2006/relationships/image" Target="../media/image59.png"/><Relationship Id="rId1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8.png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microsoft.com/office/2007/relationships/hdphoto" Target="../media/hdphoto6.wdp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6" Type="http://schemas.microsoft.com/office/2007/relationships/hdphoto" Target="../media/hdphoto8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5" Type="http://schemas.openxmlformats.org/officeDocument/2006/relationships/image" Target="../media/image16.png"/><Relationship Id="rId10" Type="http://schemas.microsoft.com/office/2007/relationships/hdphoto" Target="../media/hdphoto5.wdp"/><Relationship Id="rId4" Type="http://schemas.microsoft.com/office/2007/relationships/hdphoto" Target="../media/hdphoto3.wdp"/><Relationship Id="rId9" Type="http://schemas.openxmlformats.org/officeDocument/2006/relationships/image" Target="../media/image13.png"/><Relationship Id="rId14" Type="http://schemas.microsoft.com/office/2007/relationships/hdphoto" Target="../media/hdphoto7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12" Type="http://schemas.microsoft.com/office/2007/relationships/hdphoto" Target="../media/hdphoto1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0" Type="http://schemas.microsoft.com/office/2007/relationships/hdphoto" Target="../media/hdphoto11.wdp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1.png"/><Relationship Id="rId4" Type="http://schemas.openxmlformats.org/officeDocument/2006/relationships/image" Target="../media/image24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1.png"/><Relationship Id="rId3" Type="http://schemas.openxmlformats.org/officeDocument/2006/relationships/image" Target="../media/image33.png"/><Relationship Id="rId7" Type="http://schemas.openxmlformats.org/officeDocument/2006/relationships/image" Target="../media/image35.png"/><Relationship Id="rId12" Type="http://schemas.microsoft.com/office/2007/relationships/hdphoto" Target="../media/hdphoto15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4.wdp"/><Relationship Id="rId11" Type="http://schemas.openxmlformats.org/officeDocument/2006/relationships/image" Target="../media/image39.png"/><Relationship Id="rId5" Type="http://schemas.openxmlformats.org/officeDocument/2006/relationships/image" Target="../media/image34.png"/><Relationship Id="rId10" Type="http://schemas.openxmlformats.org/officeDocument/2006/relationships/image" Target="../media/image38.png"/><Relationship Id="rId4" Type="http://schemas.microsoft.com/office/2007/relationships/hdphoto" Target="../media/hdphoto13.wdp"/><Relationship Id="rId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6.png"/><Relationship Id="rId3" Type="http://schemas.openxmlformats.org/officeDocument/2006/relationships/image" Target="../media/image34.png"/><Relationship Id="rId7" Type="http://schemas.microsoft.com/office/2007/relationships/hdphoto" Target="../media/hdphoto16.wdp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44.png"/><Relationship Id="rId5" Type="http://schemas.openxmlformats.org/officeDocument/2006/relationships/image" Target="../media/image40.png"/><Relationship Id="rId10" Type="http://schemas.openxmlformats.org/officeDocument/2006/relationships/image" Target="../media/image43.jpeg"/><Relationship Id="rId4" Type="http://schemas.microsoft.com/office/2007/relationships/hdphoto" Target="../media/hdphoto14.wdp"/><Relationship Id="rId9" Type="http://schemas.microsoft.com/office/2007/relationships/hdphoto" Target="../media/hdphoto17.wdp"/><Relationship Id="rId14" Type="http://schemas.openxmlformats.org/officeDocument/2006/relationships/image" Target="../media/image4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13" Type="http://schemas.openxmlformats.org/officeDocument/2006/relationships/image" Target="../media/image1.png"/><Relationship Id="rId3" Type="http://schemas.openxmlformats.org/officeDocument/2006/relationships/image" Target="../media/image46.png"/><Relationship Id="rId7" Type="http://schemas.openxmlformats.org/officeDocument/2006/relationships/image" Target="../media/image51.jpeg"/><Relationship Id="rId12" Type="http://schemas.microsoft.com/office/2007/relationships/hdphoto" Target="../media/hdphoto18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jpeg"/><Relationship Id="rId4" Type="http://schemas.openxmlformats.org/officeDocument/2006/relationships/image" Target="../media/image48.png"/><Relationship Id="rId9" Type="http://schemas.openxmlformats.org/officeDocument/2006/relationships/image" Target="../media/image5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05786" y="380999"/>
            <a:ext cx="4250190" cy="6048673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4" name="Conector reto 43"/>
          <p:cNvCxnSpPr/>
          <p:nvPr/>
        </p:nvCxnSpPr>
        <p:spPr>
          <a:xfrm>
            <a:off x="4591050" y="-23665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utoShape 4" descr="happy woman - Agente no Turism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98" name="Retângulo 97"/>
          <p:cNvSpPr/>
          <p:nvPr/>
        </p:nvSpPr>
        <p:spPr>
          <a:xfrm>
            <a:off x="7364610" y="5034657"/>
            <a:ext cx="604700" cy="1201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5" name="Imagem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9039" y="2177157"/>
            <a:ext cx="2941482" cy="2941482"/>
          </a:xfrm>
          <a:prstGeom prst="rect">
            <a:avLst/>
          </a:prstGeom>
        </p:spPr>
      </p:pic>
      <p:sp>
        <p:nvSpPr>
          <p:cNvPr id="27" name="CaixaDeTexto 26"/>
          <p:cNvSpPr txBox="1"/>
          <p:nvPr/>
        </p:nvSpPr>
        <p:spPr>
          <a:xfrm>
            <a:off x="5176196" y="375016"/>
            <a:ext cx="3967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latin typeface="Comic Sans MS" panose="030F0702030302020204" pitchFamily="66" charset="0"/>
              </a:rPr>
              <a:t>A CAUSA DEL CORONAVIRUS , DOBBIAMO USARE LA MASCHERINA</a:t>
            </a:r>
          </a:p>
        </p:txBody>
      </p:sp>
      <p:pic>
        <p:nvPicPr>
          <p:cNvPr id="28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6196" y="1467623"/>
            <a:ext cx="1870853" cy="201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Imagem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213289" y="4464456"/>
            <a:ext cx="1814073" cy="1771394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22227" y="4419695"/>
            <a:ext cx="1633571" cy="1633571"/>
          </a:xfrm>
          <a:prstGeom prst="rect">
            <a:avLst/>
          </a:prstGeom>
        </p:spPr>
      </p:pic>
      <p:sp>
        <p:nvSpPr>
          <p:cNvPr id="49" name="CaixaDeTexto 48"/>
          <p:cNvSpPr txBox="1"/>
          <p:nvPr/>
        </p:nvSpPr>
        <p:spPr>
          <a:xfrm>
            <a:off x="5207719" y="3820393"/>
            <a:ext cx="3967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QUANDO SIAMO PER STRADA</a:t>
            </a:r>
          </a:p>
        </p:txBody>
      </p:sp>
      <p:pic>
        <p:nvPicPr>
          <p:cNvPr id="51" name="Imagem 50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100000" l="0" r="100000">
                        <a14:foregroundMark x1="30600" y1="55600" x2="56400" y2="68600"/>
                        <a14:foregroundMark x1="67400" y1="53600" x2="39600" y2="50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57132" y="1440354"/>
            <a:ext cx="1956324" cy="1956324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6885777" y="6645264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1</a:t>
            </a:r>
          </a:p>
        </p:txBody>
      </p:sp>
      <p:sp>
        <p:nvSpPr>
          <p:cNvPr id="5" name="Retângulo 4"/>
          <p:cNvSpPr/>
          <p:nvPr/>
        </p:nvSpPr>
        <p:spPr>
          <a:xfrm>
            <a:off x="630011" y="703157"/>
            <a:ext cx="3319538" cy="153865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568296" y="773816"/>
            <a:ext cx="310533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USARE LA </a:t>
            </a:r>
          </a:p>
          <a:p>
            <a:pPr algn="ctr"/>
            <a:r>
              <a:rPr lang="pt-B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MASCHERINA</a:t>
            </a:r>
            <a:endParaRPr lang="pt-BR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CaixaDeTexto 1"/>
          <p:cNvSpPr txBox="1"/>
          <p:nvPr/>
        </p:nvSpPr>
        <p:spPr>
          <a:xfrm>
            <a:off x="2267744" y="5157192"/>
            <a:ext cx="14832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800" dirty="0"/>
              <a:t>MATERIAIS ADAPTADOS FABI</a:t>
            </a:r>
          </a:p>
        </p:txBody>
      </p:sp>
      <p:pic>
        <p:nvPicPr>
          <p:cNvPr id="23" name="3 Image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9164" y="6027399"/>
            <a:ext cx="1010398" cy="240109"/>
          </a:xfrm>
          <a:prstGeom prst="rect">
            <a:avLst/>
          </a:prstGeom>
        </p:spPr>
      </p:pic>
      <p:sp>
        <p:nvSpPr>
          <p:cNvPr id="24" name="4 Rectángulo"/>
          <p:cNvSpPr/>
          <p:nvPr/>
        </p:nvSpPr>
        <p:spPr>
          <a:xfrm>
            <a:off x="539552" y="5805264"/>
            <a:ext cx="3471937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000" i="1" dirty="0"/>
              <a:t>Pictogramas: </a:t>
            </a:r>
            <a:r>
              <a:rPr lang="pt-BR" sz="1000" i="1" dirty="0">
                <a:hlinkClick r:id="rId11"/>
              </a:rPr>
              <a:t>(http://www.arasaac.org)</a:t>
            </a:r>
            <a:r>
              <a:rPr lang="pt-BR" sz="1000" i="1" dirty="0"/>
              <a:t> Licença: CC (BY-NC-SA)</a:t>
            </a:r>
            <a:endParaRPr lang="es-ES" sz="1000" dirty="0"/>
          </a:p>
        </p:txBody>
      </p:sp>
      <p:sp>
        <p:nvSpPr>
          <p:cNvPr id="26" name="15 Rectángulo"/>
          <p:cNvSpPr/>
          <p:nvPr/>
        </p:nvSpPr>
        <p:spPr>
          <a:xfrm>
            <a:off x="1187624" y="5157192"/>
            <a:ext cx="938532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000" i="1" dirty="0" err="1"/>
              <a:t>Fabiani</a:t>
            </a:r>
            <a:r>
              <a:rPr lang="pt-BR" sz="1000" i="1" dirty="0"/>
              <a:t> </a:t>
            </a:r>
            <a:r>
              <a:rPr lang="pt-BR" sz="1000" i="1" dirty="0" err="1"/>
              <a:t>Eggers</a:t>
            </a:r>
            <a:endParaRPr lang="es-ES" sz="10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683568" y="5445224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dirty="0" err="1" smtClean="0"/>
              <a:t>Traduzione</a:t>
            </a:r>
            <a:r>
              <a:rPr lang="es-ES" sz="1200" dirty="0" smtClean="0"/>
              <a:t>: Nicole </a:t>
            </a:r>
            <a:r>
              <a:rPr lang="es-ES" sz="1200" dirty="0" err="1" smtClean="0"/>
              <a:t>Ostorero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xmlns="" val="1062068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aixaDeTexto 36"/>
          <p:cNvSpPr txBox="1"/>
          <p:nvPr/>
        </p:nvSpPr>
        <p:spPr>
          <a:xfrm>
            <a:off x="142723" y="344631"/>
            <a:ext cx="39678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QUANDO IL CORONAVIRUS SPARIRA’, NON INDOSSEREMO PIU’ LA MASCHERINA</a:t>
            </a:r>
          </a:p>
        </p:txBody>
      </p:sp>
      <p:pic>
        <p:nvPicPr>
          <p:cNvPr id="38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320" y="1551229"/>
            <a:ext cx="1972110" cy="212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Conector reto 38"/>
          <p:cNvCxnSpPr/>
          <p:nvPr/>
        </p:nvCxnSpPr>
        <p:spPr>
          <a:xfrm flipH="1">
            <a:off x="589797" y="1847979"/>
            <a:ext cx="1095444" cy="145371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to 40"/>
          <p:cNvCxnSpPr/>
          <p:nvPr/>
        </p:nvCxnSpPr>
        <p:spPr>
          <a:xfrm>
            <a:off x="498745" y="1847979"/>
            <a:ext cx="1258273" cy="14074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Imagem 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01187" y="4725144"/>
            <a:ext cx="1758388" cy="1758388"/>
          </a:xfrm>
          <a:prstGeom prst="rect">
            <a:avLst/>
          </a:prstGeom>
        </p:spPr>
      </p:pic>
      <p:cxnSp>
        <p:nvCxnSpPr>
          <p:cNvPr id="53" name="Conector reto 52"/>
          <p:cNvCxnSpPr/>
          <p:nvPr/>
        </p:nvCxnSpPr>
        <p:spPr>
          <a:xfrm flipH="1">
            <a:off x="1832659" y="5059286"/>
            <a:ext cx="1095444" cy="145371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ector reto 53"/>
          <p:cNvCxnSpPr/>
          <p:nvPr/>
        </p:nvCxnSpPr>
        <p:spPr>
          <a:xfrm>
            <a:off x="1751244" y="5128116"/>
            <a:ext cx="1258273" cy="14074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utoShape 4" descr="Máscaras são indicadas somente para pessoas com sintomas gripais e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0" name="AutoShape 8" descr="Uso Correto das Máscaras: Cirúrgica e N95 - einsteinbr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1" name="AutoShape 10" descr="Máscaras são indicadas somente para pessoas com sintomas gripais e ...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2" name="AutoShape 16" descr="Coronavírus: Usar máscaras pode conter a disseminação de doenças ...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3" name="AutoShape 20" descr="Las mascarillas caseras nos protegen del COVID-19? nnda nnlt ...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4" name="AutoShape 22" descr="Cuán eficientes son las mascarillas caseras ante el coronavirus ...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cxnSp>
        <p:nvCxnSpPr>
          <p:cNvPr id="71" name="Conector reto 70"/>
          <p:cNvCxnSpPr/>
          <p:nvPr/>
        </p:nvCxnSpPr>
        <p:spPr>
          <a:xfrm>
            <a:off x="4591050" y="-23665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m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64656" y="1851262"/>
            <a:ext cx="1422873" cy="1422873"/>
          </a:xfrm>
          <a:prstGeom prst="rect">
            <a:avLst/>
          </a:prstGeom>
        </p:spPr>
      </p:pic>
      <p:sp>
        <p:nvSpPr>
          <p:cNvPr id="5" name="Seta para a direita 4"/>
          <p:cNvSpPr/>
          <p:nvPr/>
        </p:nvSpPr>
        <p:spPr>
          <a:xfrm>
            <a:off x="2157594" y="2543046"/>
            <a:ext cx="773774" cy="237881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Seta para a direita 46"/>
          <p:cNvSpPr/>
          <p:nvPr/>
        </p:nvSpPr>
        <p:spPr>
          <a:xfrm rot="5400000">
            <a:off x="1901800" y="3798254"/>
            <a:ext cx="1047621" cy="261784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0" name="CaixaDeTexto 49"/>
          <p:cNvSpPr txBox="1"/>
          <p:nvPr/>
        </p:nvSpPr>
        <p:spPr>
          <a:xfrm>
            <a:off x="4989769" y="432871"/>
            <a:ext cx="3967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TORNERA’ TUTTO COME PRIMA</a:t>
            </a:r>
          </a:p>
        </p:txBody>
      </p:sp>
      <p:pic>
        <p:nvPicPr>
          <p:cNvPr id="51" name="Imagem 5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1073914"/>
            <a:ext cx="2938264" cy="2938264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4691236" y="4123583"/>
            <a:ext cx="42012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dirty="0">
              <a:latin typeface="Comic Sans MS" panose="030F0702030302020204" pitchFamily="66" charset="0"/>
            </a:endParaRPr>
          </a:p>
          <a:p>
            <a:pPr algn="ctr"/>
            <a:r>
              <a:rPr lang="pt-BR" dirty="0">
                <a:latin typeface="Comic Sans MS" panose="030F0702030302020204" pitchFamily="66" charset="0"/>
              </a:rPr>
              <a:t>E POTREMO ABBRACCIARCI DI NUOVO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0" y="1667473"/>
            <a:ext cx="2261673" cy="2261673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2646758"/>
            <a:ext cx="1517154" cy="1517154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3598" y="2725842"/>
            <a:ext cx="1416713" cy="1416713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18809" y="1830234"/>
            <a:ext cx="2127358" cy="2127358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1445" y="2794828"/>
            <a:ext cx="1332029" cy="1332029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32693" y="2252445"/>
            <a:ext cx="1874412" cy="1874412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0552" y="5020175"/>
            <a:ext cx="1623358" cy="1623358"/>
          </a:xfrm>
          <a:prstGeom prst="rect">
            <a:avLst/>
          </a:prstGeom>
        </p:spPr>
      </p:pic>
      <p:sp>
        <p:nvSpPr>
          <p:cNvPr id="61" name="CaixaDeTexto 60"/>
          <p:cNvSpPr txBox="1"/>
          <p:nvPr/>
        </p:nvSpPr>
        <p:spPr>
          <a:xfrm>
            <a:off x="6885777" y="6645264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19</a:t>
            </a:r>
          </a:p>
        </p:txBody>
      </p:sp>
      <p:sp>
        <p:nvSpPr>
          <p:cNvPr id="62" name="CaixaDeTexto 61"/>
          <p:cNvSpPr txBox="1"/>
          <p:nvPr/>
        </p:nvSpPr>
        <p:spPr>
          <a:xfrm>
            <a:off x="2062163" y="6645263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xmlns="" val="185989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aixaDeTexto 50"/>
          <p:cNvSpPr txBox="1"/>
          <p:nvPr/>
        </p:nvSpPr>
        <p:spPr>
          <a:xfrm>
            <a:off x="141520" y="499455"/>
            <a:ext cx="3967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LA MASCHERINA CI PROTEGGE</a:t>
            </a:r>
          </a:p>
        </p:txBody>
      </p:sp>
      <p:pic>
        <p:nvPicPr>
          <p:cNvPr id="60" name="Imagem 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4961" y="1361548"/>
            <a:ext cx="1716091" cy="1716091"/>
          </a:xfrm>
          <a:prstGeom prst="rect">
            <a:avLst/>
          </a:prstGeom>
        </p:spPr>
      </p:pic>
      <p:pic>
        <p:nvPicPr>
          <p:cNvPr id="61" name="Imagem 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678" y="1535099"/>
            <a:ext cx="1368990" cy="1368990"/>
          </a:xfrm>
          <a:prstGeom prst="rect">
            <a:avLst/>
          </a:prstGeom>
        </p:spPr>
      </p:pic>
      <p:pic>
        <p:nvPicPr>
          <p:cNvPr id="64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0066" y="4537118"/>
            <a:ext cx="1747539" cy="188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67" name="Conector reto 66"/>
          <p:cNvCxnSpPr/>
          <p:nvPr/>
        </p:nvCxnSpPr>
        <p:spPr>
          <a:xfrm flipH="1">
            <a:off x="1954002" y="4915525"/>
            <a:ext cx="1099667" cy="101710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CaixaDeTexto 70"/>
          <p:cNvSpPr txBox="1"/>
          <p:nvPr/>
        </p:nvSpPr>
        <p:spPr>
          <a:xfrm>
            <a:off x="261076" y="3897553"/>
            <a:ext cx="3967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CONTRO IL CORONAVIRUS</a:t>
            </a:r>
          </a:p>
        </p:txBody>
      </p:sp>
      <p:pic>
        <p:nvPicPr>
          <p:cNvPr id="75" name="Imagem 7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10264" y="4805034"/>
            <a:ext cx="1181619" cy="1181619"/>
          </a:xfrm>
          <a:prstGeom prst="rect">
            <a:avLst/>
          </a:prstGeom>
        </p:spPr>
      </p:pic>
      <p:sp>
        <p:nvSpPr>
          <p:cNvPr id="76" name="Elipse 75"/>
          <p:cNvSpPr/>
          <p:nvPr/>
        </p:nvSpPr>
        <p:spPr>
          <a:xfrm>
            <a:off x="6430044" y="4621234"/>
            <a:ext cx="1598340" cy="158308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8" name="CaixaDeTexto 77"/>
          <p:cNvSpPr txBox="1"/>
          <p:nvPr/>
        </p:nvSpPr>
        <p:spPr>
          <a:xfrm>
            <a:off x="5121859" y="499455"/>
            <a:ext cx="3967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SE USIAMO LA MASCHERINA</a:t>
            </a:r>
          </a:p>
        </p:txBody>
      </p:sp>
      <p:sp>
        <p:nvSpPr>
          <p:cNvPr id="79" name="CaixaDeTexto 78"/>
          <p:cNvSpPr txBox="1"/>
          <p:nvPr/>
        </p:nvSpPr>
        <p:spPr>
          <a:xfrm>
            <a:off x="5176196" y="3897553"/>
            <a:ext cx="3967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NON CI AMMALIAMO</a:t>
            </a:r>
          </a:p>
        </p:txBody>
      </p:sp>
      <p:sp>
        <p:nvSpPr>
          <p:cNvPr id="80" name="Elipse 79"/>
          <p:cNvSpPr/>
          <p:nvPr/>
        </p:nvSpPr>
        <p:spPr>
          <a:xfrm>
            <a:off x="1704666" y="4621234"/>
            <a:ext cx="1598340" cy="158308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81" name="Conector reto 80"/>
          <p:cNvCxnSpPr>
            <a:stCxn id="76" idx="7"/>
          </p:cNvCxnSpPr>
          <p:nvPr/>
        </p:nvCxnSpPr>
        <p:spPr>
          <a:xfrm flipH="1">
            <a:off x="6610265" y="4853071"/>
            <a:ext cx="1184048" cy="113358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AutoShape 2" descr="Cuán eficientes son las mascarillas caseras ante el coronavirus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82" name="Imagem 81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100000" l="0" r="100000">
                        <a14:foregroundMark x1="30600" y1="55600" x2="56400" y2="68600"/>
                        <a14:foregroundMark x1="67400" y1="53600" x2="39600" y2="50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2911" y="1241432"/>
            <a:ext cx="1956324" cy="1956324"/>
          </a:xfrm>
          <a:prstGeom prst="rect">
            <a:avLst/>
          </a:prstGeom>
        </p:spPr>
      </p:pic>
      <p:cxnSp>
        <p:nvCxnSpPr>
          <p:cNvPr id="83" name="Conector reto 82"/>
          <p:cNvCxnSpPr/>
          <p:nvPr/>
        </p:nvCxnSpPr>
        <p:spPr>
          <a:xfrm>
            <a:off x="4591050" y="-23665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aixaDeTexto 16"/>
          <p:cNvSpPr txBox="1"/>
          <p:nvPr/>
        </p:nvSpPr>
        <p:spPr>
          <a:xfrm>
            <a:off x="6885777" y="6645264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3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2062163" y="6645263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4216882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aixaDeTexto 50"/>
          <p:cNvSpPr txBox="1"/>
          <p:nvPr/>
        </p:nvSpPr>
        <p:spPr>
          <a:xfrm>
            <a:off x="0" y="499455"/>
            <a:ext cx="4427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LA MASCHERINA PUO’ ESSERE SCOMODA</a:t>
            </a:r>
          </a:p>
        </p:txBody>
      </p:sp>
      <p:sp>
        <p:nvSpPr>
          <p:cNvPr id="71" name="CaixaDeTexto 70"/>
          <p:cNvSpPr txBox="1"/>
          <p:nvPr/>
        </p:nvSpPr>
        <p:spPr>
          <a:xfrm>
            <a:off x="252370" y="3759053"/>
            <a:ext cx="3967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MA ORMAI SONO ABITUATO AD USARLA</a:t>
            </a:r>
          </a:p>
        </p:txBody>
      </p:sp>
      <p:sp>
        <p:nvSpPr>
          <p:cNvPr id="78" name="CaixaDeTexto 77"/>
          <p:cNvSpPr txBox="1"/>
          <p:nvPr/>
        </p:nvSpPr>
        <p:spPr>
          <a:xfrm>
            <a:off x="5121859" y="499455"/>
            <a:ext cx="39678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latin typeface="Comic Sans MS" panose="030F0702030302020204" pitchFamily="66" charset="0"/>
              </a:rPr>
              <a:t>ANCHE QUANDO INDOSSO LA MASCHERINA, DEVO MANTENERE LA DISTANZA DALLE ALTRE PERSONE</a:t>
            </a: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537" b="100000" l="0" r="89646">
                        <a14:foregroundMark x1="4087" y1="77384" x2="47684" y2="66757"/>
                        <a14:foregroundMark x1="27520" y1="90463" x2="45777" y2="83106"/>
                        <a14:foregroundMark x1="9809" y1="92098" x2="49046" y2="90463"/>
                        <a14:foregroundMark x1="5995" y1="82289" x2="51771" y2="81199"/>
                        <a14:foregroundMark x1="3270" y1="76567" x2="55041" y2="65395"/>
                        <a14:foregroundMark x1="22888" y1="80654" x2="70572" y2="68665"/>
                        <a14:foregroundMark x1="16349" y1="97003" x2="43052" y2="90463"/>
                        <a14:foregroundMark x1="30245" y1="97548" x2="43324" y2="93460"/>
                        <a14:foregroundMark x1="25613" y1="96185" x2="25613" y2="96185"/>
                        <a14:foregroundMark x1="31335" y1="96730" x2="35422" y2="92371"/>
                        <a14:foregroundMark x1="26975" y1="98093" x2="45232" y2="89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9468" y="684121"/>
            <a:ext cx="2431020" cy="2431020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3879" y="1913709"/>
            <a:ext cx="1078254" cy="1078254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9060" y="4520306"/>
            <a:ext cx="1984819" cy="1984819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33587" y="4651213"/>
            <a:ext cx="1338838" cy="1338838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9349" y="3006041"/>
            <a:ext cx="2333676" cy="2333676"/>
          </a:xfrm>
          <a:prstGeom prst="rect">
            <a:avLst/>
          </a:prstGeom>
        </p:spPr>
      </p:pic>
      <p:sp>
        <p:nvSpPr>
          <p:cNvPr id="23" name="Seta para a direita 22"/>
          <p:cNvSpPr/>
          <p:nvPr/>
        </p:nvSpPr>
        <p:spPr>
          <a:xfrm>
            <a:off x="6781191" y="4320475"/>
            <a:ext cx="1080120" cy="199831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Seta para a direita 23"/>
          <p:cNvSpPr/>
          <p:nvPr/>
        </p:nvSpPr>
        <p:spPr>
          <a:xfrm flipH="1">
            <a:off x="6282993" y="4320475"/>
            <a:ext cx="805805" cy="199831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CaixaDeTexto 24"/>
          <p:cNvSpPr txBox="1"/>
          <p:nvPr/>
        </p:nvSpPr>
        <p:spPr>
          <a:xfrm>
            <a:off x="6641012" y="472514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2  metros</a:t>
            </a:r>
          </a:p>
        </p:txBody>
      </p:sp>
      <p:pic>
        <p:nvPicPr>
          <p:cNvPr id="27" name="Imagem 26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2400" b="80200" l="0" r="100000">
                        <a14:foregroundMark x1="13800" y1="88000" x2="600" y2="80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5637" y="2958325"/>
            <a:ext cx="981100" cy="98110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30518" b="100000" l="0" r="97548">
                        <a14:foregroundMark x1="23433" y1="67575" x2="83379" y2="62670"/>
                        <a14:foregroundMark x1="35695" y1="33787" x2="58583" y2="337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21251" y="3115141"/>
            <a:ext cx="2338637" cy="23386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ackgroundRemoval t="3600" b="88800" l="3400" r="93200">
                        <a14:foregroundMark x1="34000" y1="67200" x2="77000" y2="60400"/>
                        <a14:foregroundMark x1="32800" y1="60000" x2="58400" y2="74800"/>
                        <a14:foregroundMark x1="31400" y1="87200" x2="71800" y2="87200"/>
                        <a14:foregroundMark x1="50000" y1="53600" x2="58600" y2="51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0264" y="3068975"/>
            <a:ext cx="918075" cy="918075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8078" y="1890095"/>
            <a:ext cx="1782186" cy="1782186"/>
          </a:xfrm>
          <a:prstGeom prst="rect">
            <a:avLst/>
          </a:prstGeom>
        </p:spPr>
      </p:pic>
      <p:cxnSp>
        <p:nvCxnSpPr>
          <p:cNvPr id="39" name="Conector reto 38"/>
          <p:cNvCxnSpPr/>
          <p:nvPr/>
        </p:nvCxnSpPr>
        <p:spPr>
          <a:xfrm>
            <a:off x="4591050" y="-23665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ixaDeTexto 19"/>
          <p:cNvSpPr txBox="1"/>
          <p:nvPr/>
        </p:nvSpPr>
        <p:spPr>
          <a:xfrm>
            <a:off x="6885777" y="6645264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5</a:t>
            </a:r>
          </a:p>
        </p:txBody>
      </p:sp>
      <p:sp>
        <p:nvSpPr>
          <p:cNvPr id="22" name="CaixaDeTexto 21"/>
          <p:cNvSpPr txBox="1"/>
          <p:nvPr/>
        </p:nvSpPr>
        <p:spPr>
          <a:xfrm>
            <a:off x="2062163" y="6645263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3832320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Conector reto 43"/>
          <p:cNvCxnSpPr/>
          <p:nvPr/>
        </p:nvCxnSpPr>
        <p:spPr>
          <a:xfrm>
            <a:off x="4552950" y="0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aixaDeTexto 50"/>
          <p:cNvSpPr txBox="1"/>
          <p:nvPr/>
        </p:nvSpPr>
        <p:spPr>
          <a:xfrm>
            <a:off x="0" y="499455"/>
            <a:ext cx="4427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POSSO TOCCARE E ABBRACCIARE LE PERSONE DELLA MIA FAMIGLIA</a:t>
            </a:r>
          </a:p>
        </p:txBody>
      </p:sp>
      <p:sp>
        <p:nvSpPr>
          <p:cNvPr id="78" name="CaixaDeTexto 77"/>
          <p:cNvSpPr txBox="1"/>
          <p:nvPr/>
        </p:nvSpPr>
        <p:spPr>
          <a:xfrm>
            <a:off x="5121859" y="499455"/>
            <a:ext cx="39678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QUANDO SONO A CASA, </a:t>
            </a:r>
          </a:p>
          <a:p>
            <a:pPr algn="ctr"/>
            <a:r>
              <a:rPr lang="pt-BR" dirty="0">
                <a:latin typeface="Comic Sans MS" panose="030F0702030302020204" pitchFamily="66" charset="0"/>
              </a:rPr>
              <a:t>POSSO NON METTERE LA MASCHERINA.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2245984"/>
            <a:ext cx="3168352" cy="3168352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33481" y="1366843"/>
            <a:ext cx="3686027" cy="3686027"/>
          </a:xfrm>
          <a:prstGeom prst="rect">
            <a:avLst/>
          </a:prstGeom>
        </p:spPr>
      </p:pic>
      <p:sp>
        <p:nvSpPr>
          <p:cNvPr id="15" name="Retângulo 14"/>
          <p:cNvSpPr/>
          <p:nvPr/>
        </p:nvSpPr>
        <p:spPr>
          <a:xfrm>
            <a:off x="5500330" y="3225086"/>
            <a:ext cx="2952328" cy="1620826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19"/>
          <p:cNvSpPr/>
          <p:nvPr/>
        </p:nvSpPr>
        <p:spPr>
          <a:xfrm>
            <a:off x="5652120" y="3429000"/>
            <a:ext cx="1800200" cy="8640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3" name="Imagem 3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70300" l="9537" r="89646">
                        <a14:foregroundMark x1="38147" y1="64305" x2="77384" y2="61853"/>
                        <a14:foregroundMark x1="38692" y1="66757" x2="80109" y2="667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3717032"/>
            <a:ext cx="792088" cy="792088"/>
          </a:xfrm>
          <a:prstGeom prst="rect">
            <a:avLst/>
          </a:prstGeom>
        </p:spPr>
      </p:pic>
      <p:pic>
        <p:nvPicPr>
          <p:cNvPr id="34" name="Imagem 3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545" b="70845" l="9537" r="89646">
                        <a14:foregroundMark x1="41144" y1="67575" x2="65668" y2="69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1847" y="3717032"/>
            <a:ext cx="764429" cy="764429"/>
          </a:xfrm>
          <a:prstGeom prst="rect">
            <a:avLst/>
          </a:prstGeom>
        </p:spPr>
      </p:pic>
      <p:pic>
        <p:nvPicPr>
          <p:cNvPr id="35" name="Imagem 3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64033" l="9537" r="896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33785" y="3555014"/>
            <a:ext cx="1116124" cy="1116124"/>
          </a:xfrm>
          <a:prstGeom prst="rect">
            <a:avLst/>
          </a:prstGeom>
        </p:spPr>
      </p:pic>
      <p:pic>
        <p:nvPicPr>
          <p:cNvPr id="36" name="Imagem 35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0" b="63488" l="9537" r="89646">
                        <a14:foregroundMark x1="40327" y1="59673" x2="58856" y2="566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16785" y="3500146"/>
            <a:ext cx="1228181" cy="1228181"/>
          </a:xfrm>
          <a:prstGeom prst="rect">
            <a:avLst/>
          </a:prstGeom>
        </p:spPr>
      </p:pic>
      <p:sp>
        <p:nvSpPr>
          <p:cNvPr id="29" name="Retângulo 28"/>
          <p:cNvSpPr/>
          <p:nvPr/>
        </p:nvSpPr>
        <p:spPr>
          <a:xfrm>
            <a:off x="7596336" y="3429000"/>
            <a:ext cx="720080" cy="141691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Elipse 29"/>
          <p:cNvSpPr/>
          <p:nvPr/>
        </p:nvSpPr>
        <p:spPr>
          <a:xfrm>
            <a:off x="7668344" y="4035499"/>
            <a:ext cx="72008" cy="10195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30"/>
          <p:cNvSpPr/>
          <p:nvPr/>
        </p:nvSpPr>
        <p:spPr>
          <a:xfrm>
            <a:off x="4663338" y="4463712"/>
            <a:ext cx="767383" cy="759774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0" name="Retângulo 39"/>
          <p:cNvSpPr/>
          <p:nvPr/>
        </p:nvSpPr>
        <p:spPr>
          <a:xfrm>
            <a:off x="8532440" y="4466025"/>
            <a:ext cx="557223" cy="759774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Retângulo 31"/>
          <p:cNvSpPr/>
          <p:nvPr/>
        </p:nvSpPr>
        <p:spPr>
          <a:xfrm>
            <a:off x="5436095" y="4910555"/>
            <a:ext cx="3240361" cy="315244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CaixaDeTexto 17"/>
          <p:cNvSpPr txBox="1"/>
          <p:nvPr/>
        </p:nvSpPr>
        <p:spPr>
          <a:xfrm>
            <a:off x="6885777" y="6645264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7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2062163" y="6645263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2330409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Conector reto 43"/>
          <p:cNvCxnSpPr/>
          <p:nvPr/>
        </p:nvCxnSpPr>
        <p:spPr>
          <a:xfrm>
            <a:off x="4552950" y="0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aixaDeTexto 50"/>
          <p:cNvSpPr txBox="1"/>
          <p:nvPr/>
        </p:nvSpPr>
        <p:spPr>
          <a:xfrm>
            <a:off x="155575" y="499455"/>
            <a:ext cx="4274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MA SE HO BISOGNO DI USCIRE</a:t>
            </a:r>
          </a:p>
        </p:txBody>
      </p:sp>
      <p:sp>
        <p:nvSpPr>
          <p:cNvPr id="78" name="CaixaDeTexto 77"/>
          <p:cNvSpPr txBox="1"/>
          <p:nvPr/>
        </p:nvSpPr>
        <p:spPr>
          <a:xfrm>
            <a:off x="5121859" y="499455"/>
            <a:ext cx="3770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IN ALCUNI POSTI, MI MISURANO LA TEMPERATURA</a:t>
            </a: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4450" y="3033372"/>
            <a:ext cx="1368262" cy="1336072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3464" y="1233174"/>
            <a:ext cx="1336072" cy="1336072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91954" y="5309592"/>
            <a:ext cx="1443148" cy="1443148"/>
          </a:xfrm>
          <a:prstGeom prst="rect">
            <a:avLst/>
          </a:prstGeom>
        </p:spPr>
      </p:pic>
      <p:sp>
        <p:nvSpPr>
          <p:cNvPr id="22" name="CaixaDeTexto 21"/>
          <p:cNvSpPr txBox="1"/>
          <p:nvPr/>
        </p:nvSpPr>
        <p:spPr>
          <a:xfrm>
            <a:off x="155575" y="4835031"/>
            <a:ext cx="427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DEVO METTERE LA MASCHERINA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4675745" y="4141529"/>
            <a:ext cx="4216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PER ESSERE SICURI CHE NON HO LA FEBBRE</a:t>
            </a:r>
          </a:p>
        </p:txBody>
      </p:sp>
      <p:sp>
        <p:nvSpPr>
          <p:cNvPr id="7" name="AutoShape 2" descr="Uso de máscaras pela população é indicado como forma adicional de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AutoShape 4" descr="Uso de máscaras pela população é indicado como forma adicional de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1" y="1640059"/>
            <a:ext cx="2220990" cy="222099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4972526"/>
            <a:ext cx="1524003" cy="1524003"/>
          </a:xfrm>
          <a:prstGeom prst="rect">
            <a:avLst/>
          </a:prstGeom>
        </p:spPr>
      </p:pic>
      <p:sp>
        <p:nvSpPr>
          <p:cNvPr id="12" name="AutoShape 6" descr="Cuán eficientes son las mascarillas caseras ante el coronavirus ...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7" name="Elipse 36"/>
          <p:cNvSpPr/>
          <p:nvPr/>
        </p:nvSpPr>
        <p:spPr>
          <a:xfrm>
            <a:off x="6081839" y="4972526"/>
            <a:ext cx="1598340" cy="158308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4" name="Conector reto 13"/>
          <p:cNvCxnSpPr>
            <a:stCxn id="37" idx="7"/>
            <a:endCxn id="37" idx="3"/>
          </p:cNvCxnSpPr>
          <p:nvPr/>
        </p:nvCxnSpPr>
        <p:spPr>
          <a:xfrm flipH="1">
            <a:off x="6315910" y="5204363"/>
            <a:ext cx="1130198" cy="111941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aixaDeTexto 16"/>
          <p:cNvSpPr txBox="1"/>
          <p:nvPr/>
        </p:nvSpPr>
        <p:spPr>
          <a:xfrm>
            <a:off x="6885777" y="6645264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9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2062163" y="6645263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8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371271C9-14C2-4BF6-A465-F15E344CDCC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72205" y="1224709"/>
            <a:ext cx="1353002" cy="1353002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50453317-CB52-4450-B517-69A8823CFC2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278" y="2933633"/>
            <a:ext cx="1427346" cy="142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7306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Conector reto 43"/>
          <p:cNvCxnSpPr/>
          <p:nvPr/>
        </p:nvCxnSpPr>
        <p:spPr>
          <a:xfrm>
            <a:off x="4552950" y="0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CaixaDeTexto 77"/>
          <p:cNvSpPr txBox="1"/>
          <p:nvPr/>
        </p:nvSpPr>
        <p:spPr>
          <a:xfrm>
            <a:off x="64889" y="490415"/>
            <a:ext cx="39678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Se  eu  for  a  algum  lugar com a  minha  família  e  tiver  mais  pessoas  ao  redor,  </a:t>
            </a:r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5175" y="5194287"/>
            <a:ext cx="1443148" cy="1443148"/>
          </a:xfrm>
          <a:prstGeom prst="rect">
            <a:avLst/>
          </a:prstGeom>
        </p:spPr>
      </p:pic>
      <p:sp>
        <p:nvSpPr>
          <p:cNvPr id="24" name="CaixaDeTexto 23"/>
          <p:cNvSpPr txBox="1"/>
          <p:nvPr/>
        </p:nvSpPr>
        <p:spPr>
          <a:xfrm>
            <a:off x="-183561" y="4788350"/>
            <a:ext cx="4860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eu  tenho  que usar  a  máscara.</a:t>
            </a:r>
          </a:p>
        </p:txBody>
      </p:sp>
      <p:sp>
        <p:nvSpPr>
          <p:cNvPr id="7" name="AutoShape 2" descr="Uso de máscaras pela população é indicado como forma adicional de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AutoShape 4" descr="Uso de máscaras pela população é indicado como forma adicional de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" name="CaixaDeTexto 13"/>
          <p:cNvSpPr txBox="1"/>
          <p:nvPr/>
        </p:nvSpPr>
        <p:spPr>
          <a:xfrm>
            <a:off x="4922168" y="163786"/>
            <a:ext cx="3967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Quando  eu  estiver  com  a máscara, eu não devo tocar  nela.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5008329" y="2422826"/>
            <a:ext cx="3967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Eu  também não  devo  tirar,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2094" y="810117"/>
            <a:ext cx="1530478" cy="1530478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1688" y="2981024"/>
            <a:ext cx="1802021" cy="1802021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3438" y="5202934"/>
            <a:ext cx="1565440" cy="1565440"/>
          </a:xfrm>
          <a:prstGeom prst="rect">
            <a:avLst/>
          </a:prstGeom>
        </p:spPr>
      </p:pic>
      <p:sp>
        <p:nvSpPr>
          <p:cNvPr id="20" name="CaixaDeTexto 19"/>
          <p:cNvSpPr txBox="1"/>
          <p:nvPr/>
        </p:nvSpPr>
        <p:spPr>
          <a:xfrm>
            <a:off x="4952256" y="4824955"/>
            <a:ext cx="3967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nem  baixar  a máscara.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4529" y="1700808"/>
            <a:ext cx="2864441" cy="2864441"/>
          </a:xfrm>
          <a:prstGeom prst="rect">
            <a:avLst/>
          </a:prstGeom>
        </p:spPr>
      </p:pic>
      <p:sp>
        <p:nvSpPr>
          <p:cNvPr id="15" name="CaixaDeTexto 14"/>
          <p:cNvSpPr txBox="1"/>
          <p:nvPr/>
        </p:nvSpPr>
        <p:spPr>
          <a:xfrm>
            <a:off x="6885777" y="6645264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11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2062163" y="6645263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525586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aixaDeTexto 50"/>
          <p:cNvSpPr txBox="1"/>
          <p:nvPr/>
        </p:nvSpPr>
        <p:spPr>
          <a:xfrm>
            <a:off x="-253364" y="2486088"/>
            <a:ext cx="4860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Ela  protege  as  outras  </a:t>
            </a:r>
          </a:p>
          <a:p>
            <a:pPr algn="ctr"/>
            <a:r>
              <a:rPr lang="pt-BR" dirty="0">
                <a:latin typeface="Comic Sans MS" panose="030F0702030302020204" pitchFamily="66" charset="0"/>
              </a:rPr>
              <a:t>pessoas  se  eu  tossir  ou  espirrar.</a:t>
            </a:r>
          </a:p>
        </p:txBody>
      </p:sp>
      <p:sp>
        <p:nvSpPr>
          <p:cNvPr id="78" name="CaixaDeTexto 77"/>
          <p:cNvSpPr txBox="1"/>
          <p:nvPr/>
        </p:nvSpPr>
        <p:spPr>
          <a:xfrm>
            <a:off x="5121859" y="499455"/>
            <a:ext cx="3967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É   ainda  muito  importante </a:t>
            </a:r>
          </a:p>
          <a:p>
            <a:pPr algn="ctr"/>
            <a:r>
              <a:rPr lang="pt-BR" dirty="0">
                <a:latin typeface="Comic Sans MS" panose="030F0702030302020204" pitchFamily="66" charset="0"/>
              </a:rPr>
              <a:t> lavar as  mãos</a:t>
            </a:r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400" b="80200" l="0" r="100000">
                        <a14:foregroundMark x1="13800" y1="88000" x2="600" y2="80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57067" y="3269372"/>
            <a:ext cx="1353465" cy="1353465"/>
          </a:xfrm>
          <a:prstGeom prst="rect">
            <a:avLst/>
          </a:prstGeom>
        </p:spPr>
      </p:pic>
      <p:pic>
        <p:nvPicPr>
          <p:cNvPr id="26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0502" y="4831778"/>
            <a:ext cx="426611" cy="45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6652" y="3387676"/>
            <a:ext cx="3000675" cy="3000675"/>
          </a:xfrm>
          <a:prstGeom prst="rect">
            <a:avLst/>
          </a:prstGeom>
        </p:spPr>
      </p:pic>
      <p:pic>
        <p:nvPicPr>
          <p:cNvPr id="27" name="Imagem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83197" y="3296193"/>
            <a:ext cx="1893455" cy="1821535"/>
          </a:xfrm>
          <a:prstGeom prst="rect">
            <a:avLst/>
          </a:prstGeom>
        </p:spPr>
      </p:pic>
      <p:pic>
        <p:nvPicPr>
          <p:cNvPr id="28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3930" y="4165114"/>
            <a:ext cx="426611" cy="45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7500" y="4888014"/>
            <a:ext cx="426611" cy="45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7562" y="4115378"/>
            <a:ext cx="426611" cy="45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7303" y="4836116"/>
            <a:ext cx="426611" cy="45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7195" y="4516379"/>
            <a:ext cx="426611" cy="45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Imagem 3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400" b="80200" l="0" r="100000">
                        <a14:foregroundMark x1="13800" y1="88000" x2="600" y2="80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0256" y="3253363"/>
            <a:ext cx="1353465" cy="1353465"/>
          </a:xfrm>
          <a:prstGeom prst="rect">
            <a:avLst/>
          </a:prstGeom>
        </p:spPr>
      </p:pic>
      <p:cxnSp>
        <p:nvCxnSpPr>
          <p:cNvPr id="35" name="Conector reto 34"/>
          <p:cNvCxnSpPr/>
          <p:nvPr/>
        </p:nvCxnSpPr>
        <p:spPr>
          <a:xfrm>
            <a:off x="4552950" y="0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aixaDeTexto 35"/>
          <p:cNvSpPr txBox="1"/>
          <p:nvPr/>
        </p:nvSpPr>
        <p:spPr>
          <a:xfrm>
            <a:off x="-179516" y="6261793"/>
            <a:ext cx="4860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E eu  também  me  protejo.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1225113"/>
            <a:ext cx="2346178" cy="2346178"/>
          </a:xfrm>
          <a:prstGeom prst="rect">
            <a:avLst/>
          </a:prstGeom>
        </p:spPr>
      </p:pic>
      <p:sp>
        <p:nvSpPr>
          <p:cNvPr id="37" name="CaixaDeTexto 36"/>
          <p:cNvSpPr txBox="1"/>
          <p:nvPr/>
        </p:nvSpPr>
        <p:spPr>
          <a:xfrm>
            <a:off x="5057331" y="3898539"/>
            <a:ext cx="3967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e  usar  álcool  gel.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8516" y="4388799"/>
            <a:ext cx="2194490" cy="2194490"/>
          </a:xfrm>
          <a:prstGeom prst="rect">
            <a:avLst/>
          </a:prstGeom>
        </p:spPr>
      </p:pic>
      <p:pic>
        <p:nvPicPr>
          <p:cNvPr id="38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5743" y="5486044"/>
            <a:ext cx="710980" cy="765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Conector reto 38"/>
          <p:cNvCxnSpPr/>
          <p:nvPr/>
        </p:nvCxnSpPr>
        <p:spPr>
          <a:xfrm flipH="1">
            <a:off x="6833636" y="5649410"/>
            <a:ext cx="415193" cy="39417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to 40"/>
          <p:cNvCxnSpPr/>
          <p:nvPr/>
        </p:nvCxnSpPr>
        <p:spPr>
          <a:xfrm>
            <a:off x="6833636" y="5649410"/>
            <a:ext cx="415193" cy="39417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aixaDeTexto 44"/>
          <p:cNvSpPr txBox="1"/>
          <p:nvPr/>
        </p:nvSpPr>
        <p:spPr>
          <a:xfrm>
            <a:off x="-179516" y="120696"/>
            <a:ext cx="4860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A  máscara  tem  que  cobrir  meu  </a:t>
            </a:r>
          </a:p>
          <a:p>
            <a:pPr algn="ctr"/>
            <a:r>
              <a:rPr lang="pt-BR" dirty="0">
                <a:latin typeface="Comic Sans MS" panose="030F0702030302020204" pitchFamily="66" charset="0"/>
              </a:rPr>
              <a:t>nariz  e  boca.</a:t>
            </a:r>
          </a:p>
        </p:txBody>
      </p:sp>
      <p:pic>
        <p:nvPicPr>
          <p:cNvPr id="46" name="Imagem 4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8442" y="902643"/>
            <a:ext cx="1443148" cy="1443148"/>
          </a:xfrm>
          <a:prstGeom prst="rect">
            <a:avLst/>
          </a:prstGeom>
        </p:spPr>
      </p:pic>
      <p:sp>
        <p:nvSpPr>
          <p:cNvPr id="24" name="CaixaDeTexto 23"/>
          <p:cNvSpPr txBox="1"/>
          <p:nvPr/>
        </p:nvSpPr>
        <p:spPr>
          <a:xfrm>
            <a:off x="6885777" y="6645264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13</a:t>
            </a:r>
          </a:p>
        </p:txBody>
      </p:sp>
      <p:sp>
        <p:nvSpPr>
          <p:cNvPr id="25" name="CaixaDeTexto 24"/>
          <p:cNvSpPr txBox="1"/>
          <p:nvPr/>
        </p:nvSpPr>
        <p:spPr>
          <a:xfrm>
            <a:off x="2062163" y="6645263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xmlns="" val="4172778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3828" y="5868207"/>
            <a:ext cx="426611" cy="45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0826" y="5924443"/>
            <a:ext cx="426611" cy="45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0521" y="5552808"/>
            <a:ext cx="426611" cy="45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9279" y="3814567"/>
            <a:ext cx="2513067" cy="251306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0" r="100000">
                        <a14:foregroundMark x1="41144" y1="28883" x2="64305" y2="79292"/>
                        <a14:foregroundMark x1="58856" y1="26975" x2="31880" y2="75749"/>
                        <a14:foregroundMark x1="43869" y1="26975" x2="50681" y2="59946"/>
                        <a14:foregroundMark x1="50681" y1="19891" x2="59946" y2="395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69975" y="3746801"/>
            <a:ext cx="2574929" cy="2574929"/>
          </a:xfrm>
          <a:prstGeom prst="rect">
            <a:avLst/>
          </a:prstGeom>
        </p:spPr>
      </p:pic>
      <p:sp>
        <p:nvSpPr>
          <p:cNvPr id="19" name="AutoShape 4" descr="Máscaras são indicadas somente para pessoas com sintomas gripais e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0" name="AutoShape 8" descr="Uso Correto das Máscaras: Cirúrgica e N95 - einsteinbr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1" name="AutoShape 10" descr="Máscaras são indicadas somente para pessoas com sintomas gripais e ...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cxnSp>
        <p:nvCxnSpPr>
          <p:cNvPr id="71" name="Conector reto 70"/>
          <p:cNvCxnSpPr/>
          <p:nvPr/>
        </p:nvCxnSpPr>
        <p:spPr>
          <a:xfrm>
            <a:off x="4591050" y="-23665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aixaDeTexto 46"/>
          <p:cNvSpPr txBox="1"/>
          <p:nvPr/>
        </p:nvSpPr>
        <p:spPr>
          <a:xfrm>
            <a:off x="142223" y="321395"/>
            <a:ext cx="41798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ORA MEDICI E SCIENZIATI HANNO SCOPERTO UN VACCINO CONTRO IL CORONAVIRUS</a:t>
            </a:r>
          </a:p>
        </p:txBody>
      </p:sp>
      <p:pic>
        <p:nvPicPr>
          <p:cNvPr id="52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8581" y="3610732"/>
            <a:ext cx="293304" cy="31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Xray Film Clip Art - Royalty Free - GoGraph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9450" y="3601207"/>
            <a:ext cx="793149" cy="85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Retângulo 57"/>
          <p:cNvSpPr/>
          <p:nvPr/>
        </p:nvSpPr>
        <p:spPr>
          <a:xfrm>
            <a:off x="1204079" y="3480280"/>
            <a:ext cx="1042464" cy="10081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9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4154" y="3786920"/>
            <a:ext cx="293304" cy="31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1885" y="3588868"/>
            <a:ext cx="293304" cy="31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8581" y="3872897"/>
            <a:ext cx="293304" cy="31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1650" y="4043359"/>
            <a:ext cx="293304" cy="31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Resultado de imagem para coronavirus CLIPAR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0981" y="3763132"/>
            <a:ext cx="293304" cy="31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Retângulo 64"/>
          <p:cNvSpPr/>
          <p:nvPr/>
        </p:nvSpPr>
        <p:spPr>
          <a:xfrm>
            <a:off x="1335415" y="4414252"/>
            <a:ext cx="67331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6" name="Imagem 6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5646" y="3126304"/>
            <a:ext cx="623686" cy="623686"/>
          </a:xfrm>
          <a:prstGeom prst="rect">
            <a:avLst/>
          </a:prstGeom>
        </p:spPr>
      </p:pic>
      <p:pic>
        <p:nvPicPr>
          <p:cNvPr id="67" name="Imagem 6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7132" y="3163234"/>
            <a:ext cx="623686" cy="623686"/>
          </a:xfrm>
          <a:prstGeom prst="rect">
            <a:avLst/>
          </a:prstGeom>
        </p:spPr>
      </p:pic>
      <p:sp>
        <p:nvSpPr>
          <p:cNvPr id="68" name="Texto explicativo em elipse 67"/>
          <p:cNvSpPr/>
          <p:nvPr/>
        </p:nvSpPr>
        <p:spPr>
          <a:xfrm>
            <a:off x="743313" y="1686711"/>
            <a:ext cx="2678572" cy="1242748"/>
          </a:xfrm>
          <a:prstGeom prst="wedgeEllipseCallout">
            <a:avLst>
              <a:gd name="adj1" fmla="val -920"/>
              <a:gd name="adj2" fmla="val 82427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9" name="Imagem 6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2762" y="1883556"/>
            <a:ext cx="879674" cy="879674"/>
          </a:xfrm>
          <a:prstGeom prst="rect">
            <a:avLst/>
          </a:prstGeom>
        </p:spPr>
      </p:pic>
      <p:sp>
        <p:nvSpPr>
          <p:cNvPr id="70" name="CaixaDeTexto 69"/>
          <p:cNvSpPr txBox="1"/>
          <p:nvPr/>
        </p:nvSpPr>
        <p:spPr>
          <a:xfrm>
            <a:off x="5112175" y="459894"/>
            <a:ext cx="3967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LE PERSONE POTRANNO VACCINARSI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1484784"/>
            <a:ext cx="4171173" cy="4171173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1819798"/>
            <a:ext cx="702965" cy="702965"/>
          </a:xfrm>
          <a:prstGeom prst="rect">
            <a:avLst/>
          </a:prstGeom>
        </p:spPr>
      </p:pic>
      <p:pic>
        <p:nvPicPr>
          <p:cNvPr id="73" name="Imagem 7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1756" y="3286035"/>
            <a:ext cx="702965" cy="702965"/>
          </a:xfrm>
          <a:prstGeom prst="rect">
            <a:avLst/>
          </a:prstGeom>
        </p:spPr>
      </p:pic>
      <p:pic>
        <p:nvPicPr>
          <p:cNvPr id="74" name="Imagem 7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0337" y="4567505"/>
            <a:ext cx="702965" cy="702965"/>
          </a:xfrm>
          <a:prstGeom prst="rect">
            <a:avLst/>
          </a:prstGeom>
        </p:spPr>
      </p:pic>
      <p:pic>
        <p:nvPicPr>
          <p:cNvPr id="75" name="Imagem 7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83821" y="3001413"/>
            <a:ext cx="702965" cy="702965"/>
          </a:xfrm>
          <a:prstGeom prst="rect">
            <a:avLst/>
          </a:prstGeom>
        </p:spPr>
      </p:pic>
      <p:pic>
        <p:nvPicPr>
          <p:cNvPr id="76" name="Imagem 7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83821" y="1731444"/>
            <a:ext cx="702965" cy="702965"/>
          </a:xfrm>
          <a:prstGeom prst="rect">
            <a:avLst/>
          </a:prstGeom>
        </p:spPr>
      </p:pic>
      <p:pic>
        <p:nvPicPr>
          <p:cNvPr id="77" name="Imagem 7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94135" y="1332672"/>
            <a:ext cx="702965" cy="702965"/>
          </a:xfrm>
          <a:prstGeom prst="rect">
            <a:avLst/>
          </a:prstGeom>
        </p:spPr>
      </p:pic>
      <p:sp>
        <p:nvSpPr>
          <p:cNvPr id="80" name="CaixaDeTexto 79"/>
          <p:cNvSpPr txBox="1"/>
          <p:nvPr/>
        </p:nvSpPr>
        <p:spPr>
          <a:xfrm>
            <a:off x="6885777" y="6645264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15</a:t>
            </a:r>
          </a:p>
        </p:txBody>
      </p:sp>
      <p:sp>
        <p:nvSpPr>
          <p:cNvPr id="81" name="CaixaDeTexto 80"/>
          <p:cNvSpPr txBox="1"/>
          <p:nvPr/>
        </p:nvSpPr>
        <p:spPr>
          <a:xfrm>
            <a:off x="2062163" y="6645263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xmlns="" val="2729764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4" descr="Máscaras são indicadas somente para pessoas com sintomas gripais e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0" name="AutoShape 8" descr="Uso Correto das Máscaras: Cirúrgica e N95 - einsteinbr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1" name="AutoShape 10" descr="Máscaras são indicadas somente para pessoas com sintomas gripais e ...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cxnSp>
        <p:nvCxnSpPr>
          <p:cNvPr id="71" name="Conector reto 70"/>
          <p:cNvCxnSpPr/>
          <p:nvPr/>
        </p:nvCxnSpPr>
        <p:spPr>
          <a:xfrm>
            <a:off x="4591050" y="-23665"/>
            <a:ext cx="0" cy="685800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aixaDeTexto 46"/>
          <p:cNvSpPr txBox="1"/>
          <p:nvPr/>
        </p:nvSpPr>
        <p:spPr>
          <a:xfrm>
            <a:off x="142224" y="321395"/>
            <a:ext cx="39678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CI VORRA’ DEL TEMPO, PERCHE’ MOLTE PEROSNE DEVONO ESSERE VACCINATE</a:t>
            </a:r>
          </a:p>
        </p:txBody>
      </p:sp>
      <p:sp>
        <p:nvSpPr>
          <p:cNvPr id="70" name="CaixaDeTexto 69"/>
          <p:cNvSpPr txBox="1"/>
          <p:nvPr/>
        </p:nvSpPr>
        <p:spPr>
          <a:xfrm>
            <a:off x="5112175" y="459894"/>
            <a:ext cx="39678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latin typeface="Comic Sans MS" panose="030F0702030302020204" pitchFamily="66" charset="0"/>
              </a:rPr>
              <a:t>PER QUESTO DOVREMO INDOSSARE LA MASCHERINA ANCORA PER UN PO’ DI TEMPO, MA NON PER SEMPRE</a:t>
            </a:r>
          </a:p>
        </p:txBody>
      </p:sp>
      <p:pic>
        <p:nvPicPr>
          <p:cNvPr id="34" name="Imagem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101" y="2597895"/>
            <a:ext cx="4171173" cy="4171173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745" y="4068920"/>
            <a:ext cx="1229122" cy="1229122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1407" y="4068920"/>
            <a:ext cx="1227600" cy="1227600"/>
          </a:xfrm>
          <a:prstGeom prst="rect">
            <a:avLst/>
          </a:prstGeom>
        </p:spPr>
      </p:pic>
      <p:pic>
        <p:nvPicPr>
          <p:cNvPr id="38" name="Imagem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59818" y="2832478"/>
            <a:ext cx="1227600" cy="1227600"/>
          </a:xfrm>
          <a:prstGeom prst="rect">
            <a:avLst/>
          </a:prstGeom>
        </p:spPr>
      </p:pic>
      <p:pic>
        <p:nvPicPr>
          <p:cNvPr id="39" name="Imagem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9104" y="5338322"/>
            <a:ext cx="1229122" cy="1229122"/>
          </a:xfrm>
          <a:prstGeom prst="rect">
            <a:avLst/>
          </a:prstGeom>
        </p:spPr>
      </p:pic>
      <p:pic>
        <p:nvPicPr>
          <p:cNvPr id="40" name="Imagem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8674" y="5321554"/>
            <a:ext cx="1227600" cy="1227600"/>
          </a:xfrm>
          <a:prstGeom prst="rect">
            <a:avLst/>
          </a:prstGeom>
        </p:spPr>
      </p:pic>
      <p:pic>
        <p:nvPicPr>
          <p:cNvPr id="41" name="Imagem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30695" y="4091688"/>
            <a:ext cx="1229122" cy="1229122"/>
          </a:xfrm>
          <a:prstGeom prst="rect">
            <a:avLst/>
          </a:prstGeom>
        </p:spPr>
      </p:pic>
      <p:pic>
        <p:nvPicPr>
          <p:cNvPr id="42" name="Imagem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2357" y="4091688"/>
            <a:ext cx="1227600" cy="1227600"/>
          </a:xfrm>
          <a:prstGeom prst="rect">
            <a:avLst/>
          </a:prstGeom>
        </p:spPr>
      </p:pic>
      <p:pic>
        <p:nvPicPr>
          <p:cNvPr id="43" name="Imagem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0266" y="5181572"/>
            <a:ext cx="1229122" cy="1229122"/>
          </a:xfrm>
          <a:prstGeom prst="rect">
            <a:avLst/>
          </a:prstGeom>
        </p:spPr>
      </p:pic>
      <p:pic>
        <p:nvPicPr>
          <p:cNvPr id="44" name="Imagem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5490" y="5315827"/>
            <a:ext cx="1227600" cy="1227600"/>
          </a:xfrm>
          <a:prstGeom prst="rect">
            <a:avLst/>
          </a:prstGeom>
        </p:spPr>
      </p:pic>
      <p:pic>
        <p:nvPicPr>
          <p:cNvPr id="46" name="Imagem 4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300" y="2650465"/>
            <a:ext cx="1227600" cy="1227600"/>
          </a:xfrm>
          <a:prstGeom prst="rect">
            <a:avLst/>
          </a:prstGeom>
        </p:spPr>
      </p:pic>
      <p:pic>
        <p:nvPicPr>
          <p:cNvPr id="48" name="Imagem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4132" y="3000919"/>
            <a:ext cx="1229122" cy="1229122"/>
          </a:xfrm>
          <a:prstGeom prst="rect">
            <a:avLst/>
          </a:prstGeom>
        </p:spPr>
      </p:pic>
      <p:pic>
        <p:nvPicPr>
          <p:cNvPr id="49" name="Imagem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3965" y="2832478"/>
            <a:ext cx="1229122" cy="1229122"/>
          </a:xfrm>
          <a:prstGeom prst="rect">
            <a:avLst/>
          </a:prstGeom>
        </p:spPr>
      </p:pic>
      <p:pic>
        <p:nvPicPr>
          <p:cNvPr id="50" name="Imagem 4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771" y="1339203"/>
            <a:ext cx="832077" cy="832077"/>
          </a:xfrm>
          <a:prstGeom prst="rect">
            <a:avLst/>
          </a:prstGeom>
        </p:spPr>
      </p:pic>
      <p:sp>
        <p:nvSpPr>
          <p:cNvPr id="8" name="Seta para baixo 7"/>
          <p:cNvSpPr/>
          <p:nvPr/>
        </p:nvSpPr>
        <p:spPr>
          <a:xfrm>
            <a:off x="2092806" y="2233964"/>
            <a:ext cx="218006" cy="321023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1" name="CaixaDeTexto 50"/>
          <p:cNvSpPr txBox="1"/>
          <p:nvPr/>
        </p:nvSpPr>
        <p:spPr>
          <a:xfrm>
            <a:off x="5046331" y="3241661"/>
            <a:ext cx="3967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Comic Sans MS" panose="030F0702030302020204" pitchFamily="66" charset="0"/>
              </a:rPr>
              <a:t>TUTTI INDOSSANO LA MASCHERINA</a:t>
            </a:r>
          </a:p>
        </p:txBody>
      </p:sp>
      <p:pic>
        <p:nvPicPr>
          <p:cNvPr id="53" name="Picture 6" descr="Importância do uso da máscara de proteção e a sua eficáci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6093" y="4066077"/>
            <a:ext cx="1631847" cy="1087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4" descr="Vista frontal do homem com coronavírus usando máscara médica na ..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4872" y="4069877"/>
            <a:ext cx="1671221" cy="1113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8" descr="Mascarillas de cobre &quot;Made in Chile&quot; para reducir el contagio del ...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4872" y="5181572"/>
            <a:ext cx="1630882" cy="108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4" descr="Saiba como utilizar máscaras de tecido para se proteger do ...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85754" y="5154981"/>
            <a:ext cx="1670136" cy="111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Imagem 62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0" b="100000" l="0" r="100000">
                        <a14:foregroundMark x1="31800" y1="51600" x2="66200" y2="68200"/>
                        <a14:foregroundMark x1="65600" y1="50600" x2="27600" y2="51000"/>
                        <a14:foregroundMark x1="70000" y1="58600" x2="28600" y2="59200"/>
                        <a14:foregroundMark x1="28600" y1="58000" x2="73200" y2="53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83253" y="4737317"/>
            <a:ext cx="1085679" cy="1085679"/>
          </a:xfrm>
          <a:prstGeom prst="rect">
            <a:avLst/>
          </a:prstGeom>
        </p:spPr>
      </p:pic>
      <p:pic>
        <p:nvPicPr>
          <p:cNvPr id="72" name="Imagem 7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9146" y="1354770"/>
            <a:ext cx="1758388" cy="1758388"/>
          </a:xfrm>
          <a:prstGeom prst="rect">
            <a:avLst/>
          </a:prstGeom>
        </p:spPr>
      </p:pic>
      <p:sp>
        <p:nvSpPr>
          <p:cNvPr id="78" name="CaixaDeTexto 77"/>
          <p:cNvSpPr txBox="1"/>
          <p:nvPr/>
        </p:nvSpPr>
        <p:spPr>
          <a:xfrm>
            <a:off x="6885777" y="6645264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17</a:t>
            </a:r>
          </a:p>
        </p:txBody>
      </p:sp>
      <p:sp>
        <p:nvSpPr>
          <p:cNvPr id="80" name="CaixaDeTexto 79"/>
          <p:cNvSpPr txBox="1"/>
          <p:nvPr/>
        </p:nvSpPr>
        <p:spPr>
          <a:xfrm>
            <a:off x="2062163" y="6645263"/>
            <a:ext cx="3873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xmlns="" val="22781084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3655</TotalTime>
  <Words>310</Words>
  <Application>Microsoft Office PowerPoint</Application>
  <PresentationFormat>Presentación en pantalla (4:3)</PresentationFormat>
  <Paragraphs>74</Paragraphs>
  <Slides>10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do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David Romero Corral</cp:lastModifiedBy>
  <cp:revision>121</cp:revision>
  <cp:lastPrinted>2020-04-26T18:15:39Z</cp:lastPrinted>
  <dcterms:created xsi:type="dcterms:W3CDTF">2020-04-21T02:28:00Z</dcterms:created>
  <dcterms:modified xsi:type="dcterms:W3CDTF">2021-03-13T10:18:38Z</dcterms:modified>
</cp:coreProperties>
</file>