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Arial Black" pitchFamily="34" charset="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hs1+R2sc08e/vRms+a0vUvd2eE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391026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d38fe26a68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gd38fe26a68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1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1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642910" y="357166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 Black"/>
              <a:buNone/>
            </a:pPr>
            <a:r>
              <a:rPr lang="es-ES" b="1">
                <a:latin typeface="Arial Black"/>
                <a:ea typeface="Arial Black"/>
                <a:cs typeface="Arial Black"/>
                <a:sym typeface="Arial Black"/>
              </a:rPr>
              <a:t>Cuando yo estoy...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85" name="Google Shape;85;p1" descr="C:\Users\HOME\Downloads\sorprendid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0794" y="2464593"/>
            <a:ext cx="2643206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 descr="C:\Users\HOME\Downloads\content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4346" y="2393143"/>
            <a:ext cx="2786082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71670" y="2428868"/>
            <a:ext cx="2714644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 descr="C:\Users\Beatriz\Downloads\enfadado (3)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6248" y="2393142"/>
            <a:ext cx="2786083" cy="278608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214282" y="5143512"/>
            <a:ext cx="8929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>
                <a:solidFill>
                  <a:schemeClr val="dk1"/>
                </a:solidFill>
              </a:rPr>
              <a:t>contento				triste			  enfadado		sorprendido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372388" y="6237000"/>
            <a:ext cx="66135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8"/>
          <p:cNvSpPr/>
          <p:nvPr/>
        </p:nvSpPr>
        <p:spPr>
          <a:xfrm>
            <a:off x="785782" y="928675"/>
            <a:ext cx="29565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s-ES" sz="2400">
                <a:solidFill>
                  <a:schemeClr val="dk1"/>
                </a:solidFill>
              </a:rPr>
              <a:t>o estoy triste cuando …….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18" descr="https://lh5.googleusercontent.com/iMdQK4mCnWl3WvWHK8_f4V29-b4MhatZu2PXL1TvURmssFpPQ8d33bKEVcRIGo26j0bloGXhOWmDHx0Q9m85xkpa7xwYRLbGfBWYoXbAc8l5tSe_6VRwWDsv8hjFxYng7I2fx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26625" y="243600"/>
            <a:ext cx="1814400" cy="18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57290" y="2405067"/>
            <a:ext cx="2619360" cy="261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8"/>
          <p:cNvSpPr txBox="1"/>
          <p:nvPr/>
        </p:nvSpPr>
        <p:spPr>
          <a:xfrm>
            <a:off x="1517100" y="6237000"/>
            <a:ext cx="67818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8"/>
          <p:cNvSpPr txBox="1"/>
          <p:nvPr/>
        </p:nvSpPr>
        <p:spPr>
          <a:xfrm>
            <a:off x="5461325" y="2059200"/>
            <a:ext cx="30441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500"/>
              <a:t>no voy al parque</a:t>
            </a:r>
            <a:endParaRPr sz="2500"/>
          </a:p>
        </p:txBody>
      </p:sp>
      <p:pic>
        <p:nvPicPr>
          <p:cNvPr id="193" name="Google Shape;19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26625" y="3035525"/>
            <a:ext cx="1987200" cy="198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8"/>
          <p:cNvSpPr txBox="1"/>
          <p:nvPr/>
        </p:nvSpPr>
        <p:spPr>
          <a:xfrm>
            <a:off x="5568775" y="5479250"/>
            <a:ext cx="2488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18"/>
          <p:cNvSpPr txBox="1"/>
          <p:nvPr/>
        </p:nvSpPr>
        <p:spPr>
          <a:xfrm>
            <a:off x="5712025" y="5252050"/>
            <a:ext cx="2488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me doy un golpe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"/>
          <p:cNvSpPr/>
          <p:nvPr/>
        </p:nvSpPr>
        <p:spPr>
          <a:xfrm>
            <a:off x="642905" y="928675"/>
            <a:ext cx="40305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s-ES" sz="2400">
                <a:solidFill>
                  <a:schemeClr val="dk1"/>
                </a:solidFill>
              </a:rPr>
              <a:t>uando yo estoy triste …..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21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7992" y="2313769"/>
            <a:ext cx="2619360" cy="2619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1" descr="C:\Users\HOME\Downloads\llor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0200" y="340225"/>
            <a:ext cx="1825200" cy="18264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1"/>
          <p:cNvSpPr txBox="1"/>
          <p:nvPr/>
        </p:nvSpPr>
        <p:spPr>
          <a:xfrm>
            <a:off x="1517100" y="6237000"/>
            <a:ext cx="61098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1"/>
          <p:cNvSpPr txBox="1"/>
          <p:nvPr/>
        </p:nvSpPr>
        <p:spPr>
          <a:xfrm>
            <a:off x="5192750" y="2023375"/>
            <a:ext cx="3312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tengo ganas de llorar</a:t>
            </a:r>
            <a:endParaRPr sz="2400"/>
          </a:p>
        </p:txBody>
      </p:sp>
      <p:pic>
        <p:nvPicPr>
          <p:cNvPr id="205" name="Google Shape;205;p21" descr="https://lh6.googleusercontent.com/bjQNEex4FWLIZODXEnlEA3AW-sV6CYAYTaXiP99jMsWygelHcpCM9LsKn4dGeWZD7pHgCmoQXfKOF5jx_rCY27cBvm8JgbLXjQklQ0d2wT_bjQhBEpk-eiSOGy7VczyAx3HEzMI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72075" y="2882875"/>
            <a:ext cx="2028500" cy="2026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1"/>
          <p:cNvSpPr txBox="1"/>
          <p:nvPr/>
        </p:nvSpPr>
        <p:spPr>
          <a:xfrm>
            <a:off x="5156925" y="5210650"/>
            <a:ext cx="3563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no tengo ganas de jugar</a:t>
            </a: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3"/>
          <p:cNvSpPr/>
          <p:nvPr/>
        </p:nvSpPr>
        <p:spPr>
          <a:xfrm>
            <a:off x="642900" y="785800"/>
            <a:ext cx="4430400" cy="9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Cuando yo estoy triste ¿qué puedo hacer? 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23" descr="https://lh6.googleusercontent.com/HIRDbybSndthhrX6vS0WLmmJFTe9sYG8IzXyI9fOeCRd4IyVv72StP8JX-wORoLFaKCkq_ij1bfk359-OkogW6t_Hrz93VOFfdbp4DV3jylxssSQXNkwFO-Ng7zr2B2MZBYfxF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77400" y="440099"/>
            <a:ext cx="2143450" cy="214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3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8075" y="1862225"/>
            <a:ext cx="2905200" cy="290587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3"/>
          <p:cNvSpPr txBox="1"/>
          <p:nvPr/>
        </p:nvSpPr>
        <p:spPr>
          <a:xfrm>
            <a:off x="5931050" y="1616100"/>
            <a:ext cx="2580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23"/>
          <p:cNvSpPr txBox="1"/>
          <p:nvPr/>
        </p:nvSpPr>
        <p:spPr>
          <a:xfrm>
            <a:off x="4572013" y="2583550"/>
            <a:ext cx="3754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Puedo pedir un abrazo</a:t>
            </a:r>
            <a:endParaRPr sz="2400"/>
          </a:p>
        </p:txBody>
      </p:sp>
      <p:sp>
        <p:nvSpPr>
          <p:cNvPr id="216" name="Google Shape;216;p23"/>
          <p:cNvSpPr txBox="1"/>
          <p:nvPr/>
        </p:nvSpPr>
        <p:spPr>
          <a:xfrm>
            <a:off x="1517100" y="6237000"/>
            <a:ext cx="6560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23" descr="https://lh6.googleusercontent.com/mCALFvCnUlEoneIZgZv4zPAMeolonQRT-fHAcyerN5YJdzTMvkUqg4xMZ062Zm5n_xRZUNnPiYmVD5JEkFrxCmz6zVSJUyevOSARthPiPdW_0_mI7mncD4spIaCQmh1kFCc9dp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77388" y="3024677"/>
            <a:ext cx="1743425" cy="17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3"/>
          <p:cNvSpPr txBox="1"/>
          <p:nvPr/>
        </p:nvSpPr>
        <p:spPr>
          <a:xfrm>
            <a:off x="4959975" y="4959975"/>
            <a:ext cx="3223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9" name="Google Shape;219;p23"/>
          <p:cNvSpPr txBox="1"/>
          <p:nvPr/>
        </p:nvSpPr>
        <p:spPr>
          <a:xfrm>
            <a:off x="4010950" y="4821375"/>
            <a:ext cx="468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Puedo hablar de lo que me pasa </a:t>
            </a:r>
            <a:endParaRPr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5"/>
          <p:cNvSpPr/>
          <p:nvPr/>
        </p:nvSpPr>
        <p:spPr>
          <a:xfrm>
            <a:off x="447650" y="857225"/>
            <a:ext cx="41244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s-ES" sz="2400">
                <a:solidFill>
                  <a:schemeClr val="dk1"/>
                </a:solidFill>
              </a:rPr>
              <a:t>uando yo estoy triste ……..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25" descr="https://lh3.googleusercontent.com/P-Pc13w6dACesnPnrxo_ZzIFl2fOc5vzNySJIOFfJBfYfLHTZ99Oj_70Jsbam9EKaAb7JV707uAmR15FXriLEce8AKqrdB9XRMSzfh55jj7qb6u93bgp_AfmWFn18OPoh1NeolQ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2950" y="214875"/>
            <a:ext cx="1998000" cy="199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5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1550" y="2214550"/>
            <a:ext cx="2854800" cy="285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5"/>
          <p:cNvSpPr txBox="1"/>
          <p:nvPr/>
        </p:nvSpPr>
        <p:spPr>
          <a:xfrm>
            <a:off x="1517100" y="6237000"/>
            <a:ext cx="67125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25"/>
          <p:cNvSpPr txBox="1"/>
          <p:nvPr/>
        </p:nvSpPr>
        <p:spPr>
          <a:xfrm>
            <a:off x="5336000" y="2214550"/>
            <a:ext cx="2721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puedo pedir besos </a:t>
            </a:r>
            <a:endParaRPr sz="2400"/>
          </a:p>
        </p:txBody>
      </p:sp>
      <p:pic>
        <p:nvPicPr>
          <p:cNvPr id="229" name="Google Shape;229;p25" descr="https://lh3.googleusercontent.com/4kI_HeodMrSD4URgOyu7U-9ER2JRd7bmh03HYVo5rBp-ZTMBc-L-bRHs8oBDVPS3sv3ZCBTVXpQK_Mn38Q13cd25bUFbX2xMwm22l-C4WIAlwseQzNsZsR1xDDyLOCXgwJCN2wQ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32950" y="3133550"/>
            <a:ext cx="2093950" cy="2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5"/>
          <p:cNvSpPr txBox="1"/>
          <p:nvPr/>
        </p:nvSpPr>
        <p:spPr>
          <a:xfrm>
            <a:off x="5604575" y="5171650"/>
            <a:ext cx="2721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puedo pedir ayuda</a:t>
            </a: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7"/>
          <p:cNvSpPr txBox="1"/>
          <p:nvPr/>
        </p:nvSpPr>
        <p:spPr>
          <a:xfrm>
            <a:off x="642900" y="1071550"/>
            <a:ext cx="79332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 Black"/>
              <a:buNone/>
            </a:pPr>
            <a:r>
              <a:rPr lang="es-ES" sz="4400" b="1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Cuando yo estoy  enfadado</a:t>
            </a:r>
            <a:endParaRPr sz="4400" b="1" i="0" u="none" strike="noStrike" cap="non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36" name="Google Shape;236;p27" descr="C:\Users\Beatriz\Downloads\enfadado (3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8258" y="2026250"/>
            <a:ext cx="47625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7"/>
          <p:cNvSpPr txBox="1"/>
          <p:nvPr/>
        </p:nvSpPr>
        <p:spPr>
          <a:xfrm>
            <a:off x="1517100" y="6237000"/>
            <a:ext cx="67680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8"/>
          <p:cNvSpPr/>
          <p:nvPr/>
        </p:nvSpPr>
        <p:spPr>
          <a:xfrm>
            <a:off x="571472" y="928670"/>
            <a:ext cx="814393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s-ES" sz="2400">
                <a:solidFill>
                  <a:schemeClr val="dk1"/>
                </a:solidFill>
              </a:rPr>
              <a:t>o estoy enfadado cuando pierdo al parchís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p28" descr="C:\Users\Beatriz\Downloads\enfadado (3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158" y="2214554"/>
            <a:ext cx="2786082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8" descr="C:\Users\Beatriz\Downloads\gan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0430" y="2643182"/>
            <a:ext cx="1643074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8" descr="C:\Users\Beatriz\Downloads\parchís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76914" y="2285992"/>
            <a:ext cx="2428892" cy="2428892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8"/>
          <p:cNvSpPr txBox="1"/>
          <p:nvPr/>
        </p:nvSpPr>
        <p:spPr>
          <a:xfrm>
            <a:off x="1517100" y="6237000"/>
            <a:ext cx="67680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9"/>
          <p:cNvSpPr/>
          <p:nvPr/>
        </p:nvSpPr>
        <p:spPr>
          <a:xfrm>
            <a:off x="500034" y="571480"/>
            <a:ext cx="8358246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s-ES" sz="2400">
                <a:solidFill>
                  <a:schemeClr val="dk1"/>
                </a:solidFill>
              </a:rPr>
              <a:t>o estoy enfadado cuando tengo que comer comida que no me gusta.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29" descr="C:\Users\Beatriz\Downloads\comer (2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8860" y="2928934"/>
            <a:ext cx="1857388" cy="1857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9" descr="C:\Users\Beatriz\Downloads\comid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00562" y="3143248"/>
            <a:ext cx="1500198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9" descr="https://lh5.googleusercontent.com/5Jh5dSAKOi6pxUKMNOXWopeKN9aHcJo2YhPYOvI7oVKQkPL-hzy8Az2WyihoHWRSAnUlhRqXVb8L1toTOtp8D70ax-9qgZE70P6sHAaiiGwhcbpYBitL3UQuO9g46kxI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29388" y="3143248"/>
            <a:ext cx="1785950" cy="17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9" descr="C:\Users\Beatriz\Downloads\enfadado (3)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5720" y="2714620"/>
            <a:ext cx="2143140" cy="214314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9"/>
          <p:cNvSpPr txBox="1"/>
          <p:nvPr/>
        </p:nvSpPr>
        <p:spPr>
          <a:xfrm>
            <a:off x="1517100" y="6237000"/>
            <a:ext cx="67680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0"/>
          <p:cNvSpPr/>
          <p:nvPr/>
        </p:nvSpPr>
        <p:spPr>
          <a:xfrm>
            <a:off x="428596" y="571480"/>
            <a:ext cx="8286808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s-ES" sz="2400">
                <a:solidFill>
                  <a:schemeClr val="dk1"/>
                </a:solidFill>
              </a:rPr>
              <a:t>uando estoy enfadado rompo cosas y pataleo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30" descr="C:\Users\Beatriz\Downloads\enfadado (3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0100" y="2571744"/>
            <a:ext cx="2286016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0" descr="https://lh6.googleusercontent.com/453C9dB-RYe73xLKW2fJznqEmnojuLLhw0ThpueW6t__W9WAwc7L808wBB5CSupw3AHOxVGDCwEq6jZ66hI1VKL6oZY5igHzCU4HtNCrazFSZWwMTp7FvgVoTN9BgkkB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14744" y="2857496"/>
            <a:ext cx="1833542" cy="1833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0" descr="https://lh6.googleusercontent.com/tRbyOGqu9vmyy1dJAc86ZkccecXnMrJFtPEuB04TC7ff3OYJlF-spq8DZ32zQeblqBc2DdYYME0tm4HAPI0piVMSc3a1v8t4LUVbn5hSvXZ3w81kodHKUr9zD9gT_qBn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00760" y="2857496"/>
            <a:ext cx="2000264" cy="2000264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0"/>
          <p:cNvSpPr txBox="1"/>
          <p:nvPr/>
        </p:nvSpPr>
        <p:spPr>
          <a:xfrm>
            <a:off x="1517100" y="6237000"/>
            <a:ext cx="67542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1"/>
          <p:cNvSpPr/>
          <p:nvPr/>
        </p:nvSpPr>
        <p:spPr>
          <a:xfrm>
            <a:off x="714348" y="642918"/>
            <a:ext cx="7715304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s-ES" sz="2400">
                <a:solidFill>
                  <a:schemeClr val="dk1"/>
                </a:solidFill>
              </a:rPr>
              <a:t>uando yo estoy enfadado no me siento bien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31" descr="C:\Users\Beatriz\Downloads\enfadado (3)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2976" y="1928802"/>
            <a:ext cx="3143240" cy="3143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1" descr="C:\Users\Beatriz\Downloads\estoy bien (6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0628" y="2643182"/>
            <a:ext cx="1762104" cy="1762104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1"/>
          <p:cNvSpPr txBox="1"/>
          <p:nvPr/>
        </p:nvSpPr>
        <p:spPr>
          <a:xfrm>
            <a:off x="1517100" y="6237000"/>
            <a:ext cx="67680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2"/>
          <p:cNvSpPr/>
          <p:nvPr/>
        </p:nvSpPr>
        <p:spPr>
          <a:xfrm>
            <a:off x="571472" y="500042"/>
            <a:ext cx="8143932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s-ES" sz="2400">
                <a:solidFill>
                  <a:schemeClr val="dk1"/>
                </a:solidFill>
              </a:rPr>
              <a:t>i yo cuento hasta 10 y respiro profundamente me encuentro mejor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9" name="Google Shape;279;p32" descr="C:\Users\Beatriz\Downloads\conta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0100" y="2928934"/>
            <a:ext cx="1976450" cy="19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2" descr="https://lh4.googleusercontent.com/OVLtlPcM6pykL54XbfcIqPoWXKIpEkJbrD_x4d12gPlJQVbSAx3MGNrzE0pG9w4gbvUcc_eZ2WGojZwZU3-TckNdbmstbLnMoEsj0q7pDaY3wUEtIjhO9DNj495HoQD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1868" y="3000372"/>
            <a:ext cx="1976418" cy="1976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2" descr="C:\Users\Beatriz\Downloads\estoy bien (2)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8" y="2928934"/>
            <a:ext cx="2143140" cy="214314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2"/>
          <p:cNvSpPr txBox="1"/>
          <p:nvPr/>
        </p:nvSpPr>
        <p:spPr>
          <a:xfrm>
            <a:off x="1517100" y="6237000"/>
            <a:ext cx="65877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/>
        </p:nvSpPr>
        <p:spPr>
          <a:xfrm>
            <a:off x="428054" y="493150"/>
            <a:ext cx="4463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 Black"/>
              <a:buNone/>
            </a:pPr>
            <a:r>
              <a:rPr lang="es-ES" sz="37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Cuando estoy contento</a:t>
            </a:r>
            <a:endParaRPr sz="3700" i="0" u="none" strike="noStrike" cap="non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96" name="Google Shape;96;p2" descr="C:\Users\HOME\Downloads\content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7924" y="1736051"/>
            <a:ext cx="4183525" cy="418352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/>
          <p:nvPr/>
        </p:nvSpPr>
        <p:spPr>
          <a:xfrm>
            <a:off x="5304624" y="720250"/>
            <a:ext cx="3509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7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me siento bien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2" descr="https://lh5.googleusercontent.com/UjlcyDhgw1nh1oDhP9nAESoX9gnZxxmXrQJDp2e3z7iPI-9yvFEFy6D3fQocBCX7oQ4YDkQ2XywAEXcYoRkJ8ibj_zBUFwUMJ7WDDL5-hyg6OA4rV1C-WU4y2QrRxaZojNqxRqQ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01027" y="2401156"/>
            <a:ext cx="2695575" cy="269557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>
            <a:off x="1517100" y="6237000"/>
            <a:ext cx="61098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3"/>
          <p:cNvSpPr txBox="1">
            <a:spLocks noGrp="1"/>
          </p:cNvSpPr>
          <p:nvPr>
            <p:ph type="ctrTitle"/>
          </p:nvPr>
        </p:nvSpPr>
        <p:spPr>
          <a:xfrm>
            <a:off x="642910" y="857232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 Black"/>
              <a:buNone/>
            </a:pPr>
            <a:r>
              <a:rPr lang="es-ES">
                <a:latin typeface="Arial Black"/>
                <a:ea typeface="Arial Black"/>
                <a:cs typeface="Arial Black"/>
                <a:sym typeface="Arial Black"/>
              </a:rPr>
              <a:t>Cuando yo estoy sorprendido.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88" name="Google Shape;288;p33" descr="C:\Users\HOME\Downloads\sorprendid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4546" y="2285969"/>
            <a:ext cx="4572032" cy="4572031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3"/>
          <p:cNvSpPr txBox="1"/>
          <p:nvPr/>
        </p:nvSpPr>
        <p:spPr>
          <a:xfrm>
            <a:off x="1517100" y="6237000"/>
            <a:ext cx="65739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4"/>
          <p:cNvSpPr txBox="1">
            <a:spLocks noGrp="1"/>
          </p:cNvSpPr>
          <p:nvPr>
            <p:ph type="body" idx="1"/>
          </p:nvPr>
        </p:nvSpPr>
        <p:spPr>
          <a:xfrm>
            <a:off x="720425" y="285725"/>
            <a:ext cx="7481700" cy="58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>
                <a:latin typeface="Arial"/>
                <a:ea typeface="Arial"/>
                <a:cs typeface="Arial"/>
                <a:sym typeface="Arial"/>
              </a:rPr>
              <a:t>       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>
                <a:latin typeface="Arial"/>
                <a:ea typeface="Arial"/>
                <a:cs typeface="Arial"/>
                <a:sym typeface="Arial"/>
              </a:rPr>
              <a:t>Me sorprendo cuando recibo un regalo.</a:t>
            </a:r>
            <a:endParaRPr/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400">
                <a:latin typeface="Arial"/>
                <a:ea typeface="Arial"/>
                <a:cs typeface="Arial"/>
                <a:sym typeface="Arial"/>
              </a:rPr>
              <a:t>Me sorprendo cuando tengo chocolate para almorzar..</a:t>
            </a:r>
            <a:endParaRPr/>
          </a:p>
          <a:p>
            <a:pPr marL="342900" lvl="0" indent="-34290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p34" descr="C:\Users\HOME\Downloads\dar un regal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7749" y="1229151"/>
            <a:ext cx="1968500" cy="196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4" descr="C:\Users\HOME\Downloads\chocolat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0400" y="4481576"/>
            <a:ext cx="1724500" cy="172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4" descr="C:\Users\HOME\Downloads\colegio (2)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03026" y="4537012"/>
            <a:ext cx="1453725" cy="1453725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4"/>
          <p:cNvSpPr txBox="1"/>
          <p:nvPr/>
        </p:nvSpPr>
        <p:spPr>
          <a:xfrm>
            <a:off x="1523975" y="6137525"/>
            <a:ext cx="64146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Aragónhttp://arasaac.org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5"/>
          <p:cNvSpPr txBox="1">
            <a:spLocks noGrp="1"/>
          </p:cNvSpPr>
          <p:nvPr>
            <p:ph type="body" idx="1"/>
          </p:nvPr>
        </p:nvSpPr>
        <p:spPr>
          <a:xfrm>
            <a:off x="457200" y="428604"/>
            <a:ext cx="8229600" cy="6072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 b="1">
                <a:latin typeface="Arial"/>
                <a:ea typeface="Arial"/>
                <a:cs typeface="Arial"/>
                <a:sym typeface="Arial"/>
              </a:rPr>
              <a:t>¿Qué hago cuando estoy sorprendido?</a:t>
            </a:r>
            <a:endParaRPr/>
          </a:p>
          <a:p>
            <a:pPr marL="342900" lvl="0" indent="-34290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04" name="Google Shape;304;p35" descr="C:\Users\HOME\Downloads\abrir los ojo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4480" y="1285860"/>
            <a:ext cx="1893875" cy="189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5" descr="C:\Users\HOME\Downloads\boc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9256" y="1285860"/>
            <a:ext cx="1785950" cy="17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5" descr="C:\Users\HOME\Downloads\sorprendid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43306" y="3714752"/>
            <a:ext cx="2178048" cy="2178048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5"/>
          <p:cNvSpPr txBox="1"/>
          <p:nvPr/>
        </p:nvSpPr>
        <p:spPr>
          <a:xfrm>
            <a:off x="1923967" y="3179723"/>
            <a:ext cx="2286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s-ES" sz="2000">
                <a:solidFill>
                  <a:schemeClr val="dk1"/>
                </a:solidFill>
              </a:rPr>
              <a:t>bro los ojos</a:t>
            </a:r>
            <a:r>
              <a:rPr lang="es-E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5"/>
          <p:cNvSpPr txBox="1"/>
          <p:nvPr/>
        </p:nvSpPr>
        <p:spPr>
          <a:xfrm>
            <a:off x="5677131" y="3193223"/>
            <a:ext cx="2286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s-ES" sz="2000">
                <a:solidFill>
                  <a:schemeClr val="dk1"/>
                </a:solidFill>
              </a:rPr>
              <a:t>bro la boca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5"/>
          <p:cNvSpPr txBox="1"/>
          <p:nvPr/>
        </p:nvSpPr>
        <p:spPr>
          <a:xfrm>
            <a:off x="3608343" y="5648916"/>
            <a:ext cx="3500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Estoy sor</a:t>
            </a:r>
            <a:r>
              <a:rPr lang="es-ES" sz="2000">
                <a:solidFill>
                  <a:schemeClr val="dk1"/>
                </a:solidFill>
              </a:rPr>
              <a:t>prendido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35"/>
          <p:cNvSpPr txBox="1"/>
          <p:nvPr/>
        </p:nvSpPr>
        <p:spPr>
          <a:xfrm>
            <a:off x="1517100" y="6237000"/>
            <a:ext cx="65739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6"/>
          <p:cNvSpPr txBox="1">
            <a:spLocks noGrp="1"/>
          </p:cNvSpPr>
          <p:nvPr>
            <p:ph type="body" idx="1"/>
          </p:nvPr>
        </p:nvSpPr>
        <p:spPr>
          <a:xfrm>
            <a:off x="214282" y="214290"/>
            <a:ext cx="4281518" cy="6357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>
                <a:latin typeface="Arial"/>
                <a:ea typeface="Arial"/>
                <a:cs typeface="Arial"/>
                <a:sym typeface="Arial"/>
              </a:rPr>
              <a:t>Me sorprendo cuando viene a clase una profesora que no conozco.</a:t>
            </a: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36"/>
          <p:cNvSpPr txBox="1">
            <a:spLocks noGrp="1"/>
          </p:cNvSpPr>
          <p:nvPr>
            <p:ph type="body" idx="2"/>
          </p:nvPr>
        </p:nvSpPr>
        <p:spPr>
          <a:xfrm>
            <a:off x="4648200" y="285728"/>
            <a:ext cx="4038600" cy="5840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ES" u="sng"/>
              <a:t>¿Qué puedo hacer?</a:t>
            </a: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/>
              <a:t>Le pregunto¿Quién es?</a:t>
            </a:r>
            <a:endParaRPr sz="2400"/>
          </a:p>
        </p:txBody>
      </p:sp>
      <p:pic>
        <p:nvPicPr>
          <p:cNvPr id="317" name="Google Shape;317;p36" descr="C:\Users\HOME\Downloads\conoce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8662" y="4000504"/>
            <a:ext cx="1143008" cy="1143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6" descr="C:\Users\HOME\Downloads\profesora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57422" y="3929066"/>
            <a:ext cx="1285884" cy="128588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36"/>
          <p:cNvSpPr/>
          <p:nvPr/>
        </p:nvSpPr>
        <p:spPr>
          <a:xfrm>
            <a:off x="4000496" y="3000372"/>
            <a:ext cx="1285884" cy="10001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36" descr="C:\Users\HOME\Downloads\sorprendid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00166" y="2143116"/>
            <a:ext cx="1535106" cy="1535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6" descr="C:\Users\HOME\Downloads\preguntar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57884" y="2428868"/>
            <a:ext cx="1835123" cy="1835123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6"/>
          <p:cNvSpPr txBox="1"/>
          <p:nvPr/>
        </p:nvSpPr>
        <p:spPr>
          <a:xfrm>
            <a:off x="1517100" y="6237000"/>
            <a:ext cx="67125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7"/>
          <p:cNvSpPr txBox="1">
            <a:spLocks noGrp="1"/>
          </p:cNvSpPr>
          <p:nvPr>
            <p:ph type="body" idx="1"/>
          </p:nvPr>
        </p:nvSpPr>
        <p:spPr>
          <a:xfrm>
            <a:off x="214282" y="285728"/>
            <a:ext cx="4281518" cy="6357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/>
          </a:p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500"/>
              <a:t>Me sorprendo cuando abro mi mochila y no está mi estuche.</a:t>
            </a:r>
            <a:endParaRPr sz="2900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328" name="Google Shape;328;p37"/>
          <p:cNvSpPr txBox="1">
            <a:spLocks noGrp="1"/>
          </p:cNvSpPr>
          <p:nvPr>
            <p:ph type="body" idx="2"/>
          </p:nvPr>
        </p:nvSpPr>
        <p:spPr>
          <a:xfrm>
            <a:off x="4648200" y="357166"/>
            <a:ext cx="4210080" cy="628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500" u="sng"/>
              <a:t>¿Qué puedo hacer?</a:t>
            </a:r>
            <a:endParaRPr sz="2900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u="sng"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/>
              <a:t> </a:t>
            </a:r>
            <a:endParaRPr sz="2400"/>
          </a:p>
          <a:p>
            <a:pPr marL="342900" lvl="0" indent="-34290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/>
              <a:t>Pido a mi profesora un lápiz  y una goma.</a:t>
            </a:r>
            <a:endParaRPr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29" name="Google Shape;329;p37" descr="C:\Users\HOME\Downloads\mochila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786" y="2214554"/>
            <a:ext cx="1319207" cy="1319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7" descr="C:\Users\HOME\Downloads\estuche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71736" y="2214554"/>
            <a:ext cx="1211260" cy="1211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7" descr="C:\Users\HOME\Downloads\sorprendid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1538" y="3571876"/>
            <a:ext cx="2178048" cy="2178048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7"/>
          <p:cNvSpPr/>
          <p:nvPr/>
        </p:nvSpPr>
        <p:spPr>
          <a:xfrm>
            <a:off x="4000496" y="3000372"/>
            <a:ext cx="1285884" cy="10001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3" name="Google Shape;333;p37" descr="C:\Users\HOME\Downloads\profesora de pedagogía terapeútica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00760" y="1857364"/>
            <a:ext cx="1714512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7" descr="C:\Users\HOME\Downloads\lápiz (1)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15008" y="3857628"/>
            <a:ext cx="998514" cy="998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7" descr="C:\Users\HOME\Downloads\goma (1)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72330" y="3786190"/>
            <a:ext cx="973103" cy="973103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7"/>
          <p:cNvSpPr txBox="1"/>
          <p:nvPr/>
        </p:nvSpPr>
        <p:spPr>
          <a:xfrm>
            <a:off x="1517100" y="6237000"/>
            <a:ext cx="6528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/>
          <p:nvPr/>
        </p:nvSpPr>
        <p:spPr>
          <a:xfrm>
            <a:off x="255452" y="1325800"/>
            <a:ext cx="39810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Yo estoy contento cuando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4" descr="https://lh5.googleusercontent.com/3MNcWBY-j-h6TXdhw50akc2U-Me9AeRIR3dlv1Gsb4d3vv6USYZLKm8FGyjiWjOOyM6-b9_FcpyQdzuEU24K_7CmpLBIT557nq_-SEdUb2dHwqAY1w5Q0cU01L7YW2bxp8Jdy9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549" y="2308403"/>
            <a:ext cx="3600900" cy="360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4" descr="https://lh5.googleusercontent.com/Qsv03z9GwJz6TlJSAX6fXwP5mYa9ZlF4pliaOS4H-HksQ0ue0R-1Dw0pX5OxY6162G6PJ3wXvhwUmjbWVmRroUoPQmeOpCqfbI4AAShllln_DSPTyowJ9b5A9jxBv1LEfJLL3H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5940" y="165404"/>
            <a:ext cx="2695575" cy="269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/>
        </p:nvSpPr>
        <p:spPr>
          <a:xfrm>
            <a:off x="5783850" y="2596575"/>
            <a:ext cx="3152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estoy con mis amigos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08" name="Google Shape;108;p4" descr="https://lh4.googleusercontent.com/bT5SAeesLNcLW9UryxVwbpcE-ygIBsb8TLB6fqqq557tQ2ksWCTkLZl3Pm8fmiGpenXv4vzA-qejxXwSVoUrYjj4X5f2ALaBoklhQ_J-O5sCsw-dSyNDj23YkhM_CZ1EFbiX81M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73417" y="3429006"/>
            <a:ext cx="2695575" cy="269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4"/>
          <p:cNvSpPr txBox="1"/>
          <p:nvPr/>
        </p:nvSpPr>
        <p:spPr>
          <a:xfrm>
            <a:off x="5945013" y="5954875"/>
            <a:ext cx="3152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estoy en el parque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10" name="Google Shape;110;p4"/>
          <p:cNvSpPr txBox="1"/>
          <p:nvPr/>
        </p:nvSpPr>
        <p:spPr>
          <a:xfrm>
            <a:off x="699675" y="6237000"/>
            <a:ext cx="61098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d38fe26a68_1_6"/>
          <p:cNvSpPr/>
          <p:nvPr/>
        </p:nvSpPr>
        <p:spPr>
          <a:xfrm>
            <a:off x="255452" y="1325800"/>
            <a:ext cx="39810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Yo estoy contento cuando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gd38fe26a68_1_6" descr="https://lh5.googleusercontent.com/3MNcWBY-j-h6TXdhw50akc2U-Me9AeRIR3dlv1Gsb4d3vv6USYZLKm8FGyjiWjOOyM6-b9_FcpyQdzuEU24K_7CmpLBIT557nq_-SEdUb2dHwqAY1w5Q0cU01L7YW2bxp8Jdy9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5549" y="2308403"/>
            <a:ext cx="3600900" cy="360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gd38fe26a68_1_6"/>
          <p:cNvSpPr txBox="1"/>
          <p:nvPr/>
        </p:nvSpPr>
        <p:spPr>
          <a:xfrm>
            <a:off x="5783850" y="2596575"/>
            <a:ext cx="3152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tengo la tablet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18" name="Google Shape;118;gd38fe26a68_1_6"/>
          <p:cNvSpPr txBox="1"/>
          <p:nvPr/>
        </p:nvSpPr>
        <p:spPr>
          <a:xfrm>
            <a:off x="5555413" y="5431850"/>
            <a:ext cx="3152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como galletas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19" name="Google Shape;119;gd38fe26a68_1_6" descr="https://lh4.googleusercontent.com/E5FVYtkVO8Gk0X9ka0Fp6BcWsUxHIKmY4DTqj7HSNC1u_fi5JIutg2K9zKTaagboaH7tBuu7GGz30e3BLBlcgCcOrJaS6ajD5px3ZtnSZaxaabK2gGPLs3r9kUD8DHidKqNhYv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2255" y="114807"/>
            <a:ext cx="2695575" cy="2695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gd38fe26a68_1_6" descr="https://lh4.googleusercontent.com/Tw5cPsXoSKVAs8oDJa8wElDoDswoyXAQgyxN63FRvVI2d8Bvq3sQPn3Ms5aBn3YfeYLWP8Kslv8S9mADaHu5Xr8hA_h6XIdjEz2r5QMphDJqSIpxrcwBrKofMY12Ws1iYymzei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53348" y="3817348"/>
            <a:ext cx="1781343" cy="170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gd38fe26a68_1_6" descr="https://lh6.googleusercontent.com/5fphpcj8V-wqQmAVEJc6BWWgVKYSIJVENJVO0ZKXGSpSp6kyb6pQFUgqkLU7JIHVJfaXnpEHIOipYunv6JzOBzdffOdNgL8gvx3XhpSaBDdokNwQGbOojR03U0AWtlKADjY-Vb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21319" y="4077749"/>
            <a:ext cx="1414929" cy="135409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d38fe26a68_1_6"/>
          <p:cNvSpPr txBox="1"/>
          <p:nvPr/>
        </p:nvSpPr>
        <p:spPr>
          <a:xfrm>
            <a:off x="1517100" y="6237000"/>
            <a:ext cx="61098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"/>
          <p:cNvSpPr/>
          <p:nvPr/>
        </p:nvSpPr>
        <p:spPr>
          <a:xfrm>
            <a:off x="785781" y="857225"/>
            <a:ext cx="3312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Cuando estoy contento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8" descr="https://lh5.googleusercontent.com/3MNcWBY-j-h6TXdhw50akc2U-Me9AeRIR3dlv1Gsb4d3vv6USYZLKm8FGyjiWjOOyM6-b9_FcpyQdzuEU24K_7CmpLBIT557nq_-SEdUb2dHwqAY1w5Q0cU01L7YW2bxp8Jdy9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975" y="1116429"/>
            <a:ext cx="3938200" cy="39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8" descr="https://lh5.googleusercontent.com/6KT8rsar4d3cvVCaXISCl3dfNWHznZ77Kf7SfF6KAPmw2HRf12JS73_RXHcKbHMJqILfdQGzSZxI9NIQYIrMDXtBMEQOmA3pUL8xfBPJ3vXN3TxowJFvZDSaKQcfYc_HLh1F9S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66468" y="675457"/>
            <a:ext cx="1976417" cy="1976418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8"/>
          <p:cNvSpPr/>
          <p:nvPr/>
        </p:nvSpPr>
        <p:spPr>
          <a:xfrm>
            <a:off x="4098381" y="183350"/>
            <a:ext cx="3312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NO me enfado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8"/>
          <p:cNvSpPr/>
          <p:nvPr/>
        </p:nvSpPr>
        <p:spPr>
          <a:xfrm>
            <a:off x="6004873" y="2580323"/>
            <a:ext cx="2714700" cy="2071800"/>
          </a:xfrm>
          <a:prstGeom prst="cloudCallout">
            <a:avLst>
              <a:gd name="adj1" fmla="val -87361"/>
              <a:gd name="adj2" fmla="val -35243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8" descr="https://lh3.googleusercontent.com/-JZb65go9bBy7fqvxUTHBp7BDOGu0-ihTDDaEJaR-t0FCqXfPeM6RT0iph3LpvOa9MftV-KK5-5X-we8uNZnH428YVEEz9AWsfAz3CROqAcrZSC2fAzVByvEOA1Cjmu3OvVti_I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7714" y="2795588"/>
            <a:ext cx="1266815" cy="126681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8"/>
          <p:cNvSpPr/>
          <p:nvPr/>
        </p:nvSpPr>
        <p:spPr>
          <a:xfrm>
            <a:off x="5705931" y="4559850"/>
            <a:ext cx="3312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quiero saltar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8"/>
          <p:cNvSpPr/>
          <p:nvPr/>
        </p:nvSpPr>
        <p:spPr>
          <a:xfrm>
            <a:off x="2705635" y="4821287"/>
            <a:ext cx="3000300" cy="1785900"/>
          </a:xfrm>
          <a:prstGeom prst="cloudCallout">
            <a:avLst>
              <a:gd name="adj1" fmla="val -22310"/>
              <a:gd name="adj2" fmla="val -79381"/>
            </a:avLst>
          </a:prstGeom>
          <a:solidFill>
            <a:schemeClr val="l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8" descr="https://lh3.googleusercontent.com/RRHK-XgOemvaxdzxRl2M0siX_Oram2WPaFnRfb3-VHXbrZjqMNuzsRN4dp--dqmP7ETn63GL6P1VMX4aTmds062Nb0WS4sBOZnc5P-7vymIwhEsG-i9Nb4fn9EPGXla3jFEgFuM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29490" y="4937938"/>
            <a:ext cx="1552567" cy="155256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8"/>
          <p:cNvSpPr/>
          <p:nvPr/>
        </p:nvSpPr>
        <p:spPr>
          <a:xfrm>
            <a:off x="4213856" y="6249125"/>
            <a:ext cx="3312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quiero reír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1"/>
          <p:cNvSpPr/>
          <p:nvPr/>
        </p:nvSpPr>
        <p:spPr>
          <a:xfrm>
            <a:off x="642910" y="428604"/>
            <a:ext cx="8001056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s-ES" sz="2400">
                <a:solidFill>
                  <a:schemeClr val="dk1"/>
                </a:solidFill>
              </a:rPr>
              <a:t>veces estoy tan contento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s-ES" sz="2400">
                <a:solidFill>
                  <a:schemeClr val="dk1"/>
                </a:solidFill>
              </a:rPr>
              <a:t>que lloro de la risa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s-ES" sz="2400">
                <a:solidFill>
                  <a:schemeClr val="dk1"/>
                </a:solidFill>
              </a:rPr>
              <a:t>ero yo no estoy triste</a:t>
            </a: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11" descr="https://lh5.googleusercontent.com/3MNcWBY-j-h6TXdhw50akc2U-Me9AeRIR3dlv1Gsb4d3vv6USYZLKm8FGyjiWjOOyM6-b9_FcpyQdzuEU24K_7CmpLBIT557nq_-SEdUb2dHwqAY1w5Q0cU01L7YW2bxp8Jdy9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2910" y="2571744"/>
            <a:ext cx="2481261" cy="248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1" descr="https://lh5.googleusercontent.com/bYINxJ-QrYk5A6c070Pw5TiSC0hFDYYp4GfuYV9MHqSrHxA0i2FDb4hwcAGrh8kylNE9NUC5HQMaSvunwjjmA1W5bNH5KWiv129NRp7zcNsZuBcZYZOy55zwn7cVBDme6qZbElQ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57554" y="2571744"/>
            <a:ext cx="2552699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1" descr="https://lh3.googleusercontent.com/IP12SbqRnOeVAmK6MR-gZU1IeTKZhWztb78Vy4Z2yX6vfGlzBU894ZO35xZnSo_Y2KVmLllhr73mpNlgvkEZkaaOgiDHANQRdWVxSw3F-S8KczPbTqPXobSJCa3UZbLhSW2kw1Q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29388" y="2786058"/>
            <a:ext cx="2071702" cy="207170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1"/>
          <p:cNvSpPr txBox="1"/>
          <p:nvPr/>
        </p:nvSpPr>
        <p:spPr>
          <a:xfrm>
            <a:off x="1517100" y="6237000"/>
            <a:ext cx="61098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"/>
          <p:cNvSpPr/>
          <p:nvPr/>
        </p:nvSpPr>
        <p:spPr>
          <a:xfrm>
            <a:off x="1218800" y="785450"/>
            <a:ext cx="2562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Cuando estoy contento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12" descr="https://lh5.googleusercontent.com/3MNcWBY-j-h6TXdhw50akc2U-Me9AeRIR3dlv1Gsb4d3vv6USYZLKm8FGyjiWjOOyM6-b9_FcpyQdzuEU24K_7CmpLBIT557nq_-SEdUb2dHwqAY1w5Q0cU01L7YW2bxp8Jdy9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194" y="1587280"/>
            <a:ext cx="4143800" cy="414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8425" y="692725"/>
            <a:ext cx="2054450" cy="192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2"/>
          <p:cNvSpPr txBox="1"/>
          <p:nvPr/>
        </p:nvSpPr>
        <p:spPr>
          <a:xfrm>
            <a:off x="5569025" y="23135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“achino” los ojos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4" name="Google Shape;154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45150" y="2937175"/>
            <a:ext cx="1391450" cy="150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2"/>
          <p:cNvSpPr txBox="1"/>
          <p:nvPr/>
        </p:nvSpPr>
        <p:spPr>
          <a:xfrm>
            <a:off x="5671825" y="2207575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enseño los dientes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6" name="Google Shape;156;p12" descr="https://lh4.googleusercontent.com/pL64DE0Gi8f39s-Tqbvu9Rzl7I7Jp0_LS3Pw-9HZLZv6Bo0kJRytV2hXZ7FPwnnu3q7ul7gCaoVT1IOjRACr6A42In8IaS0ckzTpnIToXHuVibIqslrlJCuLm33himizjyoj1k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45150" y="5093474"/>
            <a:ext cx="1494250" cy="13748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12"/>
          <p:cNvCxnSpPr/>
          <p:nvPr/>
        </p:nvCxnSpPr>
        <p:spPr>
          <a:xfrm rot="-5400000">
            <a:off x="6487181" y="6078165"/>
            <a:ext cx="550200" cy="230100"/>
          </a:xfrm>
          <a:prstGeom prst="straightConnector1">
            <a:avLst/>
          </a:prstGeom>
          <a:noFill/>
          <a:ln w="38100" cap="flat" cmpd="sng">
            <a:solidFill>
              <a:srgbClr val="4A7DBA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8" name="Google Shape;158;p12"/>
          <p:cNvCxnSpPr/>
          <p:nvPr/>
        </p:nvCxnSpPr>
        <p:spPr>
          <a:xfrm rot="5400000" flipH="1">
            <a:off x="7427937" y="6095725"/>
            <a:ext cx="507900" cy="321900"/>
          </a:xfrm>
          <a:prstGeom prst="straightConnector1">
            <a:avLst/>
          </a:prstGeom>
          <a:noFill/>
          <a:ln w="38100" cap="flat" cmpd="sng">
            <a:solidFill>
              <a:srgbClr val="4A7DBA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59" name="Google Shape;159;p12"/>
          <p:cNvSpPr txBox="1"/>
          <p:nvPr/>
        </p:nvSpPr>
        <p:spPr>
          <a:xfrm>
            <a:off x="5671825" y="4253075"/>
            <a:ext cx="3000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</a:rPr>
              <a:t>arqueo la boca hacia arriba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0" name="Google Shape;160;p12"/>
          <p:cNvSpPr txBox="1"/>
          <p:nvPr/>
        </p:nvSpPr>
        <p:spPr>
          <a:xfrm>
            <a:off x="581900" y="6099725"/>
            <a:ext cx="5860500" cy="6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5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921" y="2112950"/>
            <a:ext cx="47625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5"/>
          <p:cNvSpPr txBox="1"/>
          <p:nvPr/>
        </p:nvSpPr>
        <p:spPr>
          <a:xfrm>
            <a:off x="519274" y="642950"/>
            <a:ext cx="3975300" cy="1470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 Black"/>
              <a:buNone/>
            </a:pPr>
            <a:r>
              <a:rPr lang="es-ES"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s-ES" sz="4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uando yo estoy triste</a:t>
            </a:r>
            <a:endParaRPr sz="4400" b="0" i="0" u="none" strike="noStrike" cap="non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67" name="Google Shape;167;p15"/>
          <p:cNvSpPr txBox="1"/>
          <p:nvPr/>
        </p:nvSpPr>
        <p:spPr>
          <a:xfrm>
            <a:off x="1517100" y="6237000"/>
            <a:ext cx="65739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15" descr="https://lh3.googleusercontent.com/AlSuX5RqyUxAcDG4QS5d1BTriB_gL2SoDL_Z3f8uewI1vblL_sUd78qeewfnjHq-B9_5jQ_1XkjhKvyX5nKOTHLHRoL_PUwlwwJk7AtI8_2zk_BF9lcDZ_29kfNJhPUXNUWS15Q"/>
          <p:cNvPicPr preferRelativeResize="0"/>
          <p:nvPr/>
        </p:nvPicPr>
        <p:blipFill rotWithShape="1">
          <a:blip r:embed="rId4">
            <a:alphaModFix/>
          </a:blip>
          <a:srcRect l="-9601" r="-14452" b="7450"/>
          <a:stretch/>
        </p:blipFill>
        <p:spPr>
          <a:xfrm>
            <a:off x="4572000" y="2399400"/>
            <a:ext cx="3600000" cy="360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5"/>
          <p:cNvSpPr txBox="1"/>
          <p:nvPr/>
        </p:nvSpPr>
        <p:spPr>
          <a:xfrm>
            <a:off x="5425525" y="642950"/>
            <a:ext cx="3147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5"/>
          <p:cNvSpPr txBox="1"/>
          <p:nvPr/>
        </p:nvSpPr>
        <p:spPr>
          <a:xfrm>
            <a:off x="5121125" y="769950"/>
            <a:ext cx="35274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>
                <a:latin typeface="Arial Black"/>
                <a:ea typeface="Arial Black"/>
                <a:cs typeface="Arial Black"/>
                <a:sym typeface="Arial Black"/>
              </a:rPr>
              <a:t>yo me siento mal</a:t>
            </a:r>
            <a:endParaRPr sz="4400"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16" descr="https://lh4.googleusercontent.com/yoNW9QyETJjR0u7sq90OvvL_l-PmA0Z6MPUw9LzhlvEsh6cO_U3U2O8WwPJUs0piXTnjpCn5rzvCF0DVPMrahaurcMdNiU3yzAEQ7-oQGhT_8C9W55eiqJPCyJhppogGbtgqzS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81925" y="531000"/>
            <a:ext cx="1785600" cy="178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6"/>
          <p:cNvSpPr/>
          <p:nvPr/>
        </p:nvSpPr>
        <p:spPr>
          <a:xfrm>
            <a:off x="428597" y="785800"/>
            <a:ext cx="27408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s-ES" sz="2400">
                <a:solidFill>
                  <a:schemeClr val="dk1"/>
                </a:solidFill>
              </a:rPr>
              <a:t>o estoy triste cuando …...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16" descr="https://lh4.googleusercontent.com/MLRcKhVF6Woc2DYmbdesbvsTXfbn6WhIbJ0DiJ0X9TGko0kVR7bhrDiQaUtCqkTGs-wGhEhyZG2eutt19Mfm88E69txrkYA9Hv0cumr_QM2xOs2PORwpNRl5yrYvjgT2umcJkRU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2910" y="2071678"/>
            <a:ext cx="2619360" cy="261936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16"/>
          <p:cNvSpPr txBox="1"/>
          <p:nvPr/>
        </p:nvSpPr>
        <p:spPr>
          <a:xfrm>
            <a:off x="1517100" y="6237000"/>
            <a:ext cx="6560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Autoras: Beatriz León Izquierdo, Sara Martínez Glaria, Patricia Pradas Royo, Paula Serrano Ordovas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 pictogramas: Sergio Palao Procedencia: ARASAAC (http://arasaac.org). Licencia: CC (BY-NC-SA) Propiedad: Gobierno de Aragón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6"/>
          <p:cNvSpPr txBox="1"/>
          <p:nvPr/>
        </p:nvSpPr>
        <p:spPr>
          <a:xfrm>
            <a:off x="4780900" y="2363600"/>
            <a:ext cx="3545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pierdo mi dinosaurio</a:t>
            </a:r>
            <a:endParaRPr sz="2400"/>
          </a:p>
        </p:txBody>
      </p:sp>
      <p:pic>
        <p:nvPicPr>
          <p:cNvPr id="182" name="Google Shape;182;p16" descr="https://lh5.googleusercontent.com/GZrEvKZvvttulyPTztaniaftbaX48SfeJm9pdCqTYvi51lM4iqmpGaAHsi21kJLcwzGUPCEabsmvkkfLZKX-YvMZgTfmPIWeswSVsRVQtkva47z7I33GbVGwtvf2Er74gQtcGn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0625" y="3209625"/>
            <a:ext cx="1515600" cy="151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6"/>
          <p:cNvSpPr txBox="1"/>
          <p:nvPr/>
        </p:nvSpPr>
        <p:spPr>
          <a:xfrm>
            <a:off x="4655550" y="4959975"/>
            <a:ext cx="3670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/>
              <a:t>no estoy con mis amigos </a:t>
            </a:r>
            <a:endParaRPr sz="2400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550" y="289624"/>
            <a:ext cx="2007852" cy="20078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Microsoft Office PowerPoint</Application>
  <PresentationFormat>Presentación en pantalla (4:3)</PresentationFormat>
  <Paragraphs>142</Paragraphs>
  <Slides>24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Arial</vt:lpstr>
      <vt:lpstr>Calibri</vt:lpstr>
      <vt:lpstr>Arial Black</vt:lpstr>
      <vt:lpstr>Tema de Office</vt:lpstr>
      <vt:lpstr>Cuando yo estoy...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Cuando yo estoy sorprendido.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Cuando yo estoy...</dc:title>
  <dc:creator>HOME</dc:creator>
  <cp:lastModifiedBy>José Manuel Marcos</cp:lastModifiedBy>
  <cp:revision>1</cp:revision>
  <dcterms:created xsi:type="dcterms:W3CDTF">2021-04-21T16:33:45Z</dcterms:created>
  <dcterms:modified xsi:type="dcterms:W3CDTF">2021-05-24T06:22:59Z</dcterms:modified>
</cp:coreProperties>
</file>