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6858000" cx="9144000"/>
  <p:notesSz cx="6889750" cy="1002187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>
        <p15:guide id="1" orient="horz" pos="3156">
          <p15:clr>
            <a:srgbClr val="000000"/>
          </p15:clr>
        </p15:guide>
        <p15:guide id="2" pos="2170">
          <p15:clr>
            <a:srgbClr val="000000"/>
          </p15:clr>
        </p15:guide>
      </p15:notesGuideLst>
    </p:ext>
    <p:ext uri="http://customooxmlschemas.google.com/">
      <go:slidesCustomData xmlns:go="http://customooxmlschemas.google.com/" r:id="rId11" roundtripDataSignature="AMtx7mjq7dSJlGBUMHMv+++QkZ8P0y82G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3156" orient="horz"/>
        <p:guide pos="217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customschemas.google.com/relationships/presentationmetadata" Target="metadata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85558" cy="501094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02597" y="0"/>
            <a:ext cx="2985558" cy="501094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39800" y="750888"/>
            <a:ext cx="5010150" cy="3759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8975" y="4760397"/>
            <a:ext cx="5511800" cy="450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519054"/>
            <a:ext cx="2985558" cy="501094"/>
          </a:xfrm>
          <a:prstGeom prst="rect">
            <a:avLst/>
          </a:prstGeom>
          <a:noFill/>
          <a:ln>
            <a:noFill/>
          </a:ln>
        </p:spPr>
        <p:txBody>
          <a:bodyPr anchorCtr="0" anchor="b" bIns="48300" lIns="96625" spcFirstLastPara="1" rIns="96625" wrap="square" tIns="483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02597" y="9519054"/>
            <a:ext cx="2985558" cy="501094"/>
          </a:xfrm>
          <a:prstGeom prst="rect">
            <a:avLst/>
          </a:prstGeom>
          <a:noFill/>
          <a:ln>
            <a:noFill/>
          </a:ln>
        </p:spPr>
        <p:txBody>
          <a:bodyPr anchorCtr="0" anchor="b" bIns="48300" lIns="96625" spcFirstLastPara="1" rIns="96625" wrap="square" tIns="483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ES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:notes"/>
          <p:cNvSpPr/>
          <p:nvPr>
            <p:ph idx="2" type="sldImg"/>
          </p:nvPr>
        </p:nvSpPr>
        <p:spPr>
          <a:xfrm>
            <a:off x="939800" y="750888"/>
            <a:ext cx="5010150" cy="3759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8975" y="4760397"/>
            <a:ext cx="5511800" cy="450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 txBox="1"/>
          <p:nvPr>
            <p:ph idx="12" type="sldNum"/>
          </p:nvPr>
        </p:nvSpPr>
        <p:spPr>
          <a:xfrm>
            <a:off x="3902597" y="9519054"/>
            <a:ext cx="2985558" cy="501094"/>
          </a:xfrm>
          <a:prstGeom prst="rect">
            <a:avLst/>
          </a:prstGeom>
          <a:noFill/>
          <a:ln>
            <a:noFill/>
          </a:ln>
        </p:spPr>
        <p:txBody>
          <a:bodyPr anchorCtr="0" anchor="b" bIns="48300" lIns="96625" spcFirstLastPara="1" rIns="96625" wrap="square" tIns="483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:notes"/>
          <p:cNvSpPr/>
          <p:nvPr>
            <p:ph idx="2" type="sldImg"/>
          </p:nvPr>
        </p:nvSpPr>
        <p:spPr>
          <a:xfrm>
            <a:off x="939800" y="750888"/>
            <a:ext cx="5010150" cy="3759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2:notes"/>
          <p:cNvSpPr txBox="1"/>
          <p:nvPr>
            <p:ph idx="1" type="body"/>
          </p:nvPr>
        </p:nvSpPr>
        <p:spPr>
          <a:xfrm>
            <a:off x="688975" y="4760397"/>
            <a:ext cx="5511800" cy="450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:notes"/>
          <p:cNvSpPr txBox="1"/>
          <p:nvPr>
            <p:ph idx="12" type="sldNum"/>
          </p:nvPr>
        </p:nvSpPr>
        <p:spPr>
          <a:xfrm>
            <a:off x="3902597" y="9519054"/>
            <a:ext cx="2985558" cy="501094"/>
          </a:xfrm>
          <a:prstGeom prst="rect">
            <a:avLst/>
          </a:prstGeom>
          <a:noFill/>
          <a:ln>
            <a:noFill/>
          </a:ln>
        </p:spPr>
        <p:txBody>
          <a:bodyPr anchorCtr="0" anchor="b" bIns="48300" lIns="96625" spcFirstLastPara="1" rIns="96625" wrap="square" tIns="483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:notes"/>
          <p:cNvSpPr/>
          <p:nvPr>
            <p:ph idx="2" type="sldImg"/>
          </p:nvPr>
        </p:nvSpPr>
        <p:spPr>
          <a:xfrm>
            <a:off x="939800" y="750888"/>
            <a:ext cx="5010150" cy="3759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p3:notes"/>
          <p:cNvSpPr txBox="1"/>
          <p:nvPr>
            <p:ph idx="1" type="body"/>
          </p:nvPr>
        </p:nvSpPr>
        <p:spPr>
          <a:xfrm>
            <a:off x="688975" y="4760397"/>
            <a:ext cx="5511800" cy="450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3:notes"/>
          <p:cNvSpPr txBox="1"/>
          <p:nvPr>
            <p:ph idx="12" type="sldNum"/>
          </p:nvPr>
        </p:nvSpPr>
        <p:spPr>
          <a:xfrm>
            <a:off x="3902597" y="9519054"/>
            <a:ext cx="2985558" cy="501094"/>
          </a:xfrm>
          <a:prstGeom prst="rect">
            <a:avLst/>
          </a:prstGeom>
          <a:noFill/>
          <a:ln>
            <a:noFill/>
          </a:ln>
        </p:spPr>
        <p:txBody>
          <a:bodyPr anchorCtr="0" anchor="b" bIns="48300" lIns="96625" spcFirstLastPara="1" rIns="96625" wrap="square" tIns="483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:notes"/>
          <p:cNvSpPr/>
          <p:nvPr>
            <p:ph idx="2" type="sldImg"/>
          </p:nvPr>
        </p:nvSpPr>
        <p:spPr>
          <a:xfrm>
            <a:off x="939800" y="750888"/>
            <a:ext cx="5010150" cy="3759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p4:notes"/>
          <p:cNvSpPr txBox="1"/>
          <p:nvPr>
            <p:ph idx="1" type="body"/>
          </p:nvPr>
        </p:nvSpPr>
        <p:spPr>
          <a:xfrm>
            <a:off x="688975" y="4760397"/>
            <a:ext cx="5511800" cy="450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4:notes"/>
          <p:cNvSpPr txBox="1"/>
          <p:nvPr>
            <p:ph idx="12" type="sldNum"/>
          </p:nvPr>
        </p:nvSpPr>
        <p:spPr>
          <a:xfrm>
            <a:off x="3902597" y="9519054"/>
            <a:ext cx="2985558" cy="501094"/>
          </a:xfrm>
          <a:prstGeom prst="rect">
            <a:avLst/>
          </a:prstGeom>
          <a:noFill/>
          <a:ln>
            <a:noFill/>
          </a:ln>
        </p:spPr>
        <p:txBody>
          <a:bodyPr anchorCtr="0" anchor="b" bIns="48300" lIns="96625" spcFirstLastPara="1" rIns="96625" wrap="square" tIns="483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5:notes"/>
          <p:cNvSpPr/>
          <p:nvPr>
            <p:ph idx="2" type="sldImg"/>
          </p:nvPr>
        </p:nvSpPr>
        <p:spPr>
          <a:xfrm>
            <a:off x="939800" y="750888"/>
            <a:ext cx="5010150" cy="3759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p5:notes"/>
          <p:cNvSpPr txBox="1"/>
          <p:nvPr>
            <p:ph idx="1" type="body"/>
          </p:nvPr>
        </p:nvSpPr>
        <p:spPr>
          <a:xfrm>
            <a:off x="688975" y="4760397"/>
            <a:ext cx="5511800" cy="450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8300" lIns="96625" spcFirstLastPara="1" rIns="96625" wrap="square" tIns="483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5:notes"/>
          <p:cNvSpPr txBox="1"/>
          <p:nvPr>
            <p:ph idx="12" type="sldNum"/>
          </p:nvPr>
        </p:nvSpPr>
        <p:spPr>
          <a:xfrm>
            <a:off x="3902597" y="9519054"/>
            <a:ext cx="2985558" cy="501094"/>
          </a:xfrm>
          <a:prstGeom prst="rect">
            <a:avLst/>
          </a:prstGeom>
          <a:noFill/>
          <a:ln>
            <a:noFill/>
          </a:ln>
        </p:spPr>
        <p:txBody>
          <a:bodyPr anchorCtr="0" anchor="b" bIns="48300" lIns="96625" spcFirstLastPara="1" rIns="96625" wrap="square" tIns="483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>
  <p:cSld name="Diapositiva de título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"/>
          <p:cNvSpPr/>
          <p:nvPr/>
        </p:nvSpPr>
        <p:spPr>
          <a:xfrm>
            <a:off x="0" y="-35572"/>
            <a:ext cx="9179000" cy="69302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9"/>
          <p:cNvSpPr/>
          <p:nvPr/>
        </p:nvSpPr>
        <p:spPr>
          <a:xfrm>
            <a:off x="251520" y="620688"/>
            <a:ext cx="2010595" cy="2664296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9"/>
          <p:cNvSpPr/>
          <p:nvPr/>
        </p:nvSpPr>
        <p:spPr>
          <a:xfrm>
            <a:off x="2478139" y="611958"/>
            <a:ext cx="2010595" cy="2664296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9"/>
          <p:cNvSpPr/>
          <p:nvPr/>
        </p:nvSpPr>
        <p:spPr>
          <a:xfrm>
            <a:off x="4710387" y="611958"/>
            <a:ext cx="2010595" cy="2664296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9"/>
          <p:cNvSpPr/>
          <p:nvPr/>
        </p:nvSpPr>
        <p:spPr>
          <a:xfrm>
            <a:off x="6942635" y="611958"/>
            <a:ext cx="2010595" cy="2664296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9"/>
          <p:cNvSpPr/>
          <p:nvPr/>
        </p:nvSpPr>
        <p:spPr>
          <a:xfrm>
            <a:off x="1256816" y="3653754"/>
            <a:ext cx="2010595" cy="2664296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"/>
          <p:cNvSpPr/>
          <p:nvPr/>
        </p:nvSpPr>
        <p:spPr>
          <a:xfrm>
            <a:off x="3483435" y="3645024"/>
            <a:ext cx="2010595" cy="2664296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9"/>
          <p:cNvSpPr/>
          <p:nvPr/>
        </p:nvSpPr>
        <p:spPr>
          <a:xfrm>
            <a:off x="5715683" y="3645024"/>
            <a:ext cx="2010595" cy="2664296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8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9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9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1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1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3" name="Google Shape;33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2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9" name="Google Shape;39;p12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3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13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7" name="Google Shape;47;p13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13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9" name="Google Shape;49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ólo el título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6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4" name="Google Shape;64;p16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7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Google Shape;71;p17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72" name="Google Shape;72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1.png"/><Relationship Id="rId10" Type="http://schemas.openxmlformats.org/officeDocument/2006/relationships/hyperlink" Target="http://arasaac.org" TargetMode="External"/><Relationship Id="rId9" Type="http://schemas.openxmlformats.org/officeDocument/2006/relationships/image" Target="../media/image1.png"/><Relationship Id="rId5" Type="http://schemas.openxmlformats.org/officeDocument/2006/relationships/image" Target="../media/image16.png"/><Relationship Id="rId6" Type="http://schemas.openxmlformats.org/officeDocument/2006/relationships/image" Target="../media/image13.png"/><Relationship Id="rId7" Type="http://schemas.openxmlformats.org/officeDocument/2006/relationships/image" Target="../media/image10.png"/><Relationship Id="rId8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7.png"/><Relationship Id="rId10" Type="http://schemas.openxmlformats.org/officeDocument/2006/relationships/hyperlink" Target="http://arasaac.org" TargetMode="External"/><Relationship Id="rId9" Type="http://schemas.openxmlformats.org/officeDocument/2006/relationships/image" Target="../media/image22.png"/><Relationship Id="rId5" Type="http://schemas.openxmlformats.org/officeDocument/2006/relationships/image" Target="../media/image15.png"/><Relationship Id="rId6" Type="http://schemas.openxmlformats.org/officeDocument/2006/relationships/image" Target="../media/image14.png"/><Relationship Id="rId7" Type="http://schemas.openxmlformats.org/officeDocument/2006/relationships/image" Target="../media/image4.png"/><Relationship Id="rId8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18.png"/><Relationship Id="rId10" Type="http://schemas.openxmlformats.org/officeDocument/2006/relationships/hyperlink" Target="http://arasaac.org" TargetMode="External"/><Relationship Id="rId9" Type="http://schemas.openxmlformats.org/officeDocument/2006/relationships/image" Target="../media/image34.png"/><Relationship Id="rId5" Type="http://schemas.openxmlformats.org/officeDocument/2006/relationships/image" Target="../media/image3.png"/><Relationship Id="rId6" Type="http://schemas.openxmlformats.org/officeDocument/2006/relationships/image" Target="../media/image17.png"/><Relationship Id="rId7" Type="http://schemas.openxmlformats.org/officeDocument/2006/relationships/image" Target="../media/image8.png"/><Relationship Id="rId8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0" Type="http://schemas.openxmlformats.org/officeDocument/2006/relationships/hyperlink" Target="http://arasaac.org" TargetMode="External"/><Relationship Id="rId9" Type="http://schemas.openxmlformats.org/officeDocument/2006/relationships/image" Target="../media/image20.png"/><Relationship Id="rId5" Type="http://schemas.openxmlformats.org/officeDocument/2006/relationships/image" Target="../media/image25.png"/><Relationship Id="rId6" Type="http://schemas.openxmlformats.org/officeDocument/2006/relationships/image" Target="../media/image32.png"/><Relationship Id="rId7" Type="http://schemas.openxmlformats.org/officeDocument/2006/relationships/image" Target="../media/image24.png"/><Relationship Id="rId8" Type="http://schemas.openxmlformats.org/officeDocument/2006/relationships/image" Target="../media/image2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Relationship Id="rId4" Type="http://schemas.openxmlformats.org/officeDocument/2006/relationships/image" Target="../media/image26.png"/><Relationship Id="rId10" Type="http://schemas.openxmlformats.org/officeDocument/2006/relationships/hyperlink" Target="http://arasaac.org" TargetMode="External"/><Relationship Id="rId9" Type="http://schemas.openxmlformats.org/officeDocument/2006/relationships/image" Target="../media/image28.png"/><Relationship Id="rId5" Type="http://schemas.openxmlformats.org/officeDocument/2006/relationships/image" Target="../media/image27.png"/><Relationship Id="rId6" Type="http://schemas.openxmlformats.org/officeDocument/2006/relationships/image" Target="../media/image35.png"/><Relationship Id="rId7" Type="http://schemas.openxmlformats.org/officeDocument/2006/relationships/image" Target="../media/image29.png"/><Relationship Id="rId8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"/>
          <p:cNvSpPr/>
          <p:nvPr/>
        </p:nvSpPr>
        <p:spPr>
          <a:xfrm>
            <a:off x="404413" y="807405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407972" y="0"/>
            <a:ext cx="828092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E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BARAJA DE VOCABULARIO </a:t>
            </a: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GRUPO 4 - LAS EMOCIONES</a:t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627784" y="807405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60032" y="836712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"/>
          <p:cNvSpPr/>
          <p:nvPr/>
        </p:nvSpPr>
        <p:spPr>
          <a:xfrm>
            <a:off x="7092280" y="807404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1412525" y="3861048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"/>
          <p:cNvSpPr/>
          <p:nvPr/>
        </p:nvSpPr>
        <p:spPr>
          <a:xfrm>
            <a:off x="3644773" y="3890355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"/>
          <p:cNvSpPr/>
          <p:nvPr/>
        </p:nvSpPr>
        <p:spPr>
          <a:xfrm>
            <a:off x="5868144" y="3890355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407972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2631343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ESTAR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4860032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JUGAR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"/>
          <p:cNvSpPr txBox="1"/>
          <p:nvPr/>
        </p:nvSpPr>
        <p:spPr>
          <a:xfrm>
            <a:off x="1331640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AMIGOS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"/>
          <p:cNvSpPr txBox="1"/>
          <p:nvPr/>
        </p:nvSpPr>
        <p:spPr>
          <a:xfrm>
            <a:off x="3635896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GOLPE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1"/>
          <p:cNvSpPr txBox="1"/>
          <p:nvPr/>
        </p:nvSpPr>
        <p:spPr>
          <a:xfrm>
            <a:off x="5868144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TRISTE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1"/>
          <p:cNvSpPr txBox="1"/>
          <p:nvPr/>
        </p:nvSpPr>
        <p:spPr>
          <a:xfrm>
            <a:off x="7086981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RESPIRAR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7" name="Google Shape;107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425" y="807400"/>
            <a:ext cx="1719325" cy="171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34013" y="796213"/>
            <a:ext cx="1719325" cy="183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88675" y="788313"/>
            <a:ext cx="1606400" cy="17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92275" y="826775"/>
            <a:ext cx="1719325" cy="171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370725" y="3881925"/>
            <a:ext cx="1715750" cy="171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877025" y="3861050"/>
            <a:ext cx="1715750" cy="171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585200" y="3895113"/>
            <a:ext cx="1838475" cy="183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"/>
          <p:cNvSpPr txBox="1"/>
          <p:nvPr/>
        </p:nvSpPr>
        <p:spPr>
          <a:xfrm>
            <a:off x="801675" y="6382200"/>
            <a:ext cx="7384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lang="es-ES" sz="10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lang="es-ES"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 Material elaborado por: Beatriz León, Sara Martinez, Patricia Pradas y Paula Serrano</a:t>
            </a:r>
            <a:endParaRPr sz="18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"/>
          <p:cNvSpPr/>
          <p:nvPr/>
        </p:nvSpPr>
        <p:spPr>
          <a:xfrm>
            <a:off x="404413" y="807405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"/>
          <p:cNvSpPr txBox="1"/>
          <p:nvPr/>
        </p:nvSpPr>
        <p:spPr>
          <a:xfrm>
            <a:off x="407972" y="0"/>
            <a:ext cx="828092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BARAJA DE VOCABULARIO - GRUPO 4 - LAS EMOCIONES</a:t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2"/>
          <p:cNvSpPr/>
          <p:nvPr/>
        </p:nvSpPr>
        <p:spPr>
          <a:xfrm>
            <a:off x="2627784" y="807405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2"/>
          <p:cNvSpPr/>
          <p:nvPr/>
        </p:nvSpPr>
        <p:spPr>
          <a:xfrm>
            <a:off x="4860032" y="836712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2"/>
          <p:cNvSpPr/>
          <p:nvPr/>
        </p:nvSpPr>
        <p:spPr>
          <a:xfrm>
            <a:off x="7092280" y="807404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2"/>
          <p:cNvSpPr/>
          <p:nvPr/>
        </p:nvSpPr>
        <p:spPr>
          <a:xfrm>
            <a:off x="1412525" y="3861048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2"/>
          <p:cNvSpPr/>
          <p:nvPr/>
        </p:nvSpPr>
        <p:spPr>
          <a:xfrm>
            <a:off x="3644773" y="3861048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"/>
          <p:cNvSpPr/>
          <p:nvPr/>
        </p:nvSpPr>
        <p:spPr>
          <a:xfrm>
            <a:off x="5868144" y="3861048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2"/>
          <p:cNvSpPr txBox="1"/>
          <p:nvPr/>
        </p:nvSpPr>
        <p:spPr>
          <a:xfrm>
            <a:off x="407972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SENTIR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2"/>
          <p:cNvSpPr txBox="1"/>
          <p:nvPr/>
        </p:nvSpPr>
        <p:spPr>
          <a:xfrm>
            <a:off x="2634018" y="2595429"/>
            <a:ext cx="1715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 ESCOLAR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2"/>
          <p:cNvSpPr txBox="1"/>
          <p:nvPr/>
        </p:nvSpPr>
        <p:spPr>
          <a:xfrm>
            <a:off x="4860032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ENFADADO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2"/>
          <p:cNvSpPr txBox="1"/>
          <p:nvPr/>
        </p:nvSpPr>
        <p:spPr>
          <a:xfrm>
            <a:off x="1331640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GUSTAR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2"/>
          <p:cNvSpPr txBox="1"/>
          <p:nvPr/>
        </p:nvSpPr>
        <p:spPr>
          <a:xfrm>
            <a:off x="3635896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SALTAR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2"/>
          <p:cNvSpPr txBox="1"/>
          <p:nvPr/>
        </p:nvSpPr>
        <p:spPr>
          <a:xfrm>
            <a:off x="5868144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DIENTES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2"/>
          <p:cNvSpPr txBox="1"/>
          <p:nvPr/>
        </p:nvSpPr>
        <p:spPr>
          <a:xfrm>
            <a:off x="7086981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COMER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525" y="836700"/>
            <a:ext cx="1757500" cy="17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0025" y="836700"/>
            <a:ext cx="1757500" cy="17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34000" y="828275"/>
            <a:ext cx="1715750" cy="171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38850" y="3859425"/>
            <a:ext cx="1757500" cy="17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12525" y="3832000"/>
            <a:ext cx="1757500" cy="17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092275" y="807400"/>
            <a:ext cx="1757500" cy="17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635950" y="3879350"/>
            <a:ext cx="1715700" cy="17157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"/>
          <p:cNvSpPr txBox="1"/>
          <p:nvPr/>
        </p:nvSpPr>
        <p:spPr>
          <a:xfrm>
            <a:off x="187050" y="6361325"/>
            <a:ext cx="87699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ES"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lang="es-ES" sz="10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lang="es-ES"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(BY-NC-SA).Material elaborado por: Beatriz León, Sara Martinez, Patricia Pradas y Paula Serrano.</a:t>
            </a:r>
            <a:endParaRPr b="1"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"/>
          <p:cNvSpPr/>
          <p:nvPr/>
        </p:nvSpPr>
        <p:spPr>
          <a:xfrm>
            <a:off x="404413" y="807405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3"/>
          <p:cNvSpPr txBox="1"/>
          <p:nvPr/>
        </p:nvSpPr>
        <p:spPr>
          <a:xfrm>
            <a:off x="407972" y="0"/>
            <a:ext cx="828092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BARAJA DE VOCABULARIO - GRUPO 4 - LAS EMOCIONES</a:t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3"/>
          <p:cNvSpPr/>
          <p:nvPr/>
        </p:nvSpPr>
        <p:spPr>
          <a:xfrm>
            <a:off x="2627784" y="807405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3"/>
          <p:cNvSpPr/>
          <p:nvPr/>
        </p:nvSpPr>
        <p:spPr>
          <a:xfrm>
            <a:off x="4860032" y="836712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3"/>
          <p:cNvSpPr/>
          <p:nvPr/>
        </p:nvSpPr>
        <p:spPr>
          <a:xfrm>
            <a:off x="7092280" y="807404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3"/>
          <p:cNvSpPr/>
          <p:nvPr/>
        </p:nvSpPr>
        <p:spPr>
          <a:xfrm>
            <a:off x="1412525" y="3861048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3"/>
          <p:cNvSpPr/>
          <p:nvPr/>
        </p:nvSpPr>
        <p:spPr>
          <a:xfrm>
            <a:off x="3644773" y="3861048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3"/>
          <p:cNvSpPr/>
          <p:nvPr/>
        </p:nvSpPr>
        <p:spPr>
          <a:xfrm>
            <a:off x="5868144" y="3861048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3"/>
          <p:cNvSpPr txBox="1"/>
          <p:nvPr/>
        </p:nvSpPr>
        <p:spPr>
          <a:xfrm>
            <a:off x="407972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HABLAR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3"/>
          <p:cNvSpPr txBox="1"/>
          <p:nvPr/>
        </p:nvSpPr>
        <p:spPr>
          <a:xfrm>
            <a:off x="2631343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LLORAR DE RISA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3"/>
          <p:cNvSpPr txBox="1"/>
          <p:nvPr/>
        </p:nvSpPr>
        <p:spPr>
          <a:xfrm>
            <a:off x="4860032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AMIGOS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3"/>
          <p:cNvSpPr txBox="1"/>
          <p:nvPr/>
        </p:nvSpPr>
        <p:spPr>
          <a:xfrm>
            <a:off x="1331640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PEDIR AYUDA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3"/>
          <p:cNvSpPr txBox="1"/>
          <p:nvPr/>
        </p:nvSpPr>
        <p:spPr>
          <a:xfrm>
            <a:off x="3635896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COMIDA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3"/>
          <p:cNvSpPr txBox="1"/>
          <p:nvPr/>
        </p:nvSpPr>
        <p:spPr>
          <a:xfrm>
            <a:off x="5868144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BOCA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3"/>
          <p:cNvSpPr txBox="1"/>
          <p:nvPr/>
        </p:nvSpPr>
        <p:spPr>
          <a:xfrm>
            <a:off x="7086981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CONTENTO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3" name="Google Shape;163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8000" y="792275"/>
            <a:ext cx="1715750" cy="171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92275" y="792275"/>
            <a:ext cx="1715750" cy="17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7975" y="792275"/>
            <a:ext cx="1715750" cy="171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12525" y="3884122"/>
            <a:ext cx="1719325" cy="171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51150" y="906276"/>
            <a:ext cx="1715750" cy="1715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14825" y="3832520"/>
            <a:ext cx="1715750" cy="171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864575" y="3849725"/>
            <a:ext cx="1719325" cy="171932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3"/>
          <p:cNvSpPr txBox="1"/>
          <p:nvPr/>
        </p:nvSpPr>
        <p:spPr>
          <a:xfrm>
            <a:off x="480875" y="6376425"/>
            <a:ext cx="7540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lang="es-ES" sz="10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lang="es-ES"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 Material elaborado por: Beatriz León, Sara Martinez, Patricia Pradas y Paula Serrano.</a:t>
            </a:r>
            <a:endParaRPr sz="18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4"/>
          <p:cNvSpPr/>
          <p:nvPr/>
        </p:nvSpPr>
        <p:spPr>
          <a:xfrm>
            <a:off x="404413" y="836712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4"/>
          <p:cNvSpPr txBox="1"/>
          <p:nvPr/>
        </p:nvSpPr>
        <p:spPr>
          <a:xfrm>
            <a:off x="407972" y="0"/>
            <a:ext cx="828092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BARAJA DE VOCABULARIO - GRUPO 4 - LAS EMOCIONES</a:t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4"/>
          <p:cNvSpPr/>
          <p:nvPr/>
        </p:nvSpPr>
        <p:spPr>
          <a:xfrm>
            <a:off x="2627784" y="836712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4"/>
          <p:cNvSpPr/>
          <p:nvPr/>
        </p:nvSpPr>
        <p:spPr>
          <a:xfrm>
            <a:off x="4860032" y="836712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4"/>
          <p:cNvSpPr/>
          <p:nvPr/>
        </p:nvSpPr>
        <p:spPr>
          <a:xfrm>
            <a:off x="7092280" y="836712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4"/>
          <p:cNvSpPr/>
          <p:nvPr/>
        </p:nvSpPr>
        <p:spPr>
          <a:xfrm>
            <a:off x="1412525" y="3861048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4"/>
          <p:cNvSpPr/>
          <p:nvPr/>
        </p:nvSpPr>
        <p:spPr>
          <a:xfrm>
            <a:off x="3644773" y="3861048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4"/>
          <p:cNvSpPr/>
          <p:nvPr/>
        </p:nvSpPr>
        <p:spPr>
          <a:xfrm>
            <a:off x="5868144" y="3861048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4"/>
          <p:cNvSpPr txBox="1"/>
          <p:nvPr/>
        </p:nvSpPr>
        <p:spPr>
          <a:xfrm>
            <a:off x="407972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SORPRENDIDO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4"/>
          <p:cNvSpPr txBox="1"/>
          <p:nvPr/>
        </p:nvSpPr>
        <p:spPr>
          <a:xfrm>
            <a:off x="2631343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LLORAR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4"/>
          <p:cNvSpPr txBox="1"/>
          <p:nvPr/>
        </p:nvSpPr>
        <p:spPr>
          <a:xfrm>
            <a:off x="4860032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REGALO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4"/>
          <p:cNvSpPr txBox="1"/>
          <p:nvPr/>
        </p:nvSpPr>
        <p:spPr>
          <a:xfrm>
            <a:off x="1331640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OJOS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4"/>
          <p:cNvSpPr txBox="1"/>
          <p:nvPr/>
        </p:nvSpPr>
        <p:spPr>
          <a:xfrm>
            <a:off x="3635896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TABLET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4"/>
          <p:cNvSpPr txBox="1"/>
          <p:nvPr/>
        </p:nvSpPr>
        <p:spPr>
          <a:xfrm>
            <a:off x="5868144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BIEN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4"/>
          <p:cNvSpPr txBox="1"/>
          <p:nvPr/>
        </p:nvSpPr>
        <p:spPr>
          <a:xfrm>
            <a:off x="7086981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HABLAR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1" name="Google Shape;191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77025" y="3861050"/>
            <a:ext cx="1757500" cy="17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44775" y="4031075"/>
            <a:ext cx="1719325" cy="171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12525" y="3873125"/>
            <a:ext cx="1715750" cy="171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51150" y="840775"/>
            <a:ext cx="1757500" cy="17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92275" y="864300"/>
            <a:ext cx="1715750" cy="171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27775" y="843424"/>
            <a:ext cx="1715750" cy="171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99100" y="857575"/>
            <a:ext cx="1715750" cy="171575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4"/>
          <p:cNvSpPr txBox="1"/>
          <p:nvPr/>
        </p:nvSpPr>
        <p:spPr>
          <a:xfrm>
            <a:off x="742450" y="6361325"/>
            <a:ext cx="7667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lang="es-ES" sz="10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lang="es-ES"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 Material elaborado por: Beatriz León, Sara Martinez, Patricia Pradas y Paula Serrano.</a:t>
            </a:r>
            <a:endParaRPr sz="18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"/>
          <p:cNvSpPr/>
          <p:nvPr/>
        </p:nvSpPr>
        <p:spPr>
          <a:xfrm>
            <a:off x="404413" y="807405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5"/>
          <p:cNvSpPr txBox="1"/>
          <p:nvPr/>
        </p:nvSpPr>
        <p:spPr>
          <a:xfrm>
            <a:off x="407972" y="0"/>
            <a:ext cx="828092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BARAJA DE VOCABULARIO - GRUPO 4 - LAS EMOCIONES</a:t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5"/>
          <p:cNvSpPr/>
          <p:nvPr/>
        </p:nvSpPr>
        <p:spPr>
          <a:xfrm>
            <a:off x="2627784" y="807405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5"/>
          <p:cNvSpPr/>
          <p:nvPr/>
        </p:nvSpPr>
        <p:spPr>
          <a:xfrm>
            <a:off x="4860032" y="836712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5"/>
          <p:cNvSpPr/>
          <p:nvPr/>
        </p:nvSpPr>
        <p:spPr>
          <a:xfrm>
            <a:off x="7092280" y="807404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5"/>
          <p:cNvSpPr/>
          <p:nvPr/>
        </p:nvSpPr>
        <p:spPr>
          <a:xfrm>
            <a:off x="1412525" y="3861048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5"/>
          <p:cNvSpPr/>
          <p:nvPr/>
        </p:nvSpPr>
        <p:spPr>
          <a:xfrm>
            <a:off x="3644773" y="3861048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5"/>
          <p:cNvSpPr/>
          <p:nvPr/>
        </p:nvSpPr>
        <p:spPr>
          <a:xfrm>
            <a:off x="5868144" y="3861048"/>
            <a:ext cx="1719315" cy="175749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5"/>
          <p:cNvSpPr txBox="1"/>
          <p:nvPr/>
        </p:nvSpPr>
        <p:spPr>
          <a:xfrm>
            <a:off x="407972" y="2734017"/>
            <a:ext cx="1715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ROMPER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5"/>
          <p:cNvSpPr txBox="1"/>
          <p:nvPr/>
        </p:nvSpPr>
        <p:spPr>
          <a:xfrm>
            <a:off x="2631343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PATALEAR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5"/>
          <p:cNvSpPr txBox="1"/>
          <p:nvPr/>
        </p:nvSpPr>
        <p:spPr>
          <a:xfrm>
            <a:off x="4860032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PERDER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5"/>
          <p:cNvSpPr txBox="1"/>
          <p:nvPr/>
        </p:nvSpPr>
        <p:spPr>
          <a:xfrm>
            <a:off x="1331640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BESO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5"/>
          <p:cNvSpPr txBox="1"/>
          <p:nvPr/>
        </p:nvSpPr>
        <p:spPr>
          <a:xfrm>
            <a:off x="3635896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CONTENTO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5"/>
          <p:cNvSpPr txBox="1"/>
          <p:nvPr/>
        </p:nvSpPr>
        <p:spPr>
          <a:xfrm>
            <a:off x="5868144" y="5805264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MAL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5"/>
          <p:cNvSpPr txBox="1"/>
          <p:nvPr/>
        </p:nvSpPr>
        <p:spPr>
          <a:xfrm>
            <a:off x="7086981" y="2734017"/>
            <a:ext cx="17157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PARQUE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77025" y="3776553"/>
            <a:ext cx="1715750" cy="1795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95149" y="3776553"/>
            <a:ext cx="1715750" cy="1795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12525" y="3758163"/>
            <a:ext cx="1719325" cy="1798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92275" y="768454"/>
            <a:ext cx="1715750" cy="1795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51150" y="764713"/>
            <a:ext cx="1719325" cy="1798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31350" y="768460"/>
            <a:ext cx="1715750" cy="1795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07975" y="768453"/>
            <a:ext cx="1715750" cy="1795072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5"/>
          <p:cNvSpPr txBox="1"/>
          <p:nvPr/>
        </p:nvSpPr>
        <p:spPr>
          <a:xfrm>
            <a:off x="591700" y="6422900"/>
            <a:ext cx="7402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lang="es-ES" sz="10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lang="es-ES"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 Material elaborado por: Beatriz León, Sara Martinez, Patricia Pradas y Paula Serrano.</a:t>
            </a:r>
            <a:endParaRPr sz="18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2021-01-13T06:05:37Z</dcterms:created>
  <dc:creator>José Manuel Marcos</dc:creator>
</cp:coreProperties>
</file>