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7556500" cx="10693400"/>
  <p:notesSz cx="10693400" cy="75565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6" roundtripDataSignature="AMtx7miNcvjCtPIuPZuSg8Kq4mMxxzcd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4633913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6057900" y="0"/>
            <a:ext cx="4632325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7177088"/>
            <a:ext cx="4633913" cy="377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6057900" y="7177088"/>
            <a:ext cx="4632325" cy="377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1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0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0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3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4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5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5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6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7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8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8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9:notes"/>
          <p:cNvSpPr txBox="1"/>
          <p:nvPr>
            <p:ph idx="1" type="body"/>
          </p:nvPr>
        </p:nvSpPr>
        <p:spPr>
          <a:xfrm>
            <a:off x="1069975" y="3589338"/>
            <a:ext cx="8553450" cy="34004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9:notes"/>
          <p:cNvSpPr/>
          <p:nvPr>
            <p:ph idx="2" type="sldImg"/>
          </p:nvPr>
        </p:nvSpPr>
        <p:spPr>
          <a:xfrm>
            <a:off x="3341688" y="566738"/>
            <a:ext cx="4010025" cy="2833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subTitle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" type="body"/>
          </p:nvPr>
        </p:nvSpPr>
        <p:spPr>
          <a:xfrm>
            <a:off x="534670" y="1737995"/>
            <a:ext cx="9624060" cy="4987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4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/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" type="body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2" type="body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534670" y="1737995"/>
            <a:ext cx="9624060" cy="4987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1" type="ftr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0" type="dt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hyperlink" Target="http://arasaac.org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hyperlink" Target="http://arasaac.org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Relationship Id="rId4" Type="http://schemas.openxmlformats.org/officeDocument/2006/relationships/hyperlink" Target="http://arasaac.org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hyperlink" Target="http://arasaac.or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hyperlink" Target="http://arasaac.org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Relationship Id="rId4" Type="http://schemas.openxmlformats.org/officeDocument/2006/relationships/hyperlink" Target="http://arasaac.org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hyperlink" Target="http://arasaac.org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hyperlink" Target="http://arasaac.org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Relationship Id="rId4" Type="http://schemas.openxmlformats.org/officeDocument/2006/relationships/hyperlink" Target="http://arasaac.org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Relationship Id="rId4" Type="http://schemas.openxmlformats.org/officeDocument/2006/relationships/hyperlink" Target="http://arasaac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>
            <p:ph idx="11" type="ftr"/>
          </p:nvPr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"/>
              <a:t>Autor pictogramas: Sergio Palao. Procedencia: ARASAAC (</a:t>
            </a:r>
            <a:r>
              <a:rPr lang="es-ES" sz="8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800"/>
              <a:t>) . Licencia: CC (BY-NC-SA).Material elaborado por: Beatriz León, Sara Martinez, Patricia Pradas y Paula Serrano</a:t>
            </a:r>
            <a:r>
              <a:rPr lang="es-ES"/>
              <a:t>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0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"/>
          <p:cNvSpPr txBox="1"/>
          <p:nvPr>
            <p:ph idx="11" type="ftr"/>
          </p:nvPr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"/>
              <a:t>Autor pictogramas: Sergio Palao. Procedencia: ARASAAC (</a:t>
            </a:r>
            <a:r>
              <a:rPr lang="es-ES" sz="800" u="sng">
                <a:solidFill>
                  <a:schemeClr val="hlink"/>
                </a:solidFill>
                <a:hlinkClick r:id="rId4"/>
              </a:rPr>
              <a:t>http://arasaac.org</a:t>
            </a:r>
            <a:r>
              <a:rPr lang="es-ES" sz="800"/>
              <a:t>) . Licencia: CC (BY-NC-SA).Material elaborado por: Beatriz León, Sara Martinez, Patricia Pradas y Paula Serrano</a:t>
            </a:r>
            <a:r>
              <a:rPr lang="es-ES"/>
              <a:t>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s-ES"/>
            </a:b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3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4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5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6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7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8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2215" y="288206"/>
            <a:ext cx="8645769" cy="709708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9"/>
          <p:cNvSpPr txBox="1"/>
          <p:nvPr/>
        </p:nvSpPr>
        <p:spPr>
          <a:xfrm>
            <a:off x="2222500" y="7283450"/>
            <a:ext cx="84709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</a:pP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b="0" i="0" lang="es-ES" sz="800" u="sng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b="0" i="0" lang="es-ES" sz="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</a:t>
            </a:r>
            <a: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Calibri"/>
              <a:buNone/>
            </a:pPr>
            <a:br>
              <a:rPr b="0" i="0" lang="es-ES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2021-05-05T09:56:19Z</dcterms:created>
  <dc:creator>Aula 1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2021-05-02T00:00:00Z</vt:filetime>
  </property>
  <property fmtid="{D5CDD505-2E9C-101B-9397-08002B2CF9AE}" pid="3" name="LastSaved">
    <vt:filetime>2021-05-05T00:00:00Z</vt:filetime>
  </property>
</Properties>
</file>