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10693400" cx="7556500"/>
  <p:notesSz cx="7556500" cy="10693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12" roundtripDataSignature="AMtx7mi9OAowzCGUA3anCSs+0L99PuOyh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2" Type="http://customschemas.google.com/relationships/presentationmetadata" Target="metadata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275013" cy="534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4279900" y="0"/>
            <a:ext cx="3275013" cy="534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360613" y="801688"/>
            <a:ext cx="2835275" cy="4010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55650" y="5080000"/>
            <a:ext cx="6045200" cy="4811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10156825"/>
            <a:ext cx="3275013" cy="5349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279900" y="10156825"/>
            <a:ext cx="3275013" cy="5349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E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:notes"/>
          <p:cNvSpPr txBox="1"/>
          <p:nvPr>
            <p:ph idx="1" type="body"/>
          </p:nvPr>
        </p:nvSpPr>
        <p:spPr>
          <a:xfrm>
            <a:off x="755650" y="5080000"/>
            <a:ext cx="6045200" cy="481171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1:notes"/>
          <p:cNvSpPr/>
          <p:nvPr>
            <p:ph idx="2" type="sldImg"/>
          </p:nvPr>
        </p:nvSpPr>
        <p:spPr>
          <a:xfrm>
            <a:off x="2360613" y="801688"/>
            <a:ext cx="2835275" cy="4010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:notes"/>
          <p:cNvSpPr txBox="1"/>
          <p:nvPr>
            <p:ph idx="1" type="body"/>
          </p:nvPr>
        </p:nvSpPr>
        <p:spPr>
          <a:xfrm>
            <a:off x="755650" y="5080000"/>
            <a:ext cx="6045200" cy="481171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2:notes"/>
          <p:cNvSpPr/>
          <p:nvPr>
            <p:ph idx="2" type="sldImg"/>
          </p:nvPr>
        </p:nvSpPr>
        <p:spPr>
          <a:xfrm>
            <a:off x="2360613" y="801688"/>
            <a:ext cx="2835275" cy="4010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:notes"/>
          <p:cNvSpPr txBox="1"/>
          <p:nvPr>
            <p:ph idx="1" type="body"/>
          </p:nvPr>
        </p:nvSpPr>
        <p:spPr>
          <a:xfrm>
            <a:off x="755650" y="5080000"/>
            <a:ext cx="6045200" cy="481171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3:notes"/>
          <p:cNvSpPr/>
          <p:nvPr>
            <p:ph idx="2" type="sldImg"/>
          </p:nvPr>
        </p:nvSpPr>
        <p:spPr>
          <a:xfrm>
            <a:off x="2360613" y="801688"/>
            <a:ext cx="2835275" cy="4010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:notes"/>
          <p:cNvSpPr txBox="1"/>
          <p:nvPr>
            <p:ph idx="1" type="body"/>
          </p:nvPr>
        </p:nvSpPr>
        <p:spPr>
          <a:xfrm>
            <a:off x="755650" y="5080000"/>
            <a:ext cx="6045200" cy="481171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4:notes"/>
          <p:cNvSpPr/>
          <p:nvPr>
            <p:ph idx="2" type="sldImg"/>
          </p:nvPr>
        </p:nvSpPr>
        <p:spPr>
          <a:xfrm>
            <a:off x="2360613" y="801688"/>
            <a:ext cx="2835275" cy="4010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5:notes"/>
          <p:cNvSpPr txBox="1"/>
          <p:nvPr>
            <p:ph idx="1" type="body"/>
          </p:nvPr>
        </p:nvSpPr>
        <p:spPr>
          <a:xfrm>
            <a:off x="755650" y="5080000"/>
            <a:ext cx="6045200" cy="481171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5:notes"/>
          <p:cNvSpPr/>
          <p:nvPr>
            <p:ph idx="2" type="sldImg"/>
          </p:nvPr>
        </p:nvSpPr>
        <p:spPr>
          <a:xfrm>
            <a:off x="2360613" y="801688"/>
            <a:ext cx="2835275" cy="4010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6:notes"/>
          <p:cNvSpPr txBox="1"/>
          <p:nvPr>
            <p:ph idx="1" type="body"/>
          </p:nvPr>
        </p:nvSpPr>
        <p:spPr>
          <a:xfrm>
            <a:off x="755650" y="5080000"/>
            <a:ext cx="6045200" cy="4811713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6:notes"/>
          <p:cNvSpPr/>
          <p:nvPr>
            <p:ph idx="2" type="sldImg"/>
          </p:nvPr>
        </p:nvSpPr>
        <p:spPr>
          <a:xfrm>
            <a:off x="2360613" y="801688"/>
            <a:ext cx="2835275" cy="4010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idx="11" type="ftr"/>
          </p:nvPr>
        </p:nvSpPr>
        <p:spPr>
          <a:xfrm>
            <a:off x="2569210" y="9944862"/>
            <a:ext cx="2418080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0" type="dt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idx="12" type="sldNum"/>
          </p:nvPr>
        </p:nvSpPr>
        <p:spPr>
          <a:xfrm>
            <a:off x="5440680" y="9944862"/>
            <a:ext cx="1737995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9"/>
          <p:cNvSpPr txBox="1"/>
          <p:nvPr>
            <p:ph type="ctrTitle"/>
          </p:nvPr>
        </p:nvSpPr>
        <p:spPr>
          <a:xfrm>
            <a:off x="566737" y="3314954"/>
            <a:ext cx="6423025" cy="224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9"/>
          <p:cNvSpPr txBox="1"/>
          <p:nvPr>
            <p:ph idx="1" type="subTitle"/>
          </p:nvPr>
        </p:nvSpPr>
        <p:spPr>
          <a:xfrm>
            <a:off x="1133475" y="5988304"/>
            <a:ext cx="5289550" cy="2673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9"/>
          <p:cNvSpPr txBox="1"/>
          <p:nvPr>
            <p:ph idx="11" type="ftr"/>
          </p:nvPr>
        </p:nvSpPr>
        <p:spPr>
          <a:xfrm>
            <a:off x="2569210" y="9944862"/>
            <a:ext cx="2418080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9"/>
          <p:cNvSpPr txBox="1"/>
          <p:nvPr>
            <p:ph idx="10" type="dt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9"/>
          <p:cNvSpPr txBox="1"/>
          <p:nvPr>
            <p:ph idx="12" type="sldNum"/>
          </p:nvPr>
        </p:nvSpPr>
        <p:spPr>
          <a:xfrm>
            <a:off x="5440680" y="9944862"/>
            <a:ext cx="1737995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377825" y="427736"/>
            <a:ext cx="6800850" cy="17109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 txBox="1"/>
          <p:nvPr>
            <p:ph idx="1" type="body"/>
          </p:nvPr>
        </p:nvSpPr>
        <p:spPr>
          <a:xfrm>
            <a:off x="377825" y="2459482"/>
            <a:ext cx="6800850" cy="70576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0"/>
          <p:cNvSpPr txBox="1"/>
          <p:nvPr>
            <p:ph idx="11" type="ftr"/>
          </p:nvPr>
        </p:nvSpPr>
        <p:spPr>
          <a:xfrm>
            <a:off x="2569210" y="9944862"/>
            <a:ext cx="2418080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0"/>
          <p:cNvSpPr txBox="1"/>
          <p:nvPr>
            <p:ph idx="10" type="dt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idx="12" type="sldNum"/>
          </p:nvPr>
        </p:nvSpPr>
        <p:spPr>
          <a:xfrm>
            <a:off x="5440680" y="9944862"/>
            <a:ext cx="1737995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1"/>
          <p:cNvSpPr txBox="1"/>
          <p:nvPr>
            <p:ph type="title"/>
          </p:nvPr>
        </p:nvSpPr>
        <p:spPr>
          <a:xfrm>
            <a:off x="377825" y="427736"/>
            <a:ext cx="6800850" cy="17109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1"/>
          <p:cNvSpPr txBox="1"/>
          <p:nvPr>
            <p:ph idx="1" type="body"/>
          </p:nvPr>
        </p:nvSpPr>
        <p:spPr>
          <a:xfrm>
            <a:off x="377825" y="2459482"/>
            <a:ext cx="3287077" cy="70576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2" type="body"/>
          </p:nvPr>
        </p:nvSpPr>
        <p:spPr>
          <a:xfrm>
            <a:off x="3891597" y="2459482"/>
            <a:ext cx="3287077" cy="70576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1" type="ftr"/>
          </p:nvPr>
        </p:nvSpPr>
        <p:spPr>
          <a:xfrm>
            <a:off x="2569210" y="9944862"/>
            <a:ext cx="2418080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1"/>
          <p:cNvSpPr txBox="1"/>
          <p:nvPr>
            <p:ph idx="10" type="dt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1"/>
          <p:cNvSpPr txBox="1"/>
          <p:nvPr>
            <p:ph idx="12" type="sldNum"/>
          </p:nvPr>
        </p:nvSpPr>
        <p:spPr>
          <a:xfrm>
            <a:off x="5440680" y="9944862"/>
            <a:ext cx="1737995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2"/>
          <p:cNvSpPr txBox="1"/>
          <p:nvPr>
            <p:ph type="title"/>
          </p:nvPr>
        </p:nvSpPr>
        <p:spPr>
          <a:xfrm>
            <a:off x="377825" y="427736"/>
            <a:ext cx="6800850" cy="17109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2"/>
          <p:cNvSpPr txBox="1"/>
          <p:nvPr>
            <p:ph idx="11" type="ftr"/>
          </p:nvPr>
        </p:nvSpPr>
        <p:spPr>
          <a:xfrm>
            <a:off x="2569210" y="9944862"/>
            <a:ext cx="2418080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2"/>
          <p:cNvSpPr txBox="1"/>
          <p:nvPr>
            <p:ph idx="10" type="dt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5440680" y="9944862"/>
            <a:ext cx="1737995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377825" y="427736"/>
            <a:ext cx="6800850" cy="17109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377825" y="2459482"/>
            <a:ext cx="6800850" cy="70576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1" type="ftr"/>
          </p:nvPr>
        </p:nvSpPr>
        <p:spPr>
          <a:xfrm>
            <a:off x="2569210" y="9944862"/>
            <a:ext cx="2418080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0" type="dt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5440680" y="9944862"/>
            <a:ext cx="1737995" cy="534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hyperlink" Target="http://arasaac.org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hyperlink" Target="http://arasaac.org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Relationship Id="rId4" Type="http://schemas.openxmlformats.org/officeDocument/2006/relationships/hyperlink" Target="http://arasaac.org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Relationship Id="rId4" Type="http://schemas.openxmlformats.org/officeDocument/2006/relationships/hyperlink" Target="http://arasaac.org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Relationship Id="rId4" Type="http://schemas.openxmlformats.org/officeDocument/2006/relationships/hyperlink" Target="http://arasaac.org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Relationship Id="rId4" Type="http://schemas.openxmlformats.org/officeDocument/2006/relationships/hyperlink" Target="http://arasaac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6977" y="749300"/>
            <a:ext cx="5886613" cy="933743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"/>
          <p:cNvSpPr txBox="1"/>
          <p:nvPr>
            <p:ph idx="11" type="ftr"/>
          </p:nvPr>
        </p:nvSpPr>
        <p:spPr>
          <a:xfrm>
            <a:off x="1035050" y="8986775"/>
            <a:ext cx="54864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/>
              <a:t>Autor pictogramas: Sergio Palao. Procedencia: ARASAAC (</a:t>
            </a:r>
            <a:r>
              <a:rPr lang="es-ES" sz="1000" u="sng">
                <a:solidFill>
                  <a:schemeClr val="hlink"/>
                </a:solidFill>
                <a:hlinkClick r:id="rId4"/>
              </a:rPr>
              <a:t>http://arasaac.org</a:t>
            </a:r>
            <a:r>
              <a:rPr lang="es-ES" sz="1000"/>
              <a:t>) . Licencia: CC (BY-NC-SA).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000"/>
              <a:t>Material elaborado por: Beatriz León, Sara Martinez, Patricia Pradas y Paula Serrano.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s-ES"/>
            </a:b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6977" y="749300"/>
            <a:ext cx="5886614" cy="9337431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2"/>
          <p:cNvSpPr txBox="1"/>
          <p:nvPr>
            <p:ph idx="11" type="ftr"/>
          </p:nvPr>
        </p:nvSpPr>
        <p:spPr>
          <a:xfrm>
            <a:off x="1035050" y="8986775"/>
            <a:ext cx="54864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 sz="1000"/>
              <a:t>Autor pictogramas: Sergio Palao. Procedencia: ARASAAC (</a:t>
            </a:r>
            <a:r>
              <a:rPr lang="es-ES" sz="1000" u="sng">
                <a:solidFill>
                  <a:schemeClr val="hlink"/>
                </a:solidFill>
                <a:hlinkClick r:id="rId4"/>
              </a:rPr>
              <a:t>http://arasaac.org</a:t>
            </a:r>
            <a:r>
              <a:rPr lang="es-ES" sz="1000"/>
              <a:t>) . Licencia: CC (BY-NC-SA).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 sz="1000"/>
              <a:t>Material elaborado por: Beatriz León, Sara Martinez, Patricia Pradas y Paula Serrano.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s-ES"/>
            </a:b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6977" y="749300"/>
            <a:ext cx="5886613" cy="933743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3"/>
          <p:cNvSpPr txBox="1"/>
          <p:nvPr>
            <p:ph idx="11" type="ftr"/>
          </p:nvPr>
        </p:nvSpPr>
        <p:spPr>
          <a:xfrm>
            <a:off x="1035050" y="8986775"/>
            <a:ext cx="54864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 sz="1000"/>
              <a:t>Autor pictogramas: Sergio Palao. Procedencia: ARASAAC (</a:t>
            </a:r>
            <a:r>
              <a:rPr lang="es-ES" sz="1000" u="sng">
                <a:solidFill>
                  <a:schemeClr val="hlink"/>
                </a:solidFill>
                <a:hlinkClick r:id="rId4"/>
              </a:rPr>
              <a:t>http://arasaac.org</a:t>
            </a:r>
            <a:r>
              <a:rPr lang="es-ES" sz="1000"/>
              <a:t>) . Licencia: CC (BY-NC-SA).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 sz="1000"/>
              <a:t>Material elaborado por: Beatriz León, Sara Martinez, Patricia Pradas y Paula Serrano.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s-ES"/>
            </a:b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6977" y="749300"/>
            <a:ext cx="5886613" cy="933743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4"/>
          <p:cNvSpPr txBox="1"/>
          <p:nvPr>
            <p:ph idx="11" type="ftr"/>
          </p:nvPr>
        </p:nvSpPr>
        <p:spPr>
          <a:xfrm>
            <a:off x="1035050" y="8986775"/>
            <a:ext cx="54864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 sz="1000"/>
              <a:t>Autor pictogramas: Sergio Palao. Procedencia: ARASAAC (</a:t>
            </a:r>
            <a:r>
              <a:rPr lang="es-ES" sz="1000" u="sng">
                <a:solidFill>
                  <a:schemeClr val="hlink"/>
                </a:solidFill>
                <a:hlinkClick r:id="rId4"/>
              </a:rPr>
              <a:t>http://arasaac.org</a:t>
            </a:r>
            <a:r>
              <a:rPr lang="es-ES" sz="1000"/>
              <a:t>) . Licencia: CC (BY-NC-SA).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 sz="1000"/>
              <a:t>Material elaborado por: Beatriz León, Sara Martinez, Patricia Pradas y Paula Serrano.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s-ES"/>
            </a:b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6977" y="749300"/>
            <a:ext cx="5886613" cy="933743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5"/>
          <p:cNvSpPr txBox="1"/>
          <p:nvPr>
            <p:ph idx="11" type="ftr"/>
          </p:nvPr>
        </p:nvSpPr>
        <p:spPr>
          <a:xfrm>
            <a:off x="1035050" y="8986775"/>
            <a:ext cx="54864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 sz="1000"/>
              <a:t>Autor pictogramas: Sergio Palao. Procedencia: ARASAAC (</a:t>
            </a:r>
            <a:r>
              <a:rPr lang="es-ES" sz="1000" u="sng">
                <a:solidFill>
                  <a:schemeClr val="hlink"/>
                </a:solidFill>
                <a:hlinkClick r:id="rId4"/>
              </a:rPr>
              <a:t>http://arasaac.org</a:t>
            </a:r>
            <a:r>
              <a:rPr lang="es-ES" sz="1000"/>
              <a:t>) . Licencia: CC (BY-NC-SA).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 sz="1000"/>
              <a:t>Material elaborado por: Beatriz León, Sara Martinez, Patricia Pradas y Paula Serrano.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s-ES"/>
            </a:b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6977" y="749300"/>
            <a:ext cx="5886613" cy="933743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6"/>
          <p:cNvSpPr txBox="1"/>
          <p:nvPr>
            <p:ph idx="11" type="ftr"/>
          </p:nvPr>
        </p:nvSpPr>
        <p:spPr>
          <a:xfrm>
            <a:off x="1035050" y="8986775"/>
            <a:ext cx="54864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 sz="1000"/>
              <a:t>Autor pictogramas: Sergio Palao. Procedencia: ARASAAC (</a:t>
            </a:r>
            <a:r>
              <a:rPr lang="es-ES" sz="1000" u="sng">
                <a:solidFill>
                  <a:schemeClr val="hlink"/>
                </a:solidFill>
                <a:hlinkClick r:id="rId4"/>
              </a:rPr>
              <a:t>http://arasaac.org</a:t>
            </a:r>
            <a:r>
              <a:rPr lang="es-ES" sz="1000"/>
              <a:t>) . Licencia: CC (BY-NC-SA).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 sz="1000"/>
              <a:t>Material elaborado por: Beatriz León, Sara Martinez, Patricia Pradas y Paula Serrano.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s-ES"/>
            </a:b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2021-04-29T19:51:19Z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2021-04-27T00:00:00Z</vt:filetime>
  </property>
  <property fmtid="{D5CDD505-2E9C-101B-9397-08002B2CF9AE}" pid="3" name="LastSaved">
    <vt:filetime>2021-04-29T00:00:00Z</vt:filetime>
  </property>
</Properties>
</file>