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/kgVadkOdmbBs2PwzK7sqBQub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96560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64" y="-40909"/>
            <a:ext cx="9179000" cy="6930247"/>
          </a:xfrm>
          <a:prstGeom prst="rect">
            <a:avLst/>
          </a:prstGeom>
          <a:solidFill>
            <a:srgbClr val="C5D8F1"/>
          </a:solidFill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346892" y="47680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1566057" y="4766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2790193" y="4766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4014329" y="47680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5238465" y="4766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6457209" y="4766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7704472" y="4766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346892" y="17008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1583792" y="17008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776625" y="169735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4032064" y="170093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5256200" y="17008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6474944" y="17008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7704472" y="17008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346892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1583792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2807928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4032064" y="2925072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5256200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6474944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7704472" y="29249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346892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1583792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2841216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4032064" y="4149208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5256200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6474944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7704472" y="4149080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3"/>
          <p:cNvSpPr/>
          <p:nvPr/>
        </p:nvSpPr>
        <p:spPr>
          <a:xfrm>
            <a:off x="346892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3"/>
          <p:cNvSpPr/>
          <p:nvPr/>
        </p:nvSpPr>
        <p:spPr>
          <a:xfrm>
            <a:off x="1583792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3"/>
          <p:cNvSpPr/>
          <p:nvPr/>
        </p:nvSpPr>
        <p:spPr>
          <a:xfrm>
            <a:off x="2807928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4032064" y="5373344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5256200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6474944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7704472" y="5373216"/>
            <a:ext cx="1116000" cy="11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3" descr="C:\Users\JUDRILLO\Downloads\PICTOS HISTORIA SOCIAL\y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6143" y="490251"/>
            <a:ext cx="915511" cy="915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3" descr="C:\Users\JUDRILLO\Downloads\PICTOS HISTORIA SOCIAL\amigos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2903" y="554599"/>
            <a:ext cx="848525" cy="8485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"/>
          <p:cNvSpPr txBox="1"/>
          <p:nvPr/>
        </p:nvSpPr>
        <p:spPr>
          <a:xfrm>
            <a:off x="1066972" y="27732"/>
            <a:ext cx="66375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VOCABULARIO NUCLEAR-CARNAVAL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3" descr="C:\Users\JUDRILLO\Downloads\PICTOS TABLERO VOCABULARIO\PPT TABLERO\colegi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64" y="2895191"/>
            <a:ext cx="941090" cy="941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3" descr="C:\Users\JUDRILLO\Downloads\PICTOS TABLERO VOCABULARIO\PPT TABLERO\fiest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08361" y="1697352"/>
            <a:ext cx="913049" cy="91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3" descr="C:\Users\JUDRILLO\Downloads\PICTOS TABLERO VOCABULARIO\PPT TABLERO\antifaz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8826" y="5500585"/>
            <a:ext cx="897262" cy="897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 descr="C:\Users\JUDRILLO\Downloads\PICTOS TABLERO VOCABULARIO\PPT TABLERO\babero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70437" y="2972925"/>
            <a:ext cx="988898" cy="988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3" descr="C:\Users\JUDRILLO\Downloads\PICTOS TABLERO VOCABULARIO\PPT TABLERO\corbata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385" y="4267324"/>
            <a:ext cx="812431" cy="812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3" descr="C:\Users\JUDRILLO\Downloads\PICTOS TABLERO VOCABULARIO\PPT TABLERO\sombrero de bruja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17528" y="4238686"/>
            <a:ext cx="841069" cy="841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3" descr="C:\Users\JUDRILLO\Downloads\PICTOS TABLERO VOCABULARIO\PPT TABLERO\columpio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36088" y="530437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3" descr="C:\Users\JUDRILLO\Downloads\PICTOS TABLERO VOCABULARIO\PPT TABLERO\aburrido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flipH="1">
            <a:off x="7830367" y="556402"/>
            <a:ext cx="830642" cy="830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3" descr="C:\Users\JUDRILLO\Downloads\PICTOS TABLERO VOCABULARIO\PPT TABLERO\ayuda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576559" y="530437"/>
            <a:ext cx="846188" cy="846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3" descr="C:\Users\JUDRILLO\Downloads\PICTOS TABLERO VOCABULARIO\PPT TABLERO\bailar (1)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49677" y="1787912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3" descr="C:\Users\JUDRILLO\Downloads\PICTOS TABLERO VOCABULARIO\PPT TABLERO\cascos aislantes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36088" y="2959241"/>
            <a:ext cx="785782" cy="785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3" descr="C:\Users\JUDRILLO\Downloads\PICTOS TABLERO VOCABULARIO\PPT TABLERO\clase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44193" y="1741490"/>
            <a:ext cx="843469" cy="843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3" descr="C:\Users\JUDRILLO\Downloads\PICTOS TABLERO VOCABULARIO\PPT TABLERO\correcto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860401" y="5435146"/>
            <a:ext cx="832799" cy="8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3" descr="C:\Users\JUDRILLO\Downloads\PICTOS TABLERO VOCABULARIO\PPT TABLERO\disfrazar.png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390883" y="565413"/>
            <a:ext cx="846188" cy="846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3" descr="C:\Users\JUDRILLO\Downloads\PICTOS TABLERO VOCABULARIO\PPT TABLERO\divertido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828947" y="2940239"/>
            <a:ext cx="859981" cy="859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3" descr="C:\Users\JUDRILLO\Downloads\PICTOS TABLERO VOCABULARIO\PPT TABLERO\dolor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655612" y="5466028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 descr="C:\Users\JUDRILLO\Downloads\PICTOS TABLERO VOCABULARIO\PPT TABLERO\elegir.png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5440220" y="5411713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 descr="C:\Users\JUDRILLO\Downloads\PICTOS TABLERO VOCABULARIO\PPT TABLERO\escuchar música.png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6608861" y="1771507"/>
            <a:ext cx="869082" cy="869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3" descr="C:\Users\JUDRILLO\Downloads\PICTOS TABLERO VOCABULARIO\PPT TABLERO\jugar.png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 flipH="1">
            <a:off x="5397928" y="3039207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3" descr="C:\Users\JUDRILLO\Downloads\PICTOS TABLERO VOCABULARIO\PPT TABLERO\globo (1).png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5659368" y="3027385"/>
            <a:ext cx="309664" cy="309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 descr="C:\Users\JUDRILLO\Downloads\PICTOS TABLERO VOCABULARIO\PPT TABLERO\huerto.png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4139590" y="546123"/>
            <a:ext cx="865478" cy="865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 descr="C:\Users\JUDRILLO\Downloads\PICTOS TABLERO VOCABULARIO\PPT TABLERO\globo.png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2971119" y="5500585"/>
            <a:ext cx="859594" cy="859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 descr="C:\Users\JUDRILLO\Downloads\PICTOS TABLERO VOCABULARIO\PPT TABLERO\maquillar.png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5449677" y="4200080"/>
            <a:ext cx="860640" cy="86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 descr="C:\Users\JUDRILLO\Downloads\PICTOS TABLERO VOCABULARIO\PPT TABLERO\muy bien.png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7860401" y="4226348"/>
            <a:ext cx="797074" cy="79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 descr="C:\Users\JUDRILLO\Downloads\PICTOS TABLERO VOCABULARIO\PPT TABLERO\nervioso.png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 flipH="1">
            <a:off x="7844847" y="1787912"/>
            <a:ext cx="772944" cy="772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 descr="C:\Users\JUDRILLO\Downloads\PICTOS TABLERO VOCABULARIO\PPT TABLERO\quitar.png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6734722" y="4278793"/>
            <a:ext cx="760853" cy="760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 descr="C:\Users\JUDRILLO\Downloads\PICTOS TABLERO VOCABULARIO\PPT TABLERO\rincón de la calma.png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4139590" y="1758460"/>
            <a:ext cx="895176" cy="89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 descr="C:\Users\JUDRILLO\Downloads\PICTOS TABLERO VOCABULARIO\PPT TABLERO\collar.png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1650999" y="5435664"/>
            <a:ext cx="902786" cy="90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 descr="C:\Users\JUDRILLO\Downloads\PICTOS TABLERO VOCABULARIO\PPT TABLERO\traer (2).png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6634782" y="3039207"/>
            <a:ext cx="833440" cy="83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" descr="C:\Users\JUDRILLO\Downloads\PICTOS TABLERO VOCABULARIO\PPT TABLERO\vestir.png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4201967" y="5423895"/>
            <a:ext cx="832799" cy="8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 descr="https://lh6.googleusercontent.com/lWw9lYEYsvMTfuoyS2Wq1HDxQJ2VBVjtzC6VVyl2FBlY00c2s3UBo6GbkVTZjRJKm26b3lPWPZ4GcImZMyttj1u0XXCRO2eTPG89yUUk3sbntb7arvvyzTOptVwPh4OT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001223" y="4316384"/>
            <a:ext cx="450949" cy="45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 descr="https://lh4.googleusercontent.com/2eB8Cs6wWJgaLpmfwgx7qJc0xgkowBBL_qWaGwkIp9bZel2eqQ-OZ0K6eSmjpFgfAglZh-5K_fZkt4oiVK2AGaFHqt38zYEyANnlGiICiCrXk2kIEeM-yJAt4sMO9Myg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3502055" y="4285450"/>
            <a:ext cx="439630" cy="439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3" descr="https://lh6.googleusercontent.com/10d_GzztkZe3gUJNK60nr5CNA7I3pRF_DYVrWbvVkR9dIq0LiQOab4MdW1rLLVcuuy-H_PnCq2lQLh7d1lHYKn0RxVTlZIKU6n25AN4HY0TfHt9XTmyJqpb8V6HLAF8H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495547" y="1727924"/>
            <a:ext cx="825597" cy="825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3" descr="C:\Users\JUDRILLO\Downloads\PICTOS TABLERO VOCABULARIO\PPT TABLERO\peluca.png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4135986" y="3000540"/>
            <a:ext cx="869082" cy="86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asaa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"/>
          <p:cNvSpPr txBox="1"/>
          <p:nvPr/>
        </p:nvSpPr>
        <p:spPr>
          <a:xfrm>
            <a:off x="521817" y="6525344"/>
            <a:ext cx="8280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b="1"/>
              <a:t>Autor pictogramas: </a:t>
            </a:r>
            <a:r>
              <a:rPr lang="es-ES" sz="800"/>
              <a:t>Sergio Palao  </a:t>
            </a:r>
            <a:r>
              <a:rPr lang="es-ES" sz="800" b="1"/>
              <a:t>Procedencia</a:t>
            </a:r>
            <a:r>
              <a:rPr lang="es-ES" sz="800"/>
              <a:t>: </a:t>
            </a:r>
            <a:r>
              <a:rPr lang="es-ES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s-ES" sz="800" i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http://arasaac.org</a:t>
            </a:r>
            <a:r>
              <a:rPr lang="es-ES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s-ES" sz="800"/>
              <a:t> </a:t>
            </a:r>
            <a:r>
              <a:rPr lang="es-ES" sz="800" b="1"/>
              <a:t>Licencia:</a:t>
            </a:r>
            <a:r>
              <a:rPr lang="es-ES" sz="800"/>
              <a:t> CC (BY-NC-SA)  </a:t>
            </a:r>
            <a:endParaRPr sz="8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b="1"/>
              <a:t>Autores:</a:t>
            </a:r>
            <a:r>
              <a:rPr lang="es-ES" sz="800"/>
              <a:t>  </a:t>
            </a:r>
            <a:r>
              <a:rPr lang="es-ES" sz="800">
                <a:solidFill>
                  <a:schemeClr val="dk1"/>
                </a:solidFill>
              </a:rPr>
              <a:t>Aránzazu Ariza, Gloria Hernández, Sonia Miguel y Mar Lombardero. </a:t>
            </a:r>
            <a:endParaRPr sz="800"/>
          </a:p>
        </p:txBody>
      </p:sp>
      <p:sp>
        <p:nvSpPr>
          <p:cNvPr id="158" name="Google Shape;158;p1"/>
          <p:cNvSpPr txBox="1"/>
          <p:nvPr/>
        </p:nvSpPr>
        <p:spPr>
          <a:xfrm>
            <a:off x="368674" y="2562187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CARNAVAL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1602639" y="255913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FIESTA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2790193" y="1412776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COLUMPIO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4014329" y="1412776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HUERTO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6489776" y="141238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PEDIR AYUDA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5246314" y="3760783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JUGAR GLOBOS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7709914" y="3760783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CONTENTO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368675" y="1381256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1566057" y="1381256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AMIGOS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2862201" y="3766256"/>
            <a:ext cx="100688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CASCOS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4014329" y="2636912"/>
            <a:ext cx="113373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RINCÓN </a:t>
            </a: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CALMA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5238465" y="2636912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BAILAR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6462601" y="2636912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 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7669002" y="141238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CANSADO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323526" y="386104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COLEGIO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560428" y="386104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BABERO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2862201" y="2612539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4014329" y="386104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PELUCA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5246314" y="141238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DISFRAZAR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6438579" y="386104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LLEVAR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7675603" y="504457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BIEN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336292" y="508518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CORBATA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"/>
          <p:cNvSpPr txBox="1"/>
          <p:nvPr/>
        </p:nvSpPr>
        <p:spPr>
          <a:xfrm>
            <a:off x="1560428" y="508518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SOMBRERO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"/>
          <p:cNvSpPr txBox="1"/>
          <p:nvPr/>
        </p:nvSpPr>
        <p:spPr>
          <a:xfrm>
            <a:off x="2784564" y="508518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CALCETINES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 txBox="1"/>
          <p:nvPr/>
        </p:nvSpPr>
        <p:spPr>
          <a:xfrm>
            <a:off x="4008700" y="508518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MÚSICA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6438579" y="508518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QUITAR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7709914" y="6235413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 BIEN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323528" y="6309320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ANTIFAZ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1566057" y="6309320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2748119" y="6309320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GLOBOS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"/>
          <p:cNvSpPr txBox="1"/>
          <p:nvPr/>
        </p:nvSpPr>
        <p:spPr>
          <a:xfrm>
            <a:off x="3995936" y="6309320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VESTIR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5238465" y="6309320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ELEGIR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7669001" y="2607108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NERVIOSO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"/>
          <p:cNvSpPr txBox="1"/>
          <p:nvPr/>
        </p:nvSpPr>
        <p:spPr>
          <a:xfrm>
            <a:off x="6489776" y="6225371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MOLESTAR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5246314" y="5044574"/>
            <a:ext cx="113373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MAQUILLAR</a:t>
            </a: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1" descr="C:\Users\JUDRILLO\Downloads\PICTOS TABLERO VOCABULARIO\PPT TABLERO\música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51060" y="4197344"/>
            <a:ext cx="823486" cy="823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Presentación en pantalla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Manuel Marcos</dc:creator>
  <cp:lastModifiedBy>JUDRILLO</cp:lastModifiedBy>
  <cp:revision>4</cp:revision>
  <dcterms:created xsi:type="dcterms:W3CDTF">2021-01-13T06:05:37Z</dcterms:created>
  <dcterms:modified xsi:type="dcterms:W3CDTF">2021-05-13T15:56:10Z</dcterms:modified>
</cp:coreProperties>
</file>