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/kgVadkOdmbBs2PwzK7sqBQub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965603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564" y="-40909"/>
            <a:ext cx="9179000" cy="6930247"/>
          </a:xfrm>
          <a:prstGeom prst="rect">
            <a:avLst/>
          </a:prstGeom>
          <a:solidFill>
            <a:srgbClr val="C5D8F1"/>
          </a:solidFill>
          <a:ln w="381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346892" y="476800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3"/>
          <p:cNvSpPr/>
          <p:nvPr/>
        </p:nvSpPr>
        <p:spPr>
          <a:xfrm>
            <a:off x="1566057" y="476672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3"/>
          <p:cNvSpPr/>
          <p:nvPr/>
        </p:nvSpPr>
        <p:spPr>
          <a:xfrm>
            <a:off x="2790193" y="476672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4014329" y="476800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3"/>
          <p:cNvSpPr/>
          <p:nvPr/>
        </p:nvSpPr>
        <p:spPr>
          <a:xfrm>
            <a:off x="5238465" y="476672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"/>
          <p:cNvSpPr/>
          <p:nvPr/>
        </p:nvSpPr>
        <p:spPr>
          <a:xfrm>
            <a:off x="6457209" y="476672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3"/>
          <p:cNvSpPr/>
          <p:nvPr/>
        </p:nvSpPr>
        <p:spPr>
          <a:xfrm>
            <a:off x="7704472" y="476672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346892" y="1700808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1583792" y="1700808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2776625" y="1697352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4032064" y="1700936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5256200" y="1700808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/>
          <p:nvPr/>
        </p:nvSpPr>
        <p:spPr>
          <a:xfrm>
            <a:off x="6474944" y="1700808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"/>
          <p:cNvSpPr/>
          <p:nvPr/>
        </p:nvSpPr>
        <p:spPr>
          <a:xfrm>
            <a:off x="7704472" y="1700808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3"/>
          <p:cNvSpPr/>
          <p:nvPr/>
        </p:nvSpPr>
        <p:spPr>
          <a:xfrm>
            <a:off x="346892" y="2924944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3"/>
          <p:cNvSpPr/>
          <p:nvPr/>
        </p:nvSpPr>
        <p:spPr>
          <a:xfrm>
            <a:off x="1583792" y="2924944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3"/>
          <p:cNvSpPr/>
          <p:nvPr/>
        </p:nvSpPr>
        <p:spPr>
          <a:xfrm>
            <a:off x="2807928" y="2924944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3"/>
          <p:cNvSpPr/>
          <p:nvPr/>
        </p:nvSpPr>
        <p:spPr>
          <a:xfrm>
            <a:off x="4032064" y="2925072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5256200" y="2924944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3"/>
          <p:cNvSpPr/>
          <p:nvPr/>
        </p:nvSpPr>
        <p:spPr>
          <a:xfrm>
            <a:off x="6474944" y="2924944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3"/>
          <p:cNvSpPr/>
          <p:nvPr/>
        </p:nvSpPr>
        <p:spPr>
          <a:xfrm>
            <a:off x="7704472" y="2924944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3"/>
          <p:cNvSpPr/>
          <p:nvPr/>
        </p:nvSpPr>
        <p:spPr>
          <a:xfrm>
            <a:off x="346892" y="4149080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3"/>
          <p:cNvSpPr/>
          <p:nvPr/>
        </p:nvSpPr>
        <p:spPr>
          <a:xfrm>
            <a:off x="1583792" y="4149080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3"/>
          <p:cNvSpPr/>
          <p:nvPr/>
        </p:nvSpPr>
        <p:spPr>
          <a:xfrm>
            <a:off x="2841216" y="4149080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3"/>
          <p:cNvSpPr/>
          <p:nvPr/>
        </p:nvSpPr>
        <p:spPr>
          <a:xfrm>
            <a:off x="4032064" y="4149208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3"/>
          <p:cNvSpPr/>
          <p:nvPr/>
        </p:nvSpPr>
        <p:spPr>
          <a:xfrm>
            <a:off x="5256200" y="4149080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3"/>
          <p:cNvSpPr/>
          <p:nvPr/>
        </p:nvSpPr>
        <p:spPr>
          <a:xfrm>
            <a:off x="6474944" y="4149080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3"/>
          <p:cNvSpPr/>
          <p:nvPr/>
        </p:nvSpPr>
        <p:spPr>
          <a:xfrm>
            <a:off x="7704472" y="4149080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3"/>
          <p:cNvSpPr/>
          <p:nvPr/>
        </p:nvSpPr>
        <p:spPr>
          <a:xfrm>
            <a:off x="346892" y="5373216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3"/>
          <p:cNvSpPr/>
          <p:nvPr/>
        </p:nvSpPr>
        <p:spPr>
          <a:xfrm>
            <a:off x="1583792" y="5373216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3"/>
          <p:cNvSpPr/>
          <p:nvPr/>
        </p:nvSpPr>
        <p:spPr>
          <a:xfrm>
            <a:off x="2807928" y="5373216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3"/>
          <p:cNvSpPr/>
          <p:nvPr/>
        </p:nvSpPr>
        <p:spPr>
          <a:xfrm>
            <a:off x="4032064" y="5373344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3"/>
          <p:cNvSpPr/>
          <p:nvPr/>
        </p:nvSpPr>
        <p:spPr>
          <a:xfrm>
            <a:off x="5256200" y="5373216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3"/>
          <p:cNvSpPr/>
          <p:nvPr/>
        </p:nvSpPr>
        <p:spPr>
          <a:xfrm>
            <a:off x="6474944" y="5373216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3"/>
          <p:cNvSpPr/>
          <p:nvPr/>
        </p:nvSpPr>
        <p:spPr>
          <a:xfrm>
            <a:off x="7704472" y="5373216"/>
            <a:ext cx="1116000" cy="11520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3" descr="C:\Users\JUDRILLO\Downloads\PICTOS HISTORIA SOCIAL\yo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36143" y="490251"/>
            <a:ext cx="915511" cy="9155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3" descr="C:\Users\JUDRILLO\Downloads\PICTOS HISTORIA SOCIAL\amigos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2903" y="554599"/>
            <a:ext cx="848525" cy="848525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"/>
          <p:cNvSpPr txBox="1"/>
          <p:nvPr/>
        </p:nvSpPr>
        <p:spPr>
          <a:xfrm>
            <a:off x="1066972" y="27732"/>
            <a:ext cx="66375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VOCABULARIO NUCLEAR-CARNAVAL</a:t>
            </a: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Google Shape;55;p3" descr="C:\Users\JUDRILLO\Downloads\PICTOS TABLERO VOCABULARIO\PPT TABLERO\colegio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0564" y="2895191"/>
            <a:ext cx="941090" cy="941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3" descr="C:\Users\JUDRILLO\Downloads\PICTOS TABLERO VOCABULARIO\PPT TABLERO\fiesta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08361" y="1697352"/>
            <a:ext cx="913049" cy="91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3" descr="C:\Users\JUDRILLO\Downloads\PICTOS TABLERO VOCABULARIO\PPT TABLERO\antifaz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826" y="5500585"/>
            <a:ext cx="897262" cy="897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3" descr="C:\Users\JUDRILLO\Downloads\PICTOS TABLERO VOCABULARIO\PPT TABLERO\babero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670437" y="2972925"/>
            <a:ext cx="988898" cy="9888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3" descr="C:\Users\JUDRILLO\Downloads\PICTOS TABLERO VOCABULARIO\PPT TABLERO\corbata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385" y="4267324"/>
            <a:ext cx="812431" cy="812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3" descr="C:\Users\JUDRILLO\Downloads\PICTOS TABLERO VOCABULARIO\PPT TABLERO\sombrero de bruja.pn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717528" y="4238686"/>
            <a:ext cx="841069" cy="8410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3" descr="C:\Users\JUDRILLO\Downloads\PICTOS TABLERO VOCABULARIO\PPT TABLERO\columpio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36088" y="530437"/>
            <a:ext cx="797074" cy="797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3" descr="C:\Users\JUDRILLO\Downloads\PICTOS TABLERO VOCABULARIO\PPT TABLERO\aburrido.pn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flipH="1">
            <a:off x="7830367" y="556402"/>
            <a:ext cx="830642" cy="830642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3" descr="C:\Users\JUDRILLO\Downloads\PICTOS TABLERO VOCABULARIO\PPT TABLERO\ayuda.pn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576559" y="530437"/>
            <a:ext cx="846188" cy="846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3" descr="C:\Users\JUDRILLO\Downloads\PICTOS TABLERO VOCABULARIO\PPT TABLERO\bailar (1).p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449677" y="1787912"/>
            <a:ext cx="797074" cy="797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3" descr="C:\Users\JUDRILLO\Downloads\PICTOS TABLERO VOCABULARIO\PPT TABLERO\cascos aislantes.png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36088" y="2959241"/>
            <a:ext cx="785782" cy="785782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3" descr="C:\Users\JUDRILLO\Downloads\PICTOS TABLERO VOCABULARIO\PPT TABLERO\clase.png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944193" y="1741490"/>
            <a:ext cx="843469" cy="8434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3" descr="C:\Users\JUDRILLO\Downloads\PICTOS TABLERO VOCABULARIO\PPT TABLERO\correcto.png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860401" y="5435146"/>
            <a:ext cx="832799" cy="8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3" descr="C:\Users\JUDRILLO\Downloads\PICTOS TABLERO VOCABULARIO\PPT TABLERO\disfrazar.png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5390883" y="565413"/>
            <a:ext cx="846188" cy="846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3" descr="C:\Users\JUDRILLO\Downloads\PICTOS TABLERO VOCABULARIO\PPT TABLERO\divertido.png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828947" y="2940239"/>
            <a:ext cx="859981" cy="8599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3" descr="C:\Users\JUDRILLO\Downloads\PICTOS TABLERO VOCABULARIO\PPT TABLERO\dolor.png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6655612" y="5466028"/>
            <a:ext cx="797074" cy="797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3" descr="C:\Users\JUDRILLO\Downloads\PICTOS TABLERO VOCABULARIO\PPT TABLERO\elegir.png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5440220" y="5411713"/>
            <a:ext cx="797074" cy="797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3" descr="C:\Users\JUDRILLO\Downloads\PICTOS TABLERO VOCABULARIO\PPT TABLERO\escuchar música.png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6608861" y="1771507"/>
            <a:ext cx="869082" cy="869082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3" descr="C:\Users\JUDRILLO\Downloads\PICTOS TABLERO VOCABULARIO\PPT TABLERO\jugar.png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 flipH="1">
            <a:off x="5397928" y="3039207"/>
            <a:ext cx="797074" cy="797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3" descr="C:\Users\JUDRILLO\Downloads\PICTOS TABLERO VOCABULARIO\PPT TABLERO\globo (1).png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5659368" y="3027385"/>
            <a:ext cx="309664" cy="309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3" descr="C:\Users\JUDRILLO\Downloads\PICTOS TABLERO VOCABULARIO\PPT TABLERO\huerto.png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4139590" y="546123"/>
            <a:ext cx="865478" cy="86547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3" descr="C:\Users\JUDRILLO\Downloads\PICTOS TABLERO VOCABULARIO\PPT TABLERO\globo.png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2971119" y="5500585"/>
            <a:ext cx="859594" cy="859594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3" descr="C:\Users\JUDRILLO\Downloads\PICTOS TABLERO VOCABULARIO\PPT TABLERO\maquillar.png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5449677" y="4200080"/>
            <a:ext cx="860640" cy="860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3" descr="C:\Users\JUDRILLO\Downloads\PICTOS TABLERO VOCABULARIO\PPT TABLERO\muy bien.png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7860401" y="4226348"/>
            <a:ext cx="797074" cy="797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3" descr="C:\Users\JUDRILLO\Downloads\PICTOS TABLERO VOCABULARIO\PPT TABLERO\nervioso.png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 flipH="1">
            <a:off x="7844847" y="1787912"/>
            <a:ext cx="772944" cy="772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3" descr="C:\Users\JUDRILLO\Downloads\PICTOS TABLERO VOCABULARIO\PPT TABLERO\quitar.png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6734722" y="4278793"/>
            <a:ext cx="760853" cy="7608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3" descr="C:\Users\JUDRILLO\Downloads\PICTOS TABLERO VOCABULARIO\PPT TABLERO\rincón de la calma.png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4139590" y="1758460"/>
            <a:ext cx="895176" cy="895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3" descr="C:\Users\JUDRILLO\Downloads\PICTOS TABLERO VOCABULARIO\PPT TABLERO\collar.png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1650999" y="5435664"/>
            <a:ext cx="902786" cy="902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3" descr="C:\Users\JUDRILLO\Downloads\PICTOS TABLERO VOCABULARIO\PPT TABLERO\traer (2).png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6634782" y="3039207"/>
            <a:ext cx="833440" cy="833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3" descr="C:\Users\JUDRILLO\Downloads\PICTOS TABLERO VOCABULARIO\PPT TABLERO\vestir.png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4201967" y="5423895"/>
            <a:ext cx="832799" cy="832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3" descr="https://lh6.googleusercontent.com/lWw9lYEYsvMTfuoyS2Wq1HDxQJ2VBVjtzC6VVyl2FBlY00c2s3UBo6GbkVTZjRJKm26b3lPWPZ4GcImZMyttj1u0XXCRO2eTPG89yUUk3sbntb7arvvyzTOptVwPh4OT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001223" y="4316384"/>
            <a:ext cx="450949" cy="450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3" descr="https://lh4.googleusercontent.com/2eB8Cs6wWJgaLpmfwgx7qJc0xgkowBBL_qWaGwkIp9bZel2eqQ-OZ0K6eSmjpFgfAglZh-5K_fZkt4oiVK2AGaFHqt38zYEyANnlGiICiCrXk2kIEeM-yJAt4sMO9Myg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3502055" y="4285450"/>
            <a:ext cx="439630" cy="439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3" descr="https://lh6.googleusercontent.com/10d_GzztkZe3gUJNK60nr5CNA7I3pRF_DYVrWbvVkR9dIq0LiQOab4MdW1rLLVcuuy-H_PnCq2lQLh7d1lHYKn0RxVTlZIKU6n25AN4HY0TfHt9XTmyJqpb8V6HLAF8H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495547" y="1727924"/>
            <a:ext cx="825597" cy="8255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3" descr="C:\Users\JUDRILLO\Downloads\PICTOS TABLERO VOCABULARIO\PPT TABLERO\peluca.png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4135986" y="3000540"/>
            <a:ext cx="869082" cy="8690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2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" name="Google Shape;143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05" name="Google Shape;105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12" name="Google Shape;112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3" name="Google Shape;113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14" name="Google Shape;114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29" name="Google Shape;129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0" name="Google Shape;130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Google Shape;136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7" name="Google Shape;137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rasaac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"/>
          <p:cNvSpPr txBox="1"/>
          <p:nvPr/>
        </p:nvSpPr>
        <p:spPr>
          <a:xfrm>
            <a:off x="521817" y="6525344"/>
            <a:ext cx="8280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800" b="1"/>
              <a:t>Autor pictogramas: </a:t>
            </a:r>
            <a:r>
              <a:rPr lang="es-ES" sz="800"/>
              <a:t>Sergio Palao  </a:t>
            </a:r>
            <a:r>
              <a:rPr lang="es-ES" sz="800" b="1"/>
              <a:t>Procedencia</a:t>
            </a:r>
            <a:r>
              <a:rPr lang="es-ES" sz="800"/>
              <a:t>: </a:t>
            </a:r>
            <a:r>
              <a:rPr lang="es-ES" sz="8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s-ES" sz="800" i="1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http://arasaac.org</a:t>
            </a:r>
            <a:r>
              <a:rPr lang="es-ES" sz="8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es-ES" sz="800"/>
              <a:t> </a:t>
            </a:r>
            <a:r>
              <a:rPr lang="es-ES" sz="800" b="1"/>
              <a:t>Licencia:</a:t>
            </a:r>
            <a:r>
              <a:rPr lang="es-ES" sz="800"/>
              <a:t> CC (BY-NC-SA)  </a:t>
            </a:r>
            <a:endParaRPr sz="8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800" b="1"/>
              <a:t>Autores:</a:t>
            </a:r>
            <a:r>
              <a:rPr lang="es-ES" sz="800"/>
              <a:t>  </a:t>
            </a:r>
            <a:r>
              <a:rPr lang="es-ES" sz="800">
                <a:solidFill>
                  <a:schemeClr val="dk1"/>
                </a:solidFill>
              </a:rPr>
              <a:t>Aránzazu Ariza, Gloria Hernández, Sonia Miguel y Mar Lombardero. </a:t>
            </a:r>
            <a:endParaRPr sz="800"/>
          </a:p>
        </p:txBody>
      </p:sp>
      <p:sp>
        <p:nvSpPr>
          <p:cNvPr id="158" name="Google Shape;158;p1"/>
          <p:cNvSpPr txBox="1"/>
          <p:nvPr/>
        </p:nvSpPr>
        <p:spPr>
          <a:xfrm>
            <a:off x="368674" y="2562187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CARNAVAL</a:t>
            </a:r>
            <a:endParaRPr sz="1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"/>
          <p:cNvSpPr txBox="1"/>
          <p:nvPr/>
        </p:nvSpPr>
        <p:spPr>
          <a:xfrm>
            <a:off x="1602639" y="2559134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FIESTA</a:t>
            </a:r>
            <a:endParaRPr sz="1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"/>
          <p:cNvSpPr txBox="1"/>
          <p:nvPr/>
        </p:nvSpPr>
        <p:spPr>
          <a:xfrm>
            <a:off x="2790193" y="1412776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COLUMPIO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"/>
          <p:cNvSpPr txBox="1"/>
          <p:nvPr/>
        </p:nvSpPr>
        <p:spPr>
          <a:xfrm>
            <a:off x="4014329" y="1412776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HUERTO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6489776" y="1412388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PEDIR AYUDA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"/>
          <p:cNvSpPr txBox="1"/>
          <p:nvPr/>
        </p:nvSpPr>
        <p:spPr>
          <a:xfrm>
            <a:off x="5246314" y="3760783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JUGAR GLOBOS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"/>
          <p:cNvSpPr txBox="1"/>
          <p:nvPr/>
        </p:nvSpPr>
        <p:spPr>
          <a:xfrm>
            <a:off x="7709914" y="3760783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CONTENTO</a:t>
            </a:r>
            <a:endParaRPr sz="1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368675" y="1381256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</a:t>
            </a:r>
            <a:endParaRPr sz="1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"/>
          <p:cNvSpPr txBox="1"/>
          <p:nvPr/>
        </p:nvSpPr>
        <p:spPr>
          <a:xfrm>
            <a:off x="1566057" y="1381256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AMIGOS</a:t>
            </a:r>
            <a:endParaRPr sz="1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"/>
          <p:cNvSpPr txBox="1"/>
          <p:nvPr/>
        </p:nvSpPr>
        <p:spPr>
          <a:xfrm>
            <a:off x="2862201" y="3766256"/>
            <a:ext cx="1006889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CASCOS</a:t>
            </a:r>
            <a:endParaRPr sz="1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"/>
          <p:cNvSpPr txBox="1"/>
          <p:nvPr/>
        </p:nvSpPr>
        <p:spPr>
          <a:xfrm>
            <a:off x="4014329" y="2636912"/>
            <a:ext cx="1133735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RINCÓN </a:t>
            </a:r>
            <a:r>
              <a:rPr lang="es-ES" sz="1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CALMA</a:t>
            </a:r>
            <a:endParaRPr sz="1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"/>
          <p:cNvSpPr txBox="1"/>
          <p:nvPr/>
        </p:nvSpPr>
        <p:spPr>
          <a:xfrm>
            <a:off x="5238465" y="2636912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BAILAR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"/>
          <p:cNvSpPr txBox="1"/>
          <p:nvPr/>
        </p:nvSpPr>
        <p:spPr>
          <a:xfrm>
            <a:off x="6462601" y="2636912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ESCUCHAR 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"/>
          <p:cNvSpPr txBox="1"/>
          <p:nvPr/>
        </p:nvSpPr>
        <p:spPr>
          <a:xfrm>
            <a:off x="7669002" y="1412388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CANSADO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"/>
          <p:cNvSpPr txBox="1"/>
          <p:nvPr/>
        </p:nvSpPr>
        <p:spPr>
          <a:xfrm>
            <a:off x="323526" y="3861048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COLEGIO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"/>
          <p:cNvSpPr txBox="1"/>
          <p:nvPr/>
        </p:nvSpPr>
        <p:spPr>
          <a:xfrm>
            <a:off x="1560428" y="3861048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BABERO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"/>
          <p:cNvSpPr txBox="1"/>
          <p:nvPr/>
        </p:nvSpPr>
        <p:spPr>
          <a:xfrm>
            <a:off x="2862201" y="2612539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CLASE</a:t>
            </a:r>
            <a:endParaRPr sz="1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"/>
          <p:cNvSpPr txBox="1"/>
          <p:nvPr/>
        </p:nvSpPr>
        <p:spPr>
          <a:xfrm>
            <a:off x="4014329" y="3861048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PELUCA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"/>
          <p:cNvSpPr txBox="1"/>
          <p:nvPr/>
        </p:nvSpPr>
        <p:spPr>
          <a:xfrm>
            <a:off x="5246314" y="1412388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DISFRAZAR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"/>
          <p:cNvSpPr txBox="1"/>
          <p:nvPr/>
        </p:nvSpPr>
        <p:spPr>
          <a:xfrm>
            <a:off x="6438579" y="3861048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LLEVAR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1"/>
          <p:cNvSpPr txBox="1"/>
          <p:nvPr/>
        </p:nvSpPr>
        <p:spPr>
          <a:xfrm>
            <a:off x="7675603" y="5044574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BIEN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1"/>
          <p:cNvSpPr txBox="1"/>
          <p:nvPr/>
        </p:nvSpPr>
        <p:spPr>
          <a:xfrm>
            <a:off x="336292" y="5085184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CORBATA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1"/>
          <p:cNvSpPr txBox="1"/>
          <p:nvPr/>
        </p:nvSpPr>
        <p:spPr>
          <a:xfrm>
            <a:off x="1560428" y="5085184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SOMBRERO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"/>
          <p:cNvSpPr txBox="1"/>
          <p:nvPr/>
        </p:nvSpPr>
        <p:spPr>
          <a:xfrm>
            <a:off x="2784564" y="5085184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CALCETINES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1"/>
          <p:cNvSpPr txBox="1"/>
          <p:nvPr/>
        </p:nvSpPr>
        <p:spPr>
          <a:xfrm>
            <a:off x="4008700" y="5085184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MÚSICA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1"/>
          <p:cNvSpPr txBox="1"/>
          <p:nvPr/>
        </p:nvSpPr>
        <p:spPr>
          <a:xfrm>
            <a:off x="6438579" y="5085184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QUITAR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"/>
          <p:cNvSpPr txBox="1"/>
          <p:nvPr/>
        </p:nvSpPr>
        <p:spPr>
          <a:xfrm>
            <a:off x="7709914" y="6235413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ESTÁ BIEN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"/>
          <p:cNvSpPr txBox="1"/>
          <p:nvPr/>
        </p:nvSpPr>
        <p:spPr>
          <a:xfrm>
            <a:off x="323528" y="6309320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ANTIFAZ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"/>
          <p:cNvSpPr txBox="1"/>
          <p:nvPr/>
        </p:nvSpPr>
        <p:spPr>
          <a:xfrm>
            <a:off x="1566057" y="6309320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COLLAR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"/>
          <p:cNvSpPr txBox="1"/>
          <p:nvPr/>
        </p:nvSpPr>
        <p:spPr>
          <a:xfrm>
            <a:off x="2748119" y="6309320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GLOBOS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"/>
          <p:cNvSpPr txBox="1"/>
          <p:nvPr/>
        </p:nvSpPr>
        <p:spPr>
          <a:xfrm>
            <a:off x="3995936" y="6309320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VESTIR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1"/>
          <p:cNvSpPr txBox="1"/>
          <p:nvPr/>
        </p:nvSpPr>
        <p:spPr>
          <a:xfrm>
            <a:off x="5238465" y="6309320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ELEGIR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"/>
          <p:cNvSpPr txBox="1"/>
          <p:nvPr/>
        </p:nvSpPr>
        <p:spPr>
          <a:xfrm>
            <a:off x="7669001" y="2607108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NERVIOSO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"/>
          <p:cNvSpPr txBox="1"/>
          <p:nvPr/>
        </p:nvSpPr>
        <p:spPr>
          <a:xfrm>
            <a:off x="6489776" y="6225371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MOLESTAR</a:t>
            </a:r>
            <a:endParaRPr sz="1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"/>
          <p:cNvSpPr txBox="1"/>
          <p:nvPr/>
        </p:nvSpPr>
        <p:spPr>
          <a:xfrm>
            <a:off x="5246314" y="5044574"/>
            <a:ext cx="113373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MAQUILLAR</a:t>
            </a: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Google Shape;193;p1" descr="C:\Users\JUDRILLO\Downloads\PICTOS TABLERO VOCABULARIO\PPT TABLERO\música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51060" y="4197344"/>
            <a:ext cx="823486" cy="8234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72</Words>
  <Application>Microsoft Office PowerPoint</Application>
  <PresentationFormat>Presentación en pantalla (4:3)</PresentationFormat>
  <Paragraphs>38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Manuel Marcos</dc:creator>
  <cp:lastModifiedBy>JUDRILLO</cp:lastModifiedBy>
  <cp:revision>4</cp:revision>
  <dcterms:created xsi:type="dcterms:W3CDTF">2021-01-13T06:05:37Z</dcterms:created>
  <dcterms:modified xsi:type="dcterms:W3CDTF">2021-05-13T15:56:10Z</dcterms:modified>
</cp:coreProperties>
</file>