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68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0899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48623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63274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9571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207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8289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5761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4553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8574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4599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762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6CE60-DA37-4F30-8ED2-ED02996B3D92}" type="datetimeFigureOut">
              <a:rPr lang="es-AR" smtClean="0"/>
              <a:t>20/6/2021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32E88-74BD-40E5-9402-452D820C763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150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arasaac.org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hyperlink" Target="http://lo-logramos.blogspot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.png"/><Relationship Id="rId3" Type="http://schemas.openxmlformats.org/officeDocument/2006/relationships/hyperlink" Target="http://lo-logramos.blogspot.com/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3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image" Target="../media/image1.png"/><Relationship Id="rId15" Type="http://schemas.openxmlformats.org/officeDocument/2006/relationships/image" Target="../media/image16.png"/><Relationship Id="rId10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3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91" y="529351"/>
            <a:ext cx="1094796" cy="109479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064" y="565048"/>
            <a:ext cx="1081230" cy="108123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271" y="560176"/>
            <a:ext cx="1080655" cy="108065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001" y="560176"/>
            <a:ext cx="1080655" cy="108065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722" y="568836"/>
            <a:ext cx="1071995" cy="107199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892" y="544608"/>
            <a:ext cx="1081232" cy="108123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816" y="532523"/>
            <a:ext cx="1091624" cy="109162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32" y="1526980"/>
            <a:ext cx="827652" cy="82765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32" y="3579302"/>
            <a:ext cx="827652" cy="82765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32" y="2574633"/>
            <a:ext cx="784668" cy="78466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032" y="4626956"/>
            <a:ext cx="771814" cy="771814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550" y="1526980"/>
            <a:ext cx="827652" cy="82765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82" y="1526980"/>
            <a:ext cx="827652" cy="82765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502" y="1526980"/>
            <a:ext cx="827652" cy="82765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34" y="1526980"/>
            <a:ext cx="827652" cy="82765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964" y="1543061"/>
            <a:ext cx="827652" cy="827652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894" y="1534158"/>
            <a:ext cx="827652" cy="827652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550" y="2574633"/>
            <a:ext cx="784668" cy="784668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82" y="2574633"/>
            <a:ext cx="784668" cy="784668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994" y="2574633"/>
            <a:ext cx="784668" cy="78466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306" y="2574633"/>
            <a:ext cx="784668" cy="784668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643" y="2574633"/>
            <a:ext cx="784668" cy="784668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86" y="2562065"/>
            <a:ext cx="784668" cy="784668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566" y="3579302"/>
            <a:ext cx="827652" cy="827652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88" y="3579302"/>
            <a:ext cx="827652" cy="827652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210" y="3579302"/>
            <a:ext cx="827652" cy="827652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34" y="3572249"/>
            <a:ext cx="827652" cy="827652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151" y="3572249"/>
            <a:ext cx="827652" cy="827652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820" y="3579302"/>
            <a:ext cx="827652" cy="827652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118" y="4626955"/>
            <a:ext cx="771814" cy="771814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88" y="4583971"/>
            <a:ext cx="771814" cy="771814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48" y="4583971"/>
            <a:ext cx="771814" cy="771814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34" y="4576918"/>
            <a:ext cx="771814" cy="771814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989" y="4560837"/>
            <a:ext cx="771814" cy="77181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13" y="4556911"/>
            <a:ext cx="771814" cy="771814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1288609" y="5995680"/>
            <a:ext cx="102800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600" b="1" dirty="0"/>
              <a:t>Autor pictogramas: </a:t>
            </a:r>
            <a:r>
              <a:rPr lang="es-AR" sz="1600" dirty="0"/>
              <a:t>Sergio Palao </a:t>
            </a:r>
            <a:r>
              <a:rPr lang="es-AR" sz="1600" b="1" dirty="0"/>
              <a:t>Procedencia: </a:t>
            </a:r>
            <a:r>
              <a:rPr lang="es-AR" sz="1600" dirty="0"/>
              <a:t>ARASAAC (</a:t>
            </a:r>
            <a:r>
              <a:rPr lang="es-AR" sz="1600" dirty="0">
                <a:hlinkClick r:id="rId13"/>
              </a:rPr>
              <a:t>http://arasaac.org</a:t>
            </a:r>
            <a:r>
              <a:rPr lang="es-AR" sz="1600" dirty="0"/>
              <a:t> ) </a:t>
            </a:r>
            <a:r>
              <a:rPr lang="es-AR" sz="1600" b="1" dirty="0"/>
              <a:t>Licencia: </a:t>
            </a:r>
            <a:r>
              <a:rPr lang="es-AR" sz="1600" dirty="0"/>
              <a:t>CC (BY-NC-SA)</a:t>
            </a:r>
          </a:p>
          <a:p>
            <a:r>
              <a:rPr lang="es-AR" sz="1600" b="1" dirty="0"/>
              <a:t>Autoras: </a:t>
            </a:r>
            <a:r>
              <a:rPr lang="es-AR" sz="1600" dirty="0"/>
              <a:t>Marcela Sánchez y Mariana Sánchez. </a:t>
            </a:r>
            <a:r>
              <a:rPr lang="es-AR" sz="1600" b="1" dirty="0"/>
              <a:t>Blog: </a:t>
            </a:r>
            <a:r>
              <a:rPr lang="es-AR" sz="1600" dirty="0">
                <a:hlinkClick r:id="rId14"/>
              </a:rPr>
              <a:t>http://lo-logramos.blogspot.com</a:t>
            </a:r>
            <a:r>
              <a:rPr lang="es-AR" sz="1600" dirty="0"/>
              <a:t> </a:t>
            </a:r>
            <a:r>
              <a:rPr lang="es-AR" sz="1600" b="1" dirty="0"/>
              <a:t>Licencia:</a:t>
            </a:r>
            <a:r>
              <a:rPr lang="es-AR" sz="1600" dirty="0"/>
              <a:t> CC (BY-NC)</a:t>
            </a: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852497" y="5644089"/>
            <a:ext cx="936366" cy="936366"/>
          </a:xfrm>
          <a:prstGeom prst="rect">
            <a:avLst/>
          </a:prstGeom>
        </p:spPr>
      </p:pic>
      <p:sp>
        <p:nvSpPr>
          <p:cNvPr id="42" name="CuadroTexto 41"/>
          <p:cNvSpPr txBox="1"/>
          <p:nvPr/>
        </p:nvSpPr>
        <p:spPr>
          <a:xfrm>
            <a:off x="3929868" y="276713"/>
            <a:ext cx="3998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dirty="0" smtClean="0"/>
              <a:t>PASTILLERO SEMANAL</a:t>
            </a:r>
            <a:endParaRPr lang="es-AR" sz="2800" dirty="0"/>
          </a:p>
        </p:txBody>
      </p:sp>
      <p:sp>
        <p:nvSpPr>
          <p:cNvPr id="43" name="Rectángulo redondeado 42"/>
          <p:cNvSpPr/>
          <p:nvPr/>
        </p:nvSpPr>
        <p:spPr>
          <a:xfrm>
            <a:off x="3843056" y="347228"/>
            <a:ext cx="3612792" cy="38670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CuadroTexto 1"/>
          <p:cNvSpPr txBox="1"/>
          <p:nvPr/>
        </p:nvSpPr>
        <p:spPr>
          <a:xfrm rot="5400000">
            <a:off x="10417003" y="3093077"/>
            <a:ext cx="267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>
                <a:solidFill>
                  <a:schemeClr val="bg1">
                    <a:lumMod val="75000"/>
                  </a:schemeClr>
                </a:solidFill>
              </a:rPr>
              <a:t>l</a:t>
            </a:r>
            <a:r>
              <a:rPr lang="es-AR" dirty="0" smtClean="0">
                <a:solidFill>
                  <a:schemeClr val="bg1">
                    <a:lumMod val="75000"/>
                  </a:schemeClr>
                </a:solidFill>
              </a:rPr>
              <a:t>o-logramos.blogspot.com</a:t>
            </a:r>
            <a:endParaRPr lang="es-AR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55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36073" y="5995680"/>
            <a:ext cx="10492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600" b="1" dirty="0"/>
              <a:t>Autor pictogramas: </a:t>
            </a:r>
            <a:r>
              <a:rPr lang="es-AR" sz="1600" dirty="0"/>
              <a:t>Sergio Palao </a:t>
            </a:r>
            <a:r>
              <a:rPr lang="es-AR" sz="1600" b="1" dirty="0"/>
              <a:t>Procedencia: </a:t>
            </a:r>
            <a:r>
              <a:rPr lang="es-AR" sz="1600" dirty="0"/>
              <a:t>ARASAAC (</a:t>
            </a:r>
            <a:r>
              <a:rPr lang="es-AR" sz="1600" dirty="0">
                <a:hlinkClick r:id="rId2"/>
              </a:rPr>
              <a:t>http://arasaac.org</a:t>
            </a:r>
            <a:r>
              <a:rPr lang="es-AR" sz="1600" dirty="0"/>
              <a:t> ) </a:t>
            </a:r>
            <a:r>
              <a:rPr lang="es-AR" sz="1600" b="1" dirty="0"/>
              <a:t>Licencia: </a:t>
            </a:r>
            <a:r>
              <a:rPr lang="es-AR" sz="1600" dirty="0"/>
              <a:t>CC (BY-NC-SA)</a:t>
            </a:r>
          </a:p>
          <a:p>
            <a:r>
              <a:rPr lang="es-AR" sz="1600" b="1" dirty="0"/>
              <a:t>Autoras: </a:t>
            </a:r>
            <a:r>
              <a:rPr lang="es-AR" sz="1600" dirty="0"/>
              <a:t>Marcela Sánchez y Mariana Sánchez. </a:t>
            </a:r>
            <a:r>
              <a:rPr lang="es-AR" sz="1600" b="1" dirty="0"/>
              <a:t>Blog: </a:t>
            </a:r>
            <a:r>
              <a:rPr lang="es-AR" sz="1600" dirty="0">
                <a:hlinkClick r:id="rId3"/>
              </a:rPr>
              <a:t>http://lo-logramos.blogspot.com</a:t>
            </a:r>
            <a:r>
              <a:rPr lang="es-AR" sz="1600" dirty="0"/>
              <a:t> </a:t>
            </a:r>
            <a:r>
              <a:rPr lang="es-AR" sz="1600" b="1" dirty="0"/>
              <a:t>Licencia:</a:t>
            </a:r>
            <a:r>
              <a:rPr lang="es-AR" sz="1600" dirty="0"/>
              <a:t> CC (BY-NC)</a:t>
            </a:r>
            <a:endParaRPr lang="es-AR" sz="16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2497" y="5644089"/>
            <a:ext cx="936366" cy="93636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03" y="549646"/>
            <a:ext cx="1094796" cy="109479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484" y="549646"/>
            <a:ext cx="1091624" cy="109162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892" y="560038"/>
            <a:ext cx="1081232" cy="108123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001" y="571636"/>
            <a:ext cx="1080655" cy="108065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336" y="555130"/>
            <a:ext cx="1080655" cy="108065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576" y="549646"/>
            <a:ext cx="1081230" cy="108123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391" y="685130"/>
            <a:ext cx="1071995" cy="107199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857" y="1568223"/>
            <a:ext cx="811803" cy="81180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857" y="2584130"/>
            <a:ext cx="813389" cy="81338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727" y="3601623"/>
            <a:ext cx="852933" cy="85293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786" y="4658660"/>
            <a:ext cx="871944" cy="87194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861" y="1568222"/>
            <a:ext cx="811803" cy="81180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06" y="1585886"/>
            <a:ext cx="811803" cy="81180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682" y="1568221"/>
            <a:ext cx="811803" cy="811803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825" y="1568220"/>
            <a:ext cx="811803" cy="811803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89" y="1568219"/>
            <a:ext cx="811803" cy="81180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753" y="1568219"/>
            <a:ext cx="811803" cy="811803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861" y="2582841"/>
            <a:ext cx="813389" cy="813389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5" y="2582840"/>
            <a:ext cx="813389" cy="813389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96" y="2572449"/>
            <a:ext cx="813389" cy="813389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907" y="2572448"/>
            <a:ext cx="813389" cy="813389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3" y="2571159"/>
            <a:ext cx="813389" cy="813389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950" y="2571158"/>
            <a:ext cx="813389" cy="813389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731" y="3596015"/>
            <a:ext cx="852933" cy="852933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735" y="3596014"/>
            <a:ext cx="852933" cy="852933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39" y="3596014"/>
            <a:ext cx="852933" cy="852933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825" y="3596014"/>
            <a:ext cx="852933" cy="852933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3" y="3596014"/>
            <a:ext cx="852933" cy="852933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950" y="3596014"/>
            <a:ext cx="852933" cy="852933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720" y="4648733"/>
            <a:ext cx="871944" cy="871944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08" y="4648732"/>
            <a:ext cx="871944" cy="871944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541" y="4648732"/>
            <a:ext cx="871944" cy="871944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684" y="4658660"/>
            <a:ext cx="871944" cy="871944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425" y="4648732"/>
            <a:ext cx="871944" cy="871944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788" y="4658660"/>
            <a:ext cx="871944" cy="871944"/>
          </a:xfrm>
          <a:prstGeom prst="rect">
            <a:avLst/>
          </a:prstGeom>
        </p:spPr>
      </p:pic>
      <p:sp>
        <p:nvSpPr>
          <p:cNvPr id="39" name="Rectángulo 38"/>
          <p:cNvSpPr/>
          <p:nvPr/>
        </p:nvSpPr>
        <p:spPr>
          <a:xfrm>
            <a:off x="4038346" y="270466"/>
            <a:ext cx="3414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2800" dirty="0"/>
              <a:t>PASTILLERO SEMANAL</a:t>
            </a:r>
            <a:endParaRPr lang="es-AR" sz="2800" dirty="0"/>
          </a:p>
        </p:txBody>
      </p:sp>
      <p:sp>
        <p:nvSpPr>
          <p:cNvPr id="40" name="Rectángulo redondeado 39"/>
          <p:cNvSpPr/>
          <p:nvPr/>
        </p:nvSpPr>
        <p:spPr>
          <a:xfrm>
            <a:off x="4004735" y="346509"/>
            <a:ext cx="3581561" cy="44717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1" name="Rectángulo 40"/>
          <p:cNvSpPr/>
          <p:nvPr/>
        </p:nvSpPr>
        <p:spPr>
          <a:xfrm rot="5400000">
            <a:off x="10289702" y="3103949"/>
            <a:ext cx="2628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dirty="0">
                <a:solidFill>
                  <a:schemeClr val="bg1">
                    <a:lumMod val="75000"/>
                  </a:schemeClr>
                </a:solidFill>
              </a:rPr>
              <a:t>lo-logramos.blogspot.com</a:t>
            </a:r>
            <a:endParaRPr lang="es-AR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891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82</Words>
  <Application>Microsoft Office PowerPoint</Application>
  <PresentationFormat>Panorámica</PresentationFormat>
  <Paragraphs>8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mariana sanchez</dc:creator>
  <cp:lastModifiedBy>mariana sanchez</cp:lastModifiedBy>
  <cp:revision>11</cp:revision>
  <dcterms:created xsi:type="dcterms:W3CDTF">2021-06-19T19:31:30Z</dcterms:created>
  <dcterms:modified xsi:type="dcterms:W3CDTF">2021-06-20T20:32:08Z</dcterms:modified>
</cp:coreProperties>
</file>