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9144000" cy="6858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54" y="-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02028" y="673684"/>
            <a:ext cx="5139943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00580" y="1825751"/>
            <a:ext cx="6153150" cy="41840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130.jpg"/><Relationship Id="rId4" Type="http://schemas.openxmlformats.org/officeDocument/2006/relationships/image" Target="../media/image129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g"/><Relationship Id="rId13" Type="http://schemas.openxmlformats.org/officeDocument/2006/relationships/image" Target="../media/image142.jpg"/><Relationship Id="rId3" Type="http://schemas.openxmlformats.org/officeDocument/2006/relationships/image" Target="../media/image132.jpg"/><Relationship Id="rId7" Type="http://schemas.openxmlformats.org/officeDocument/2006/relationships/image" Target="../media/image136.jpg"/><Relationship Id="rId12" Type="http://schemas.openxmlformats.org/officeDocument/2006/relationships/image" Target="../media/image141.jpg"/><Relationship Id="rId2" Type="http://schemas.openxmlformats.org/officeDocument/2006/relationships/image" Target="../media/image131.jp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5.jpg"/><Relationship Id="rId11" Type="http://schemas.openxmlformats.org/officeDocument/2006/relationships/image" Target="../media/image140.jpg"/><Relationship Id="rId5" Type="http://schemas.openxmlformats.org/officeDocument/2006/relationships/image" Target="../media/image134.jpg"/><Relationship Id="rId15" Type="http://schemas.openxmlformats.org/officeDocument/2006/relationships/image" Target="../media/image144.jpg"/><Relationship Id="rId10" Type="http://schemas.openxmlformats.org/officeDocument/2006/relationships/image" Target="../media/image139.jpg"/><Relationship Id="rId4" Type="http://schemas.openxmlformats.org/officeDocument/2006/relationships/image" Target="../media/image133.jpg"/><Relationship Id="rId9" Type="http://schemas.openxmlformats.org/officeDocument/2006/relationships/image" Target="../media/image138.jpg"/><Relationship Id="rId14" Type="http://schemas.openxmlformats.org/officeDocument/2006/relationships/image" Target="../media/image14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g"/><Relationship Id="rId13" Type="http://schemas.openxmlformats.org/officeDocument/2006/relationships/image" Target="../media/image156.jpg"/><Relationship Id="rId18" Type="http://schemas.openxmlformats.org/officeDocument/2006/relationships/image" Target="../media/image7.png"/><Relationship Id="rId3" Type="http://schemas.openxmlformats.org/officeDocument/2006/relationships/image" Target="../media/image146.jpg"/><Relationship Id="rId7" Type="http://schemas.openxmlformats.org/officeDocument/2006/relationships/image" Target="../media/image150.jpg"/><Relationship Id="rId12" Type="http://schemas.openxmlformats.org/officeDocument/2006/relationships/image" Target="../media/image155.jpg"/><Relationship Id="rId17" Type="http://schemas.openxmlformats.org/officeDocument/2006/relationships/image" Target="../media/image160.jpg"/><Relationship Id="rId2" Type="http://schemas.openxmlformats.org/officeDocument/2006/relationships/image" Target="../media/image145.jpg"/><Relationship Id="rId16" Type="http://schemas.openxmlformats.org/officeDocument/2006/relationships/image" Target="../media/image15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9.jpg"/><Relationship Id="rId11" Type="http://schemas.openxmlformats.org/officeDocument/2006/relationships/image" Target="../media/image154.jpg"/><Relationship Id="rId5" Type="http://schemas.openxmlformats.org/officeDocument/2006/relationships/image" Target="../media/image148.jpg"/><Relationship Id="rId15" Type="http://schemas.openxmlformats.org/officeDocument/2006/relationships/image" Target="../media/image158.jpg"/><Relationship Id="rId10" Type="http://schemas.openxmlformats.org/officeDocument/2006/relationships/image" Target="../media/image153.jpg"/><Relationship Id="rId4" Type="http://schemas.openxmlformats.org/officeDocument/2006/relationships/image" Target="../media/image147.jpg"/><Relationship Id="rId9" Type="http://schemas.openxmlformats.org/officeDocument/2006/relationships/image" Target="../media/image152.jpg"/><Relationship Id="rId14" Type="http://schemas.openxmlformats.org/officeDocument/2006/relationships/image" Target="../media/image157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13" Type="http://schemas.openxmlformats.org/officeDocument/2006/relationships/image" Target="../media/image172.png"/><Relationship Id="rId18" Type="http://schemas.openxmlformats.org/officeDocument/2006/relationships/image" Target="../media/image177.png"/><Relationship Id="rId3" Type="http://schemas.openxmlformats.org/officeDocument/2006/relationships/image" Target="../media/image162.png"/><Relationship Id="rId21" Type="http://schemas.openxmlformats.org/officeDocument/2006/relationships/image" Target="../media/image180.jpg"/><Relationship Id="rId7" Type="http://schemas.openxmlformats.org/officeDocument/2006/relationships/image" Target="../media/image166.png"/><Relationship Id="rId12" Type="http://schemas.openxmlformats.org/officeDocument/2006/relationships/image" Target="../media/image171.png"/><Relationship Id="rId17" Type="http://schemas.openxmlformats.org/officeDocument/2006/relationships/image" Target="../media/image176.png"/><Relationship Id="rId2" Type="http://schemas.openxmlformats.org/officeDocument/2006/relationships/image" Target="../media/image161.png"/><Relationship Id="rId16" Type="http://schemas.openxmlformats.org/officeDocument/2006/relationships/image" Target="../media/image175.png"/><Relationship Id="rId20" Type="http://schemas.openxmlformats.org/officeDocument/2006/relationships/image" Target="../media/image179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5.png"/><Relationship Id="rId11" Type="http://schemas.openxmlformats.org/officeDocument/2006/relationships/image" Target="../media/image170.png"/><Relationship Id="rId5" Type="http://schemas.openxmlformats.org/officeDocument/2006/relationships/image" Target="../media/image164.png"/><Relationship Id="rId15" Type="http://schemas.openxmlformats.org/officeDocument/2006/relationships/image" Target="../media/image174.png"/><Relationship Id="rId23" Type="http://schemas.openxmlformats.org/officeDocument/2006/relationships/image" Target="../media/image2.png"/><Relationship Id="rId10" Type="http://schemas.openxmlformats.org/officeDocument/2006/relationships/image" Target="../media/image169.jpg"/><Relationship Id="rId19" Type="http://schemas.openxmlformats.org/officeDocument/2006/relationships/image" Target="../media/image178.png"/><Relationship Id="rId4" Type="http://schemas.openxmlformats.org/officeDocument/2006/relationships/image" Target="../media/image163.png"/><Relationship Id="rId9" Type="http://schemas.openxmlformats.org/officeDocument/2006/relationships/image" Target="../media/image168.jpg"/><Relationship Id="rId14" Type="http://schemas.openxmlformats.org/officeDocument/2006/relationships/image" Target="../media/image173.png"/><Relationship Id="rId22" Type="http://schemas.openxmlformats.org/officeDocument/2006/relationships/image" Target="../media/image18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jpg"/><Relationship Id="rId3" Type="http://schemas.openxmlformats.org/officeDocument/2006/relationships/image" Target="../media/image106.jpg"/><Relationship Id="rId7" Type="http://schemas.openxmlformats.org/officeDocument/2006/relationships/image" Target="../media/image184.jp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3.jpg"/><Relationship Id="rId5" Type="http://schemas.openxmlformats.org/officeDocument/2006/relationships/image" Target="../media/image182.png"/><Relationship Id="rId10" Type="http://schemas.openxmlformats.org/officeDocument/2006/relationships/image" Target="../media/image186.jpg"/><Relationship Id="rId4" Type="http://schemas.openxmlformats.org/officeDocument/2006/relationships/image" Target="../media/image176.png"/><Relationship Id="rId9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3" Type="http://schemas.openxmlformats.org/officeDocument/2006/relationships/image" Target="../media/image46.jpg"/><Relationship Id="rId7" Type="http://schemas.openxmlformats.org/officeDocument/2006/relationships/image" Target="../media/image189.png"/><Relationship Id="rId12" Type="http://schemas.openxmlformats.org/officeDocument/2006/relationships/image" Target="../media/image7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8.png"/><Relationship Id="rId11" Type="http://schemas.openxmlformats.org/officeDocument/2006/relationships/image" Target="../media/image191.jpg"/><Relationship Id="rId5" Type="http://schemas.openxmlformats.org/officeDocument/2006/relationships/image" Target="../media/image53.jpg"/><Relationship Id="rId10" Type="http://schemas.openxmlformats.org/officeDocument/2006/relationships/image" Target="../media/image190.jpg"/><Relationship Id="rId4" Type="http://schemas.openxmlformats.org/officeDocument/2006/relationships/image" Target="../media/image47.jpg"/><Relationship Id="rId9" Type="http://schemas.openxmlformats.org/officeDocument/2006/relationships/image" Target="../media/image56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jpg"/><Relationship Id="rId3" Type="http://schemas.openxmlformats.org/officeDocument/2006/relationships/image" Target="../media/image192.jpg"/><Relationship Id="rId7" Type="http://schemas.openxmlformats.org/officeDocument/2006/relationships/image" Target="../media/image196.jpg"/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5.jpg"/><Relationship Id="rId5" Type="http://schemas.openxmlformats.org/officeDocument/2006/relationships/image" Target="../media/image194.jpg"/><Relationship Id="rId10" Type="http://schemas.openxmlformats.org/officeDocument/2006/relationships/image" Target="../media/image198.jpg"/><Relationship Id="rId4" Type="http://schemas.openxmlformats.org/officeDocument/2006/relationships/image" Target="../media/image193.jpg"/><Relationship Id="rId9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jpg"/><Relationship Id="rId13" Type="http://schemas.openxmlformats.org/officeDocument/2006/relationships/image" Target="../media/image210.jpg"/><Relationship Id="rId3" Type="http://schemas.openxmlformats.org/officeDocument/2006/relationships/image" Target="../media/image200.jpg"/><Relationship Id="rId7" Type="http://schemas.openxmlformats.org/officeDocument/2006/relationships/image" Target="../media/image204.jpg"/><Relationship Id="rId12" Type="http://schemas.openxmlformats.org/officeDocument/2006/relationships/image" Target="../media/image209.jpg"/><Relationship Id="rId2" Type="http://schemas.openxmlformats.org/officeDocument/2006/relationships/image" Target="../media/image199.jp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3.jpg"/><Relationship Id="rId11" Type="http://schemas.openxmlformats.org/officeDocument/2006/relationships/image" Target="../media/image208.jpg"/><Relationship Id="rId5" Type="http://schemas.openxmlformats.org/officeDocument/2006/relationships/image" Target="../media/image202.jpg"/><Relationship Id="rId15" Type="http://schemas.openxmlformats.org/officeDocument/2006/relationships/image" Target="../media/image212.jpg"/><Relationship Id="rId10" Type="http://schemas.openxmlformats.org/officeDocument/2006/relationships/image" Target="../media/image207.jpg"/><Relationship Id="rId4" Type="http://schemas.openxmlformats.org/officeDocument/2006/relationships/image" Target="../media/image201.jpg"/><Relationship Id="rId9" Type="http://schemas.openxmlformats.org/officeDocument/2006/relationships/image" Target="../media/image206.jpg"/><Relationship Id="rId14" Type="http://schemas.openxmlformats.org/officeDocument/2006/relationships/image" Target="../media/image211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png"/><Relationship Id="rId13" Type="http://schemas.openxmlformats.org/officeDocument/2006/relationships/image" Target="../media/image224.png"/><Relationship Id="rId3" Type="http://schemas.openxmlformats.org/officeDocument/2006/relationships/image" Target="../media/image214.png"/><Relationship Id="rId7" Type="http://schemas.openxmlformats.org/officeDocument/2006/relationships/image" Target="../media/image218.png"/><Relationship Id="rId12" Type="http://schemas.openxmlformats.org/officeDocument/2006/relationships/image" Target="../media/image223.png"/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7.jpg"/><Relationship Id="rId11" Type="http://schemas.openxmlformats.org/officeDocument/2006/relationships/image" Target="../media/image222.png"/><Relationship Id="rId5" Type="http://schemas.openxmlformats.org/officeDocument/2006/relationships/image" Target="../media/image216.png"/><Relationship Id="rId10" Type="http://schemas.openxmlformats.org/officeDocument/2006/relationships/image" Target="../media/image221.png"/><Relationship Id="rId4" Type="http://schemas.openxmlformats.org/officeDocument/2006/relationships/image" Target="../media/image215.png"/><Relationship Id="rId9" Type="http://schemas.openxmlformats.org/officeDocument/2006/relationships/image" Target="../media/image2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9.jp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12" Type="http://schemas.openxmlformats.org/officeDocument/2006/relationships/image" Target="../media/image18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11.jpg"/><Relationship Id="rId15" Type="http://schemas.openxmlformats.org/officeDocument/2006/relationships/image" Target="../media/image20.png"/><Relationship Id="rId10" Type="http://schemas.openxmlformats.org/officeDocument/2006/relationships/image" Target="../media/image16.jpg"/><Relationship Id="rId4" Type="http://schemas.openxmlformats.org/officeDocument/2006/relationships/image" Target="../media/image10.jpg"/><Relationship Id="rId9" Type="http://schemas.openxmlformats.org/officeDocument/2006/relationships/image" Target="../media/image15.png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22.jpg"/><Relationship Id="rId21" Type="http://schemas.openxmlformats.org/officeDocument/2006/relationships/image" Target="../media/image39.png"/><Relationship Id="rId7" Type="http://schemas.openxmlformats.org/officeDocument/2006/relationships/image" Target="../media/image26.jpg"/><Relationship Id="rId12" Type="http://schemas.openxmlformats.org/officeDocument/2006/relationships/image" Target="../media/image2.png"/><Relationship Id="rId17" Type="http://schemas.openxmlformats.org/officeDocument/2006/relationships/image" Target="../media/image35.png"/><Relationship Id="rId2" Type="http://schemas.openxmlformats.org/officeDocument/2006/relationships/image" Target="../media/image21.jpg"/><Relationship Id="rId16" Type="http://schemas.openxmlformats.org/officeDocument/2006/relationships/image" Target="../media/image34.pn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11" Type="http://schemas.openxmlformats.org/officeDocument/2006/relationships/image" Target="../media/image30.jpg"/><Relationship Id="rId5" Type="http://schemas.openxmlformats.org/officeDocument/2006/relationships/image" Target="../media/image24.png"/><Relationship Id="rId15" Type="http://schemas.openxmlformats.org/officeDocument/2006/relationships/image" Target="../media/image33.png"/><Relationship Id="rId10" Type="http://schemas.openxmlformats.org/officeDocument/2006/relationships/image" Target="../media/image29.png"/><Relationship Id="rId19" Type="http://schemas.openxmlformats.org/officeDocument/2006/relationships/image" Target="../media/image37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13" Type="http://schemas.openxmlformats.org/officeDocument/2006/relationships/image" Target="../media/image51.jpg"/><Relationship Id="rId18" Type="http://schemas.openxmlformats.org/officeDocument/2006/relationships/image" Target="../media/image56.jpg"/><Relationship Id="rId3" Type="http://schemas.openxmlformats.org/officeDocument/2006/relationships/image" Target="../media/image41.jpg"/><Relationship Id="rId7" Type="http://schemas.openxmlformats.org/officeDocument/2006/relationships/image" Target="../media/image45.jpg"/><Relationship Id="rId12" Type="http://schemas.openxmlformats.org/officeDocument/2006/relationships/image" Target="../media/image50.png"/><Relationship Id="rId17" Type="http://schemas.openxmlformats.org/officeDocument/2006/relationships/image" Target="../media/image55.jpg"/><Relationship Id="rId2" Type="http://schemas.openxmlformats.org/officeDocument/2006/relationships/image" Target="../media/image40.png"/><Relationship Id="rId16" Type="http://schemas.openxmlformats.org/officeDocument/2006/relationships/image" Target="../media/image5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jpg"/><Relationship Id="rId10" Type="http://schemas.openxmlformats.org/officeDocument/2006/relationships/image" Target="../media/image48.png"/><Relationship Id="rId19" Type="http://schemas.openxmlformats.org/officeDocument/2006/relationships/image" Target="../media/image7.png"/><Relationship Id="rId4" Type="http://schemas.openxmlformats.org/officeDocument/2006/relationships/image" Target="../media/image42.png"/><Relationship Id="rId9" Type="http://schemas.openxmlformats.org/officeDocument/2006/relationships/image" Target="../media/image47.jpg"/><Relationship Id="rId14" Type="http://schemas.openxmlformats.org/officeDocument/2006/relationships/image" Target="../media/image5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g"/><Relationship Id="rId13" Type="http://schemas.openxmlformats.org/officeDocument/2006/relationships/image" Target="../media/image68.jpg"/><Relationship Id="rId18" Type="http://schemas.openxmlformats.org/officeDocument/2006/relationships/image" Target="../media/image73.jpg"/><Relationship Id="rId3" Type="http://schemas.openxmlformats.org/officeDocument/2006/relationships/image" Target="../media/image58.jpg"/><Relationship Id="rId21" Type="http://schemas.openxmlformats.org/officeDocument/2006/relationships/image" Target="../media/image76.jpg"/><Relationship Id="rId7" Type="http://schemas.openxmlformats.org/officeDocument/2006/relationships/image" Target="../media/image62.jpg"/><Relationship Id="rId12" Type="http://schemas.openxmlformats.org/officeDocument/2006/relationships/image" Target="../media/image67.jpg"/><Relationship Id="rId17" Type="http://schemas.openxmlformats.org/officeDocument/2006/relationships/image" Target="../media/image72.jpg"/><Relationship Id="rId25" Type="http://schemas.openxmlformats.org/officeDocument/2006/relationships/image" Target="../media/image7.png"/><Relationship Id="rId2" Type="http://schemas.openxmlformats.org/officeDocument/2006/relationships/image" Target="../media/image57.png"/><Relationship Id="rId16" Type="http://schemas.openxmlformats.org/officeDocument/2006/relationships/image" Target="../media/image71.jpg"/><Relationship Id="rId20" Type="http://schemas.openxmlformats.org/officeDocument/2006/relationships/image" Target="../media/image7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jpg"/><Relationship Id="rId11" Type="http://schemas.openxmlformats.org/officeDocument/2006/relationships/image" Target="../media/image66.jpg"/><Relationship Id="rId24" Type="http://schemas.openxmlformats.org/officeDocument/2006/relationships/image" Target="../media/image79.jpg"/><Relationship Id="rId5" Type="http://schemas.openxmlformats.org/officeDocument/2006/relationships/image" Target="../media/image60.jpg"/><Relationship Id="rId15" Type="http://schemas.openxmlformats.org/officeDocument/2006/relationships/image" Target="../media/image70.jpg"/><Relationship Id="rId23" Type="http://schemas.openxmlformats.org/officeDocument/2006/relationships/image" Target="../media/image78.jpg"/><Relationship Id="rId10" Type="http://schemas.openxmlformats.org/officeDocument/2006/relationships/image" Target="../media/image65.jpg"/><Relationship Id="rId19" Type="http://schemas.openxmlformats.org/officeDocument/2006/relationships/image" Target="../media/image74.jpg"/><Relationship Id="rId4" Type="http://schemas.openxmlformats.org/officeDocument/2006/relationships/image" Target="../media/image59.jpg"/><Relationship Id="rId9" Type="http://schemas.openxmlformats.org/officeDocument/2006/relationships/image" Target="../media/image64.jpg"/><Relationship Id="rId14" Type="http://schemas.openxmlformats.org/officeDocument/2006/relationships/image" Target="../media/image69.jpg"/><Relationship Id="rId22" Type="http://schemas.openxmlformats.org/officeDocument/2006/relationships/image" Target="../media/image7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g"/><Relationship Id="rId13" Type="http://schemas.openxmlformats.org/officeDocument/2006/relationships/image" Target="../media/image91.jpg"/><Relationship Id="rId18" Type="http://schemas.openxmlformats.org/officeDocument/2006/relationships/image" Target="../media/image96.jpg"/><Relationship Id="rId3" Type="http://schemas.openxmlformats.org/officeDocument/2006/relationships/image" Target="../media/image81.jpg"/><Relationship Id="rId7" Type="http://schemas.openxmlformats.org/officeDocument/2006/relationships/image" Target="../media/image85.jpg"/><Relationship Id="rId12" Type="http://schemas.openxmlformats.org/officeDocument/2006/relationships/image" Target="../media/image90.jpg"/><Relationship Id="rId17" Type="http://schemas.openxmlformats.org/officeDocument/2006/relationships/image" Target="../media/image95.jpg"/><Relationship Id="rId2" Type="http://schemas.openxmlformats.org/officeDocument/2006/relationships/image" Target="../media/image80.jpg"/><Relationship Id="rId16" Type="http://schemas.openxmlformats.org/officeDocument/2006/relationships/image" Target="../media/image9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4.jpg"/><Relationship Id="rId11" Type="http://schemas.openxmlformats.org/officeDocument/2006/relationships/image" Target="../media/image89.jpg"/><Relationship Id="rId5" Type="http://schemas.openxmlformats.org/officeDocument/2006/relationships/image" Target="../media/image83.jpg"/><Relationship Id="rId15" Type="http://schemas.openxmlformats.org/officeDocument/2006/relationships/image" Target="../media/image93.jpg"/><Relationship Id="rId10" Type="http://schemas.openxmlformats.org/officeDocument/2006/relationships/image" Target="../media/image88.jpg"/><Relationship Id="rId19" Type="http://schemas.openxmlformats.org/officeDocument/2006/relationships/image" Target="../media/image7.png"/><Relationship Id="rId4" Type="http://schemas.openxmlformats.org/officeDocument/2006/relationships/image" Target="../media/image82.jpg"/><Relationship Id="rId9" Type="http://schemas.openxmlformats.org/officeDocument/2006/relationships/image" Target="../media/image87.jpg"/><Relationship Id="rId14" Type="http://schemas.openxmlformats.org/officeDocument/2006/relationships/image" Target="../media/image92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g"/><Relationship Id="rId13" Type="http://schemas.openxmlformats.org/officeDocument/2006/relationships/image" Target="../media/image108.jpg"/><Relationship Id="rId18" Type="http://schemas.openxmlformats.org/officeDocument/2006/relationships/image" Target="../media/image7.png"/><Relationship Id="rId3" Type="http://schemas.openxmlformats.org/officeDocument/2006/relationships/image" Target="../media/image98.jpg"/><Relationship Id="rId7" Type="http://schemas.openxmlformats.org/officeDocument/2006/relationships/image" Target="../media/image102.jpg"/><Relationship Id="rId12" Type="http://schemas.openxmlformats.org/officeDocument/2006/relationships/image" Target="../media/image107.jpg"/><Relationship Id="rId17" Type="http://schemas.openxmlformats.org/officeDocument/2006/relationships/image" Target="../media/image112.jpg"/><Relationship Id="rId2" Type="http://schemas.openxmlformats.org/officeDocument/2006/relationships/image" Target="../media/image97.jpg"/><Relationship Id="rId16" Type="http://schemas.openxmlformats.org/officeDocument/2006/relationships/image" Target="../media/image11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1.jpg"/><Relationship Id="rId11" Type="http://schemas.openxmlformats.org/officeDocument/2006/relationships/image" Target="../media/image106.jpg"/><Relationship Id="rId5" Type="http://schemas.openxmlformats.org/officeDocument/2006/relationships/image" Target="../media/image100.jpg"/><Relationship Id="rId15" Type="http://schemas.openxmlformats.org/officeDocument/2006/relationships/image" Target="../media/image110.jpg"/><Relationship Id="rId10" Type="http://schemas.openxmlformats.org/officeDocument/2006/relationships/image" Target="../media/image105.jpg"/><Relationship Id="rId4" Type="http://schemas.openxmlformats.org/officeDocument/2006/relationships/image" Target="../media/image99.jpg"/><Relationship Id="rId9" Type="http://schemas.openxmlformats.org/officeDocument/2006/relationships/image" Target="../media/image104.jpg"/><Relationship Id="rId14" Type="http://schemas.openxmlformats.org/officeDocument/2006/relationships/image" Target="../media/image10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13" Type="http://schemas.openxmlformats.org/officeDocument/2006/relationships/image" Target="../media/image124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12" Type="http://schemas.openxmlformats.org/officeDocument/2006/relationships/image" Target="../media/image123.png"/><Relationship Id="rId2" Type="http://schemas.openxmlformats.org/officeDocument/2006/relationships/image" Target="../media/image113.jpg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7.png"/><Relationship Id="rId11" Type="http://schemas.openxmlformats.org/officeDocument/2006/relationships/image" Target="../media/image122.png"/><Relationship Id="rId5" Type="http://schemas.openxmlformats.org/officeDocument/2006/relationships/image" Target="../media/image116.png"/><Relationship Id="rId15" Type="http://schemas.openxmlformats.org/officeDocument/2006/relationships/image" Target="../media/image126.png"/><Relationship Id="rId10" Type="http://schemas.openxmlformats.org/officeDocument/2006/relationships/image" Target="../media/image121.png"/><Relationship Id="rId4" Type="http://schemas.openxmlformats.org/officeDocument/2006/relationships/image" Target="../media/image115.png"/><Relationship Id="rId9" Type="http://schemas.openxmlformats.org/officeDocument/2006/relationships/image" Target="../media/image120.png"/><Relationship Id="rId14" Type="http://schemas.openxmlformats.org/officeDocument/2006/relationships/image" Target="../media/image1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78742" y="218491"/>
            <a:ext cx="8522970" cy="6253480"/>
            <a:chOff x="279064" y="277847"/>
            <a:chExt cx="8522970" cy="62534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9064" y="277847"/>
              <a:ext cx="8522648" cy="625344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54952" y="4632960"/>
              <a:ext cx="1773936" cy="1626108"/>
            </a:xfrm>
            <a:prstGeom prst="rect">
              <a:avLst/>
            </a:prstGeom>
          </p:spPr>
        </p:pic>
      </p:grpSp>
      <p:sp>
        <p:nvSpPr>
          <p:cNvPr id="5" name="4 Rectángulo"/>
          <p:cNvSpPr/>
          <p:nvPr/>
        </p:nvSpPr>
        <p:spPr>
          <a:xfrm>
            <a:off x="838200" y="3886200"/>
            <a:ext cx="1600200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6 Rectángulo"/>
          <p:cNvSpPr/>
          <p:nvPr/>
        </p:nvSpPr>
        <p:spPr>
          <a:xfrm>
            <a:off x="7186910" y="2971800"/>
            <a:ext cx="1271290" cy="1384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1722">
            <a:off x="242963" y="3553826"/>
            <a:ext cx="2493545" cy="2493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2930" y="2854512"/>
            <a:ext cx="16192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236" y="381000"/>
            <a:ext cx="2336298" cy="5551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9791" y="510540"/>
            <a:ext cx="1804670" cy="1804670"/>
            <a:chOff x="3669791" y="510540"/>
            <a:chExt cx="1804670" cy="18046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66053" y="706505"/>
              <a:ext cx="1611893" cy="141248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688841" y="529590"/>
              <a:ext cx="1766570" cy="1766570"/>
            </a:xfrm>
            <a:custGeom>
              <a:avLst/>
              <a:gdLst/>
              <a:ahLst/>
              <a:cxnLst/>
              <a:rect l="l" t="t" r="r" b="b"/>
              <a:pathLst>
                <a:path w="1766570" h="1766570">
                  <a:moveTo>
                    <a:pt x="0" y="1766316"/>
                  </a:moveTo>
                  <a:lnTo>
                    <a:pt x="1766315" y="1766316"/>
                  </a:lnTo>
                  <a:lnTo>
                    <a:pt x="1766315" y="0"/>
                  </a:lnTo>
                  <a:lnTo>
                    <a:pt x="0" y="0"/>
                  </a:lnTo>
                  <a:lnTo>
                    <a:pt x="0" y="1766316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55514" y="2560278"/>
            <a:ext cx="1964153" cy="122314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10148" y="4585579"/>
            <a:ext cx="2002544" cy="136537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74100" y="2205227"/>
            <a:ext cx="2002544" cy="208788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672917" y="245363"/>
            <a:ext cx="1269913" cy="116738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9791" y="79247"/>
            <a:ext cx="1804670" cy="1804670"/>
            <a:chOff x="3669791" y="79247"/>
            <a:chExt cx="1804670" cy="18046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70207" y="379073"/>
              <a:ext cx="1603585" cy="120061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688841" y="98297"/>
              <a:ext cx="1766570" cy="1766570"/>
            </a:xfrm>
            <a:custGeom>
              <a:avLst/>
              <a:gdLst/>
              <a:ahLst/>
              <a:cxnLst/>
              <a:rect l="l" t="t" r="r" b="b"/>
              <a:pathLst>
                <a:path w="1766570" h="1766570">
                  <a:moveTo>
                    <a:pt x="0" y="1766315"/>
                  </a:moveTo>
                  <a:lnTo>
                    <a:pt x="1766315" y="1766315"/>
                  </a:lnTo>
                  <a:lnTo>
                    <a:pt x="1766315" y="0"/>
                  </a:lnTo>
                  <a:lnTo>
                    <a:pt x="0" y="0"/>
                  </a:lnTo>
                  <a:lnTo>
                    <a:pt x="0" y="1766315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1088" y="2378129"/>
            <a:ext cx="1461711" cy="56890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57676" y="2083295"/>
            <a:ext cx="1461711" cy="119594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12740" y="2112363"/>
            <a:ext cx="1461711" cy="113780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502549" y="1950412"/>
            <a:ext cx="1395269" cy="146171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58799" y="2249399"/>
            <a:ext cx="1195945" cy="86789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67868" y="3562917"/>
            <a:ext cx="1494931" cy="140357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157676" y="3629358"/>
            <a:ext cx="1461711" cy="126653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825198" y="3546306"/>
            <a:ext cx="1432643" cy="1432643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469328" y="3733172"/>
            <a:ext cx="1461711" cy="1029841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424903" y="3562917"/>
            <a:ext cx="863738" cy="1399422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312356" y="5154238"/>
            <a:ext cx="1258234" cy="1312217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885898" y="5480153"/>
            <a:ext cx="1461968" cy="73929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507735" y="5644243"/>
            <a:ext cx="1494931" cy="431869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672917" y="245363"/>
            <a:ext cx="1269913" cy="116738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9791" y="79247"/>
            <a:ext cx="1804670" cy="1804670"/>
            <a:chOff x="3669791" y="79247"/>
            <a:chExt cx="1804670" cy="18046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41126" y="150582"/>
              <a:ext cx="1661746" cy="166174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688841" y="98297"/>
              <a:ext cx="1766570" cy="1766570"/>
            </a:xfrm>
            <a:custGeom>
              <a:avLst/>
              <a:gdLst/>
              <a:ahLst/>
              <a:cxnLst/>
              <a:rect l="l" t="t" r="r" b="b"/>
              <a:pathLst>
                <a:path w="1766570" h="1766570">
                  <a:moveTo>
                    <a:pt x="0" y="1766315"/>
                  </a:moveTo>
                  <a:lnTo>
                    <a:pt x="1766315" y="1766315"/>
                  </a:lnTo>
                  <a:lnTo>
                    <a:pt x="1766315" y="0"/>
                  </a:lnTo>
                  <a:lnTo>
                    <a:pt x="0" y="0"/>
                  </a:lnTo>
                  <a:lnTo>
                    <a:pt x="0" y="1766315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4309" y="1950412"/>
            <a:ext cx="1399422" cy="146171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53186" y="2112363"/>
            <a:ext cx="1270692" cy="113780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107574" y="2149736"/>
            <a:ext cx="872043" cy="103399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502549" y="2116516"/>
            <a:ext cx="1399422" cy="1096283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54309" y="2016854"/>
            <a:ext cx="1004926" cy="129976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12870" y="3650120"/>
            <a:ext cx="1033994" cy="122501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253186" y="3695799"/>
            <a:ext cx="1254081" cy="113780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812740" y="3629358"/>
            <a:ext cx="1428490" cy="126653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614669" y="3683341"/>
            <a:ext cx="1166877" cy="1154419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512107" y="3591985"/>
            <a:ext cx="685177" cy="1341286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62363" y="5152029"/>
            <a:ext cx="735008" cy="1399422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211675" y="5203823"/>
            <a:ext cx="1337368" cy="1287528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908250" y="5318133"/>
            <a:ext cx="1266539" cy="1063062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448565" y="5164487"/>
            <a:ext cx="1499084" cy="1366201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092695" y="5347201"/>
            <a:ext cx="1524000" cy="938485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672917" y="245363"/>
            <a:ext cx="1269913" cy="116738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9831" y="188976"/>
            <a:ext cx="8763000" cy="6149340"/>
            <a:chOff x="179831" y="188976"/>
            <a:chExt cx="8763000" cy="6149340"/>
          </a:xfrm>
        </p:grpSpPr>
        <p:sp>
          <p:nvSpPr>
            <p:cNvPr id="3" name="object 3"/>
            <p:cNvSpPr/>
            <p:nvPr/>
          </p:nvSpPr>
          <p:spPr>
            <a:xfrm>
              <a:off x="1043940" y="548639"/>
              <a:ext cx="7056120" cy="5760720"/>
            </a:xfrm>
            <a:custGeom>
              <a:avLst/>
              <a:gdLst/>
              <a:ahLst/>
              <a:cxnLst/>
              <a:rect l="l" t="t" r="r" b="b"/>
              <a:pathLst>
                <a:path w="7056120" h="5760720">
                  <a:moveTo>
                    <a:pt x="0" y="5760720"/>
                  </a:moveTo>
                  <a:lnTo>
                    <a:pt x="3545332" y="0"/>
                  </a:lnTo>
                  <a:lnTo>
                    <a:pt x="7056119" y="5760720"/>
                  </a:lnTo>
                  <a:lnTo>
                    <a:pt x="0" y="5760720"/>
                  </a:lnTo>
                  <a:close/>
                </a:path>
                <a:path w="7056120" h="5760720">
                  <a:moveTo>
                    <a:pt x="647699" y="4680204"/>
                  </a:moveTo>
                  <a:lnTo>
                    <a:pt x="6408293" y="4680204"/>
                  </a:lnTo>
                </a:path>
                <a:path w="7056120" h="5760720">
                  <a:moveTo>
                    <a:pt x="1295399" y="3672840"/>
                  </a:moveTo>
                  <a:lnTo>
                    <a:pt x="5759958" y="3672840"/>
                  </a:lnTo>
                </a:path>
                <a:path w="7056120" h="5760720">
                  <a:moveTo>
                    <a:pt x="1944624" y="2592324"/>
                  </a:moveTo>
                  <a:lnTo>
                    <a:pt x="5113020" y="2592324"/>
                  </a:lnTo>
                </a:path>
                <a:path w="7056120" h="5760720">
                  <a:moveTo>
                    <a:pt x="2663952" y="1440180"/>
                  </a:moveTo>
                  <a:lnTo>
                    <a:pt x="4392168" y="1440180"/>
                  </a:lnTo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13151" y="5589289"/>
              <a:ext cx="775564" cy="40229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69443" y="5373623"/>
              <a:ext cx="800448" cy="77141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67208" y="5415098"/>
              <a:ext cx="671879" cy="74653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94468" y="5419245"/>
              <a:ext cx="725795" cy="74238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500372" y="3140964"/>
              <a:ext cx="0" cy="2088514"/>
            </a:xfrm>
            <a:custGeom>
              <a:avLst/>
              <a:gdLst/>
              <a:ahLst/>
              <a:cxnLst/>
              <a:rect l="l" t="t" r="r" b="b"/>
              <a:pathLst>
                <a:path h="2088514">
                  <a:moveTo>
                    <a:pt x="0" y="0"/>
                  </a:moveTo>
                  <a:lnTo>
                    <a:pt x="0" y="2088261"/>
                  </a:lnTo>
                </a:path>
              </a:pathLst>
            </a:custGeom>
            <a:ln w="571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44492" y="4318034"/>
              <a:ext cx="805946" cy="81425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99636" y="4305571"/>
              <a:ext cx="835027" cy="83502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17744" y="3601266"/>
              <a:ext cx="484895" cy="51805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76704" y="3278902"/>
              <a:ext cx="319119" cy="44345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902404" y="3617844"/>
              <a:ext cx="476606" cy="48489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601010" y="3307913"/>
              <a:ext cx="518050" cy="38542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385201" y="3316201"/>
              <a:ext cx="534627" cy="36885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003291" y="3645408"/>
              <a:ext cx="576072" cy="576071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867399" y="3572255"/>
              <a:ext cx="576072" cy="57607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528915" y="2247608"/>
              <a:ext cx="973234" cy="66545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685131" y="2081199"/>
              <a:ext cx="971179" cy="100853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20916" y="1429407"/>
              <a:ext cx="495614" cy="51227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643628" y="1484376"/>
              <a:ext cx="547115" cy="54711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283964" y="908684"/>
              <a:ext cx="623275" cy="62324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35736" y="188976"/>
              <a:ext cx="647700" cy="64770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691640" y="188976"/>
              <a:ext cx="647700" cy="64770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412492" y="188976"/>
              <a:ext cx="647700" cy="647700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166871" y="188976"/>
              <a:ext cx="649224" cy="647700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35736" y="1053084"/>
              <a:ext cx="647700" cy="647700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12045" y="1086299"/>
              <a:ext cx="406888" cy="58126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32897" y="1086299"/>
              <a:ext cx="406888" cy="58126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287561" y="1086299"/>
              <a:ext cx="407845" cy="58126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79831" y="620267"/>
              <a:ext cx="864108" cy="864108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7668767" y="245364"/>
              <a:ext cx="1274064" cy="1167383"/>
            </a:xfrm>
            <a:prstGeom prst="rect">
              <a:avLst/>
            </a:prstGeom>
          </p:spPr>
        </p:pic>
      </p:grpSp>
      <p:sp>
        <p:nvSpPr>
          <p:cNvPr id="33" name="object 33"/>
          <p:cNvSpPr txBox="1"/>
          <p:nvPr/>
        </p:nvSpPr>
        <p:spPr>
          <a:xfrm>
            <a:off x="258267" y="2142235"/>
            <a:ext cx="26149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100" dirty="0">
                <a:latin typeface="Verdana"/>
                <a:cs typeface="Verdana"/>
              </a:rPr>
              <a:t>IMPORTANTE: </a:t>
            </a:r>
            <a:r>
              <a:rPr sz="1800" spc="-30" dirty="0">
                <a:latin typeface="Verdana"/>
                <a:cs typeface="Verdana"/>
              </a:rPr>
              <a:t>beber </a:t>
            </a:r>
            <a:r>
              <a:rPr sz="1800" spc="-25" dirty="0">
                <a:latin typeface="Verdana"/>
                <a:cs typeface="Verdana"/>
              </a:rPr>
              <a:t> </a:t>
            </a:r>
            <a:r>
              <a:rPr sz="1800" spc="200" dirty="0">
                <a:latin typeface="Verdana"/>
                <a:cs typeface="Verdana"/>
              </a:rPr>
              <a:t>al</a:t>
            </a:r>
            <a:r>
              <a:rPr sz="1800" spc="50" dirty="0">
                <a:latin typeface="Verdana"/>
                <a:cs typeface="Verdana"/>
              </a:rPr>
              <a:t> </a:t>
            </a:r>
            <a:r>
              <a:rPr sz="1800" spc="170" dirty="0">
                <a:latin typeface="Verdana"/>
                <a:cs typeface="Verdana"/>
              </a:rPr>
              <a:t>menos</a:t>
            </a:r>
            <a:r>
              <a:rPr sz="1800" spc="65" dirty="0">
                <a:latin typeface="Verdana"/>
                <a:cs typeface="Verdana"/>
              </a:rPr>
              <a:t> </a:t>
            </a:r>
            <a:r>
              <a:rPr sz="1800" spc="260" dirty="0">
                <a:latin typeface="Verdana"/>
                <a:cs typeface="Verdana"/>
              </a:rPr>
              <a:t>8</a:t>
            </a:r>
            <a:r>
              <a:rPr sz="1800" spc="45" dirty="0">
                <a:latin typeface="Verdana"/>
                <a:cs typeface="Verdana"/>
              </a:rPr>
              <a:t> </a:t>
            </a:r>
            <a:r>
              <a:rPr sz="1800" spc="-65" dirty="0">
                <a:latin typeface="Verdana"/>
                <a:cs typeface="Verdana"/>
              </a:rPr>
              <a:t>vasos</a:t>
            </a:r>
            <a:r>
              <a:rPr sz="1800" spc="75" dirty="0">
                <a:latin typeface="Verdana"/>
                <a:cs typeface="Verdana"/>
              </a:rPr>
              <a:t> </a:t>
            </a:r>
            <a:r>
              <a:rPr sz="1800" spc="10" dirty="0">
                <a:latin typeface="Verdana"/>
                <a:cs typeface="Verdana"/>
              </a:rPr>
              <a:t>de </a:t>
            </a:r>
            <a:r>
              <a:rPr sz="1800" spc="-620" dirty="0">
                <a:latin typeface="Verdana"/>
                <a:cs typeface="Verdana"/>
              </a:rPr>
              <a:t> </a:t>
            </a:r>
            <a:r>
              <a:rPr sz="1800" spc="100" dirty="0">
                <a:latin typeface="Verdana"/>
                <a:cs typeface="Verdana"/>
              </a:rPr>
              <a:t>agua</a:t>
            </a:r>
            <a:r>
              <a:rPr sz="1800" spc="70" dirty="0">
                <a:latin typeface="Verdana"/>
                <a:cs typeface="Verdana"/>
              </a:rPr>
              <a:t> </a:t>
            </a:r>
            <a:r>
              <a:rPr sz="1800" spc="200" dirty="0">
                <a:latin typeface="Verdana"/>
                <a:cs typeface="Verdana"/>
              </a:rPr>
              <a:t>al</a:t>
            </a:r>
            <a:r>
              <a:rPr sz="1800" spc="45" dirty="0">
                <a:latin typeface="Verdana"/>
                <a:cs typeface="Verdana"/>
              </a:rPr>
              <a:t> </a:t>
            </a:r>
            <a:r>
              <a:rPr sz="1800" spc="170" dirty="0">
                <a:latin typeface="Verdana"/>
                <a:cs typeface="Verdana"/>
              </a:rPr>
              <a:t>día</a:t>
            </a:r>
            <a:r>
              <a:rPr sz="1800" spc="65" dirty="0">
                <a:latin typeface="Verdana"/>
                <a:cs typeface="Verdana"/>
              </a:rPr>
              <a:t> </a:t>
            </a:r>
            <a:r>
              <a:rPr sz="1800" spc="-85" dirty="0">
                <a:latin typeface="Verdana"/>
                <a:cs typeface="Verdana"/>
              </a:rPr>
              <a:t>(2</a:t>
            </a:r>
            <a:r>
              <a:rPr sz="1800" spc="45" dirty="0">
                <a:latin typeface="Verdana"/>
                <a:cs typeface="Verdana"/>
              </a:rPr>
              <a:t> </a:t>
            </a:r>
            <a:r>
              <a:rPr sz="1800" spc="55" dirty="0">
                <a:latin typeface="Verdana"/>
                <a:cs typeface="Verdana"/>
              </a:rPr>
              <a:t>litros)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012683" y="5347208"/>
            <a:ext cx="883285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spc="45" dirty="0">
                <a:latin typeface="Verdana"/>
                <a:cs typeface="Verdana"/>
              </a:rPr>
              <a:t>Cer</a:t>
            </a:r>
            <a:r>
              <a:rPr sz="1400" spc="50" dirty="0">
                <a:latin typeface="Verdana"/>
                <a:cs typeface="Verdana"/>
              </a:rPr>
              <a:t>e</a:t>
            </a:r>
            <a:r>
              <a:rPr sz="1400" spc="-5" dirty="0">
                <a:latin typeface="Verdana"/>
                <a:cs typeface="Verdana"/>
              </a:rPr>
              <a:t>ales,  </a:t>
            </a:r>
            <a:r>
              <a:rPr sz="1400" spc="25" dirty="0">
                <a:latin typeface="Verdana"/>
                <a:cs typeface="Verdana"/>
              </a:rPr>
              <a:t>pasta, </a:t>
            </a:r>
            <a:r>
              <a:rPr sz="1400" spc="30" dirty="0">
                <a:latin typeface="Verdana"/>
                <a:cs typeface="Verdana"/>
              </a:rPr>
              <a:t> </a:t>
            </a:r>
            <a:r>
              <a:rPr sz="1400" spc="145" dirty="0">
                <a:latin typeface="Verdana"/>
                <a:cs typeface="Verdana"/>
              </a:rPr>
              <a:t>arroz…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794754" y="3259073"/>
            <a:ext cx="1565275" cy="15360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Verdana"/>
                <a:cs typeface="Verdana"/>
              </a:rPr>
              <a:t>Lácteos, </a:t>
            </a:r>
            <a:r>
              <a:rPr sz="1400" spc="20" dirty="0">
                <a:latin typeface="Verdana"/>
                <a:cs typeface="Verdana"/>
              </a:rPr>
              <a:t>huevos, </a:t>
            </a:r>
            <a:r>
              <a:rPr sz="1400" spc="-480" dirty="0">
                <a:latin typeface="Verdana"/>
                <a:cs typeface="Verdana"/>
              </a:rPr>
              <a:t> </a:t>
            </a:r>
            <a:r>
              <a:rPr sz="1400" spc="-5" dirty="0">
                <a:latin typeface="Verdana"/>
                <a:cs typeface="Verdana"/>
              </a:rPr>
              <a:t>pescado,</a:t>
            </a:r>
            <a:r>
              <a:rPr sz="1400" spc="5" dirty="0">
                <a:latin typeface="Verdana"/>
                <a:cs typeface="Verdana"/>
              </a:rPr>
              <a:t> </a:t>
            </a:r>
            <a:r>
              <a:rPr sz="1400" spc="105" dirty="0">
                <a:latin typeface="Verdana"/>
                <a:cs typeface="Verdana"/>
              </a:rPr>
              <a:t>pollo</a:t>
            </a:r>
            <a:r>
              <a:rPr sz="1400" spc="20" dirty="0">
                <a:latin typeface="Verdana"/>
                <a:cs typeface="Verdana"/>
              </a:rPr>
              <a:t> </a:t>
            </a:r>
            <a:r>
              <a:rPr sz="1400" spc="100" dirty="0">
                <a:latin typeface="Verdana"/>
                <a:cs typeface="Verdana"/>
              </a:rPr>
              <a:t>y </a:t>
            </a:r>
            <a:r>
              <a:rPr sz="1400" spc="-475" dirty="0">
                <a:latin typeface="Verdana"/>
                <a:cs typeface="Verdana"/>
              </a:rPr>
              <a:t> </a:t>
            </a:r>
            <a:r>
              <a:rPr sz="1400" spc="75" dirty="0">
                <a:latin typeface="Verdana"/>
                <a:cs typeface="Verdana"/>
              </a:rPr>
              <a:t>legumbres</a:t>
            </a:r>
            <a:endParaRPr sz="14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900">
              <a:latin typeface="Verdana"/>
              <a:cs typeface="Verdana"/>
            </a:endParaRPr>
          </a:p>
          <a:p>
            <a:pPr marL="673100">
              <a:lnSpc>
                <a:spcPct val="100000"/>
              </a:lnSpc>
              <a:spcBef>
                <a:spcPts val="1175"/>
              </a:spcBef>
            </a:pPr>
            <a:r>
              <a:rPr sz="1400" spc="95" dirty="0">
                <a:latin typeface="Verdana"/>
                <a:cs typeface="Verdana"/>
              </a:rPr>
              <a:t>Frutas</a:t>
            </a:r>
            <a:r>
              <a:rPr sz="1400" spc="-15" dirty="0">
                <a:latin typeface="Verdana"/>
                <a:cs typeface="Verdana"/>
              </a:rPr>
              <a:t> </a:t>
            </a:r>
            <a:r>
              <a:rPr sz="1400" spc="100" dirty="0">
                <a:latin typeface="Verdana"/>
                <a:cs typeface="Verdana"/>
              </a:rPr>
              <a:t>y</a:t>
            </a:r>
            <a:endParaRPr sz="1400">
              <a:latin typeface="Verdana"/>
              <a:cs typeface="Verdana"/>
            </a:endParaRPr>
          </a:p>
          <a:p>
            <a:pPr marL="638175">
              <a:lnSpc>
                <a:spcPct val="100000"/>
              </a:lnSpc>
            </a:pPr>
            <a:r>
              <a:rPr sz="1400" spc="95" dirty="0">
                <a:latin typeface="Verdana"/>
                <a:cs typeface="Verdana"/>
              </a:rPr>
              <a:t>verduras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957442" y="2345182"/>
            <a:ext cx="185928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165" dirty="0">
                <a:latin typeface="Verdana"/>
                <a:cs typeface="Verdana"/>
              </a:rPr>
              <a:t>Carne</a:t>
            </a:r>
            <a:r>
              <a:rPr sz="1400" spc="5" dirty="0">
                <a:latin typeface="Verdana"/>
                <a:cs typeface="Verdana"/>
              </a:rPr>
              <a:t> </a:t>
            </a:r>
            <a:r>
              <a:rPr sz="1400" spc="100" dirty="0">
                <a:latin typeface="Verdana"/>
                <a:cs typeface="Verdana"/>
              </a:rPr>
              <a:t>y</a:t>
            </a:r>
            <a:r>
              <a:rPr sz="1400" spc="20" dirty="0">
                <a:latin typeface="Verdana"/>
                <a:cs typeface="Verdana"/>
              </a:rPr>
              <a:t> </a:t>
            </a:r>
            <a:r>
              <a:rPr sz="1400" spc="100" dirty="0">
                <a:latin typeface="Verdana"/>
                <a:cs typeface="Verdana"/>
              </a:rPr>
              <a:t>embutido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363083" y="1133347"/>
            <a:ext cx="126746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400" spc="105" dirty="0">
                <a:latin typeface="Verdana"/>
                <a:cs typeface="Verdana"/>
              </a:rPr>
              <a:t>Bollería,</a:t>
            </a:r>
            <a:endParaRPr sz="14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z="1400" spc="100" dirty="0">
                <a:latin typeface="Verdana"/>
                <a:cs typeface="Verdana"/>
              </a:rPr>
              <a:t>chucherías…</a:t>
            </a:r>
            <a:endParaRPr sz="1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79064" y="277847"/>
            <a:ext cx="8522970" cy="6253480"/>
            <a:chOff x="279064" y="277847"/>
            <a:chExt cx="8522970" cy="6253480"/>
          </a:xfrm>
        </p:grpSpPr>
        <p:sp>
          <p:nvSpPr>
            <p:cNvPr id="3" name="object 3"/>
            <p:cNvSpPr/>
            <p:nvPr/>
          </p:nvSpPr>
          <p:spPr>
            <a:xfrm>
              <a:off x="317164" y="315947"/>
              <a:ext cx="8446770" cy="6177280"/>
            </a:xfrm>
            <a:custGeom>
              <a:avLst/>
              <a:gdLst/>
              <a:ahLst/>
              <a:cxnLst/>
              <a:rect l="l" t="t" r="r" b="b"/>
              <a:pathLst>
                <a:path w="8446770" h="6177280">
                  <a:moveTo>
                    <a:pt x="79075" y="52860"/>
                  </a:moveTo>
                  <a:lnTo>
                    <a:pt x="144607" y="50500"/>
                  </a:lnTo>
                  <a:lnTo>
                    <a:pt x="209873" y="48203"/>
                  </a:lnTo>
                  <a:lnTo>
                    <a:pt x="274873" y="45968"/>
                  </a:lnTo>
                  <a:lnTo>
                    <a:pt x="339610" y="43796"/>
                  </a:lnTo>
                  <a:lnTo>
                    <a:pt x="404085" y="41686"/>
                  </a:lnTo>
                  <a:lnTo>
                    <a:pt x="468300" y="39636"/>
                  </a:lnTo>
                  <a:lnTo>
                    <a:pt x="532256" y="37646"/>
                  </a:lnTo>
                  <a:lnTo>
                    <a:pt x="595954" y="35716"/>
                  </a:lnTo>
                  <a:lnTo>
                    <a:pt x="659397" y="33845"/>
                  </a:lnTo>
                  <a:lnTo>
                    <a:pt x="722586" y="32032"/>
                  </a:lnTo>
                  <a:lnTo>
                    <a:pt x="785522" y="30277"/>
                  </a:lnTo>
                  <a:lnTo>
                    <a:pt x="848208" y="28579"/>
                  </a:lnTo>
                  <a:lnTo>
                    <a:pt x="910643" y="26937"/>
                  </a:lnTo>
                  <a:lnTo>
                    <a:pt x="972831" y="25351"/>
                  </a:lnTo>
                  <a:lnTo>
                    <a:pt x="1034773" y="23820"/>
                  </a:lnTo>
                  <a:lnTo>
                    <a:pt x="1096469" y="22343"/>
                  </a:lnTo>
                  <a:lnTo>
                    <a:pt x="1157923" y="20920"/>
                  </a:lnTo>
                  <a:lnTo>
                    <a:pt x="1219135" y="19551"/>
                  </a:lnTo>
                  <a:lnTo>
                    <a:pt x="1280106" y="18234"/>
                  </a:lnTo>
                  <a:lnTo>
                    <a:pt x="1340840" y="16969"/>
                  </a:lnTo>
                  <a:lnTo>
                    <a:pt x="1401336" y="15755"/>
                  </a:lnTo>
                  <a:lnTo>
                    <a:pt x="1461596" y="14592"/>
                  </a:lnTo>
                  <a:lnTo>
                    <a:pt x="1521623" y="13479"/>
                  </a:lnTo>
                  <a:lnTo>
                    <a:pt x="1581418" y="12415"/>
                  </a:lnTo>
                  <a:lnTo>
                    <a:pt x="1640982" y="11400"/>
                  </a:lnTo>
                  <a:lnTo>
                    <a:pt x="1700316" y="10433"/>
                  </a:lnTo>
                  <a:lnTo>
                    <a:pt x="1759423" y="9513"/>
                  </a:lnTo>
                  <a:lnTo>
                    <a:pt x="1818304" y="8641"/>
                  </a:lnTo>
                  <a:lnTo>
                    <a:pt x="1876961" y="7814"/>
                  </a:lnTo>
                  <a:lnTo>
                    <a:pt x="1935394" y="7033"/>
                  </a:lnTo>
                  <a:lnTo>
                    <a:pt x="1993606" y="6297"/>
                  </a:lnTo>
                  <a:lnTo>
                    <a:pt x="2051598" y="5606"/>
                  </a:lnTo>
                  <a:lnTo>
                    <a:pt x="2109372" y="4958"/>
                  </a:lnTo>
                  <a:lnTo>
                    <a:pt x="2166930" y="4352"/>
                  </a:lnTo>
                  <a:lnTo>
                    <a:pt x="2224272" y="3790"/>
                  </a:lnTo>
                  <a:lnTo>
                    <a:pt x="2281400" y="3269"/>
                  </a:lnTo>
                  <a:lnTo>
                    <a:pt x="2338316" y="2789"/>
                  </a:lnTo>
                  <a:lnTo>
                    <a:pt x="2395022" y="2349"/>
                  </a:lnTo>
                  <a:lnTo>
                    <a:pt x="2451519" y="1950"/>
                  </a:lnTo>
                  <a:lnTo>
                    <a:pt x="2507809" y="1589"/>
                  </a:lnTo>
                  <a:lnTo>
                    <a:pt x="2563893" y="1267"/>
                  </a:lnTo>
                  <a:lnTo>
                    <a:pt x="2619772" y="983"/>
                  </a:lnTo>
                  <a:lnTo>
                    <a:pt x="2675449" y="736"/>
                  </a:lnTo>
                  <a:lnTo>
                    <a:pt x="2730925" y="526"/>
                  </a:lnTo>
                  <a:lnTo>
                    <a:pt x="2786201" y="352"/>
                  </a:lnTo>
                  <a:lnTo>
                    <a:pt x="2841279" y="214"/>
                  </a:lnTo>
                  <a:lnTo>
                    <a:pt x="2896160" y="110"/>
                  </a:lnTo>
                  <a:lnTo>
                    <a:pt x="2950847" y="40"/>
                  </a:lnTo>
                  <a:lnTo>
                    <a:pt x="3005340" y="3"/>
                  </a:lnTo>
                  <a:lnTo>
                    <a:pt x="3059642" y="0"/>
                  </a:lnTo>
                  <a:lnTo>
                    <a:pt x="3113753" y="28"/>
                  </a:lnTo>
                  <a:lnTo>
                    <a:pt x="3167676" y="88"/>
                  </a:lnTo>
                  <a:lnTo>
                    <a:pt x="3221412" y="179"/>
                  </a:lnTo>
                  <a:lnTo>
                    <a:pt x="3274962" y="300"/>
                  </a:lnTo>
                  <a:lnTo>
                    <a:pt x="3328328" y="451"/>
                  </a:lnTo>
                  <a:lnTo>
                    <a:pt x="3381511" y="631"/>
                  </a:lnTo>
                  <a:lnTo>
                    <a:pt x="3434514" y="839"/>
                  </a:lnTo>
                  <a:lnTo>
                    <a:pt x="3487338" y="1075"/>
                  </a:lnTo>
                  <a:lnTo>
                    <a:pt x="3539983" y="1338"/>
                  </a:lnTo>
                  <a:lnTo>
                    <a:pt x="3592453" y="1628"/>
                  </a:lnTo>
                  <a:lnTo>
                    <a:pt x="3644748" y="1943"/>
                  </a:lnTo>
                  <a:lnTo>
                    <a:pt x="3696869" y="2284"/>
                  </a:lnTo>
                  <a:lnTo>
                    <a:pt x="3748820" y="2649"/>
                  </a:lnTo>
                  <a:lnTo>
                    <a:pt x="3800600" y="3038"/>
                  </a:lnTo>
                  <a:lnTo>
                    <a:pt x="3852212" y="3450"/>
                  </a:lnTo>
                  <a:lnTo>
                    <a:pt x="3903657" y="3885"/>
                  </a:lnTo>
                  <a:lnTo>
                    <a:pt x="3954937" y="4341"/>
                  </a:lnTo>
                  <a:lnTo>
                    <a:pt x="4006053" y="4820"/>
                  </a:lnTo>
                  <a:lnTo>
                    <a:pt x="4057006" y="5319"/>
                  </a:lnTo>
                  <a:lnTo>
                    <a:pt x="4107800" y="5837"/>
                  </a:lnTo>
                  <a:lnTo>
                    <a:pt x="4158434" y="6376"/>
                  </a:lnTo>
                  <a:lnTo>
                    <a:pt x="4208910" y="6933"/>
                  </a:lnTo>
                  <a:lnTo>
                    <a:pt x="4259231" y="7509"/>
                  </a:lnTo>
                  <a:lnTo>
                    <a:pt x="4309398" y="8102"/>
                  </a:lnTo>
                  <a:lnTo>
                    <a:pt x="4359411" y="8711"/>
                  </a:lnTo>
                  <a:lnTo>
                    <a:pt x="4409274" y="9338"/>
                  </a:lnTo>
                  <a:lnTo>
                    <a:pt x="4458986" y="9979"/>
                  </a:lnTo>
                  <a:lnTo>
                    <a:pt x="4508551" y="10636"/>
                  </a:lnTo>
                  <a:lnTo>
                    <a:pt x="4557968" y="11307"/>
                  </a:lnTo>
                  <a:lnTo>
                    <a:pt x="4607241" y="11992"/>
                  </a:lnTo>
                  <a:lnTo>
                    <a:pt x="4656371" y="12690"/>
                  </a:lnTo>
                  <a:lnTo>
                    <a:pt x="4705358" y="13400"/>
                  </a:lnTo>
                  <a:lnTo>
                    <a:pt x="4754205" y="14122"/>
                  </a:lnTo>
                  <a:lnTo>
                    <a:pt x="4802914" y="14856"/>
                  </a:lnTo>
                  <a:lnTo>
                    <a:pt x="4851485" y="15599"/>
                  </a:lnTo>
                  <a:lnTo>
                    <a:pt x="4899920" y="16353"/>
                  </a:lnTo>
                  <a:lnTo>
                    <a:pt x="4948222" y="17116"/>
                  </a:lnTo>
                  <a:lnTo>
                    <a:pt x="4996391" y="17888"/>
                  </a:lnTo>
                  <a:lnTo>
                    <a:pt x="5044428" y="18667"/>
                  </a:lnTo>
                  <a:lnTo>
                    <a:pt x="5092337" y="19454"/>
                  </a:lnTo>
                  <a:lnTo>
                    <a:pt x="5140117" y="20248"/>
                  </a:lnTo>
                  <a:lnTo>
                    <a:pt x="5187771" y="21048"/>
                  </a:lnTo>
                  <a:lnTo>
                    <a:pt x="5235301" y="21853"/>
                  </a:lnTo>
                  <a:lnTo>
                    <a:pt x="5282707" y="22663"/>
                  </a:lnTo>
                  <a:lnTo>
                    <a:pt x="5329992" y="23477"/>
                  </a:lnTo>
                  <a:lnTo>
                    <a:pt x="5377156" y="24295"/>
                  </a:lnTo>
                  <a:lnTo>
                    <a:pt x="5424202" y="25116"/>
                  </a:lnTo>
                  <a:lnTo>
                    <a:pt x="5471131" y="25938"/>
                  </a:lnTo>
                  <a:lnTo>
                    <a:pt x="5517945" y="26763"/>
                  </a:lnTo>
                  <a:lnTo>
                    <a:pt x="5564644" y="27588"/>
                  </a:lnTo>
                  <a:lnTo>
                    <a:pt x="5611232" y="28414"/>
                  </a:lnTo>
                  <a:lnTo>
                    <a:pt x="5657709" y="29240"/>
                  </a:lnTo>
                  <a:lnTo>
                    <a:pt x="5704076" y="30064"/>
                  </a:lnTo>
                  <a:lnTo>
                    <a:pt x="5750336" y="30887"/>
                  </a:lnTo>
                  <a:lnTo>
                    <a:pt x="5796490" y="31708"/>
                  </a:lnTo>
                  <a:lnTo>
                    <a:pt x="5842539" y="32526"/>
                  </a:lnTo>
                  <a:lnTo>
                    <a:pt x="5888486" y="33341"/>
                  </a:lnTo>
                  <a:lnTo>
                    <a:pt x="5934331" y="34151"/>
                  </a:lnTo>
                  <a:lnTo>
                    <a:pt x="5980076" y="34957"/>
                  </a:lnTo>
                  <a:lnTo>
                    <a:pt x="6025723" y="35757"/>
                  </a:lnTo>
                  <a:lnTo>
                    <a:pt x="6071273" y="36551"/>
                  </a:lnTo>
                  <a:lnTo>
                    <a:pt x="6116729" y="37339"/>
                  </a:lnTo>
                  <a:lnTo>
                    <a:pt x="6162090" y="38119"/>
                  </a:lnTo>
                  <a:lnTo>
                    <a:pt x="6207360" y="38892"/>
                  </a:lnTo>
                  <a:lnTo>
                    <a:pt x="6252539" y="39656"/>
                  </a:lnTo>
                  <a:lnTo>
                    <a:pt x="6297629" y="40410"/>
                  </a:lnTo>
                  <a:lnTo>
                    <a:pt x="6342632" y="41155"/>
                  </a:lnTo>
                  <a:lnTo>
                    <a:pt x="6387549" y="41890"/>
                  </a:lnTo>
                  <a:lnTo>
                    <a:pt x="6432382" y="42613"/>
                  </a:lnTo>
                  <a:lnTo>
                    <a:pt x="6477132" y="43324"/>
                  </a:lnTo>
                  <a:lnTo>
                    <a:pt x="6521801" y="44023"/>
                  </a:lnTo>
                  <a:lnTo>
                    <a:pt x="6566390" y="44709"/>
                  </a:lnTo>
                  <a:lnTo>
                    <a:pt x="6610902" y="45382"/>
                  </a:lnTo>
                  <a:lnTo>
                    <a:pt x="6655337" y="46040"/>
                  </a:lnTo>
                  <a:lnTo>
                    <a:pt x="6699697" y="46683"/>
                  </a:lnTo>
                  <a:lnTo>
                    <a:pt x="6743984" y="47311"/>
                  </a:lnTo>
                  <a:lnTo>
                    <a:pt x="6788199" y="47922"/>
                  </a:lnTo>
                  <a:lnTo>
                    <a:pt x="6832344" y="48517"/>
                  </a:lnTo>
                  <a:lnTo>
                    <a:pt x="6876420" y="49094"/>
                  </a:lnTo>
                  <a:lnTo>
                    <a:pt x="6920429" y="49653"/>
                  </a:lnTo>
                  <a:lnTo>
                    <a:pt x="6964372" y="50193"/>
                  </a:lnTo>
                  <a:lnTo>
                    <a:pt x="7008252" y="50714"/>
                  </a:lnTo>
                  <a:lnTo>
                    <a:pt x="7052069" y="51215"/>
                  </a:lnTo>
                  <a:lnTo>
                    <a:pt x="7095826" y="51695"/>
                  </a:lnTo>
                  <a:lnTo>
                    <a:pt x="7139523" y="52154"/>
                  </a:lnTo>
                  <a:lnTo>
                    <a:pt x="7183162" y="52591"/>
                  </a:lnTo>
                  <a:lnTo>
                    <a:pt x="7226745" y="53005"/>
                  </a:lnTo>
                  <a:lnTo>
                    <a:pt x="7270274" y="53396"/>
                  </a:lnTo>
                  <a:lnTo>
                    <a:pt x="7313749" y="53764"/>
                  </a:lnTo>
                  <a:lnTo>
                    <a:pt x="7357173" y="54107"/>
                  </a:lnTo>
                  <a:lnTo>
                    <a:pt x="7400547" y="54424"/>
                  </a:lnTo>
                  <a:lnTo>
                    <a:pt x="7443873" y="54716"/>
                  </a:lnTo>
                  <a:lnTo>
                    <a:pt x="7487152" y="54982"/>
                  </a:lnTo>
                  <a:lnTo>
                    <a:pt x="7530385" y="55221"/>
                  </a:lnTo>
                  <a:lnTo>
                    <a:pt x="7573575" y="55431"/>
                  </a:lnTo>
                  <a:lnTo>
                    <a:pt x="7616723" y="55614"/>
                  </a:lnTo>
                  <a:lnTo>
                    <a:pt x="7659830" y="55768"/>
                  </a:lnTo>
                  <a:lnTo>
                    <a:pt x="7702898" y="55892"/>
                  </a:lnTo>
                  <a:lnTo>
                    <a:pt x="7745929" y="55986"/>
                  </a:lnTo>
                  <a:lnTo>
                    <a:pt x="7788924" y="56049"/>
                  </a:lnTo>
                  <a:lnTo>
                    <a:pt x="7831884" y="56080"/>
                  </a:lnTo>
                  <a:lnTo>
                    <a:pt x="7874812" y="56080"/>
                  </a:lnTo>
                  <a:lnTo>
                    <a:pt x="7917708" y="56046"/>
                  </a:lnTo>
                  <a:lnTo>
                    <a:pt x="7960575" y="55980"/>
                  </a:lnTo>
                  <a:lnTo>
                    <a:pt x="8003413" y="55879"/>
                  </a:lnTo>
                  <a:lnTo>
                    <a:pt x="8046225" y="55744"/>
                  </a:lnTo>
                  <a:lnTo>
                    <a:pt x="8089012" y="55573"/>
                  </a:lnTo>
                  <a:lnTo>
                    <a:pt x="8131776" y="55366"/>
                  </a:lnTo>
                  <a:lnTo>
                    <a:pt x="8174517" y="55123"/>
                  </a:lnTo>
                  <a:lnTo>
                    <a:pt x="8217239" y="54843"/>
                  </a:lnTo>
                  <a:lnTo>
                    <a:pt x="8259941" y="54524"/>
                  </a:lnTo>
                  <a:lnTo>
                    <a:pt x="8302627" y="54167"/>
                  </a:lnTo>
                  <a:lnTo>
                    <a:pt x="8345296" y="53772"/>
                  </a:lnTo>
                  <a:lnTo>
                    <a:pt x="8387952" y="53336"/>
                  </a:lnTo>
                  <a:lnTo>
                    <a:pt x="8430595" y="52860"/>
                  </a:lnTo>
                  <a:lnTo>
                    <a:pt x="8428796" y="85808"/>
                  </a:lnTo>
                  <a:lnTo>
                    <a:pt x="8425447" y="154764"/>
                  </a:lnTo>
                  <a:lnTo>
                    <a:pt x="8422424" y="227676"/>
                  </a:lnTo>
                  <a:lnTo>
                    <a:pt x="8419716" y="304397"/>
                  </a:lnTo>
                  <a:lnTo>
                    <a:pt x="8418476" y="344140"/>
                  </a:lnTo>
                  <a:lnTo>
                    <a:pt x="8417310" y="384779"/>
                  </a:lnTo>
                  <a:lnTo>
                    <a:pt x="8416218" y="426297"/>
                  </a:lnTo>
                  <a:lnTo>
                    <a:pt x="8415198" y="468675"/>
                  </a:lnTo>
                  <a:lnTo>
                    <a:pt x="8414248" y="511894"/>
                  </a:lnTo>
                  <a:lnTo>
                    <a:pt x="8413367" y="555936"/>
                  </a:lnTo>
                  <a:lnTo>
                    <a:pt x="8412553" y="600783"/>
                  </a:lnTo>
                  <a:lnTo>
                    <a:pt x="8411807" y="646415"/>
                  </a:lnTo>
                  <a:lnTo>
                    <a:pt x="8411125" y="692815"/>
                  </a:lnTo>
                  <a:lnTo>
                    <a:pt x="8410506" y="739965"/>
                  </a:lnTo>
                  <a:lnTo>
                    <a:pt x="8409950" y="787845"/>
                  </a:lnTo>
                  <a:lnTo>
                    <a:pt x="8409455" y="836437"/>
                  </a:lnTo>
                  <a:lnTo>
                    <a:pt x="8409019" y="885723"/>
                  </a:lnTo>
                  <a:lnTo>
                    <a:pt x="8408642" y="935685"/>
                  </a:lnTo>
                  <a:lnTo>
                    <a:pt x="8408321" y="986303"/>
                  </a:lnTo>
                  <a:lnTo>
                    <a:pt x="8408055" y="1037560"/>
                  </a:lnTo>
                  <a:lnTo>
                    <a:pt x="8407844" y="1089436"/>
                  </a:lnTo>
                  <a:lnTo>
                    <a:pt x="8407686" y="1141914"/>
                  </a:lnTo>
                  <a:lnTo>
                    <a:pt x="8407578" y="1194976"/>
                  </a:lnTo>
                  <a:lnTo>
                    <a:pt x="8407521" y="1248601"/>
                  </a:lnTo>
                  <a:lnTo>
                    <a:pt x="8407512" y="1302773"/>
                  </a:lnTo>
                  <a:lnTo>
                    <a:pt x="8407551" y="1357473"/>
                  </a:lnTo>
                  <a:lnTo>
                    <a:pt x="8407636" y="1412682"/>
                  </a:lnTo>
                  <a:lnTo>
                    <a:pt x="8407765" y="1468381"/>
                  </a:lnTo>
                  <a:lnTo>
                    <a:pt x="8407937" y="1524553"/>
                  </a:lnTo>
                  <a:lnTo>
                    <a:pt x="8408151" y="1581179"/>
                  </a:lnTo>
                  <a:lnTo>
                    <a:pt x="8408405" y="1638240"/>
                  </a:lnTo>
                  <a:lnTo>
                    <a:pt x="8408699" y="1695718"/>
                  </a:lnTo>
                  <a:lnTo>
                    <a:pt x="8409030" y="1753594"/>
                  </a:lnTo>
                  <a:lnTo>
                    <a:pt x="8409398" y="1811851"/>
                  </a:lnTo>
                  <a:lnTo>
                    <a:pt x="8409800" y="1870469"/>
                  </a:lnTo>
                  <a:lnTo>
                    <a:pt x="8410236" y="1929430"/>
                  </a:lnTo>
                  <a:lnTo>
                    <a:pt x="8410705" y="1988716"/>
                  </a:lnTo>
                  <a:lnTo>
                    <a:pt x="8411204" y="2048308"/>
                  </a:lnTo>
                  <a:lnTo>
                    <a:pt x="8411733" y="2108188"/>
                  </a:lnTo>
                  <a:lnTo>
                    <a:pt x="8412290" y="2168337"/>
                  </a:lnTo>
                  <a:lnTo>
                    <a:pt x="8412874" y="2228737"/>
                  </a:lnTo>
                  <a:lnTo>
                    <a:pt x="8413483" y="2289369"/>
                  </a:lnTo>
                  <a:lnTo>
                    <a:pt x="8414117" y="2350215"/>
                  </a:lnTo>
                  <a:lnTo>
                    <a:pt x="8414773" y="2411257"/>
                  </a:lnTo>
                  <a:lnTo>
                    <a:pt x="8415450" y="2472476"/>
                  </a:lnTo>
                  <a:lnTo>
                    <a:pt x="8416148" y="2533853"/>
                  </a:lnTo>
                  <a:lnTo>
                    <a:pt x="8416864" y="2595370"/>
                  </a:lnTo>
                  <a:lnTo>
                    <a:pt x="8417597" y="2657009"/>
                  </a:lnTo>
                  <a:lnTo>
                    <a:pt x="8418347" y="2718751"/>
                  </a:lnTo>
                  <a:lnTo>
                    <a:pt x="8419111" y="2780578"/>
                  </a:lnTo>
                  <a:lnTo>
                    <a:pt x="8419888" y="2842471"/>
                  </a:lnTo>
                  <a:lnTo>
                    <a:pt x="8420677" y="2904412"/>
                  </a:lnTo>
                  <a:lnTo>
                    <a:pt x="8421476" y="2966382"/>
                  </a:lnTo>
                  <a:lnTo>
                    <a:pt x="8422284" y="3028363"/>
                  </a:lnTo>
                  <a:lnTo>
                    <a:pt x="8423101" y="3090336"/>
                  </a:lnTo>
                  <a:lnTo>
                    <a:pt x="8423923" y="3152284"/>
                  </a:lnTo>
                  <a:lnTo>
                    <a:pt x="8424751" y="3214187"/>
                  </a:lnTo>
                  <a:lnTo>
                    <a:pt x="8425582" y="3276027"/>
                  </a:lnTo>
                  <a:lnTo>
                    <a:pt x="8426415" y="3337786"/>
                  </a:lnTo>
                  <a:lnTo>
                    <a:pt x="8427250" y="3399445"/>
                  </a:lnTo>
                  <a:lnTo>
                    <a:pt x="8428084" y="3460985"/>
                  </a:lnTo>
                  <a:lnTo>
                    <a:pt x="8428916" y="3522389"/>
                  </a:lnTo>
                  <a:lnTo>
                    <a:pt x="8429745" y="3583638"/>
                  </a:lnTo>
                  <a:lnTo>
                    <a:pt x="8430569" y="3644712"/>
                  </a:lnTo>
                  <a:lnTo>
                    <a:pt x="8431388" y="3705595"/>
                  </a:lnTo>
                  <a:lnTo>
                    <a:pt x="8432199" y="3766267"/>
                  </a:lnTo>
                  <a:lnTo>
                    <a:pt x="8433002" y="3826711"/>
                  </a:lnTo>
                  <a:lnTo>
                    <a:pt x="8433795" y="3886906"/>
                  </a:lnTo>
                  <a:lnTo>
                    <a:pt x="8434576" y="3946836"/>
                  </a:lnTo>
                  <a:lnTo>
                    <a:pt x="8435345" y="4006481"/>
                  </a:lnTo>
                  <a:lnTo>
                    <a:pt x="8436100" y="4065824"/>
                  </a:lnTo>
                  <a:lnTo>
                    <a:pt x="8436839" y="4124845"/>
                  </a:lnTo>
                  <a:lnTo>
                    <a:pt x="8437561" y="4183526"/>
                  </a:lnTo>
                  <a:lnTo>
                    <a:pt x="8438266" y="4241849"/>
                  </a:lnTo>
                  <a:lnTo>
                    <a:pt x="8438950" y="4299796"/>
                  </a:lnTo>
                  <a:lnTo>
                    <a:pt x="8439614" y="4357347"/>
                  </a:lnTo>
                  <a:lnTo>
                    <a:pt x="8440256" y="4414485"/>
                  </a:lnTo>
                  <a:lnTo>
                    <a:pt x="8440874" y="4471190"/>
                  </a:lnTo>
                  <a:lnTo>
                    <a:pt x="8441467" y="4527445"/>
                  </a:lnTo>
                  <a:lnTo>
                    <a:pt x="8442034" y="4583231"/>
                  </a:lnTo>
                  <a:lnTo>
                    <a:pt x="8442573" y="4638530"/>
                  </a:lnTo>
                  <a:lnTo>
                    <a:pt x="8443083" y="4693323"/>
                  </a:lnTo>
                  <a:lnTo>
                    <a:pt x="8443562" y="4747591"/>
                  </a:lnTo>
                  <a:lnTo>
                    <a:pt x="8444010" y="4801317"/>
                  </a:lnTo>
                  <a:lnTo>
                    <a:pt x="8444425" y="4854481"/>
                  </a:lnTo>
                  <a:lnTo>
                    <a:pt x="8444805" y="4907066"/>
                  </a:lnTo>
                  <a:lnTo>
                    <a:pt x="8445149" y="4959052"/>
                  </a:lnTo>
                  <a:lnTo>
                    <a:pt x="8445456" y="5010422"/>
                  </a:lnTo>
                  <a:lnTo>
                    <a:pt x="8445724" y="5061157"/>
                  </a:lnTo>
                  <a:lnTo>
                    <a:pt x="8445953" y="5111238"/>
                  </a:lnTo>
                  <a:lnTo>
                    <a:pt x="8446140" y="5160648"/>
                  </a:lnTo>
                  <a:lnTo>
                    <a:pt x="8446284" y="5209366"/>
                  </a:lnTo>
                  <a:lnTo>
                    <a:pt x="8446385" y="5257376"/>
                  </a:lnTo>
                  <a:lnTo>
                    <a:pt x="8446440" y="5304659"/>
                  </a:lnTo>
                  <a:lnTo>
                    <a:pt x="8446448" y="5351196"/>
                  </a:lnTo>
                  <a:lnTo>
                    <a:pt x="8446408" y="5396968"/>
                  </a:lnTo>
                  <a:lnTo>
                    <a:pt x="8446319" y="5441958"/>
                  </a:lnTo>
                  <a:lnTo>
                    <a:pt x="8446179" y="5486146"/>
                  </a:lnTo>
                  <a:lnTo>
                    <a:pt x="8445986" y="5529515"/>
                  </a:lnTo>
                  <a:lnTo>
                    <a:pt x="8445740" y="5572046"/>
                  </a:lnTo>
                  <a:lnTo>
                    <a:pt x="8445439" y="5613720"/>
                  </a:lnTo>
                  <a:lnTo>
                    <a:pt x="8445082" y="5654519"/>
                  </a:lnTo>
                  <a:lnTo>
                    <a:pt x="8444667" y="5694425"/>
                  </a:lnTo>
                  <a:lnTo>
                    <a:pt x="8444193" y="5733419"/>
                  </a:lnTo>
                  <a:lnTo>
                    <a:pt x="8443062" y="5808597"/>
                  </a:lnTo>
                  <a:lnTo>
                    <a:pt x="8441679" y="5879906"/>
                  </a:lnTo>
                  <a:lnTo>
                    <a:pt x="8440033" y="5947197"/>
                  </a:lnTo>
                  <a:lnTo>
                    <a:pt x="8438112" y="6010325"/>
                  </a:lnTo>
                  <a:lnTo>
                    <a:pt x="8435906" y="6069140"/>
                  </a:lnTo>
                  <a:lnTo>
                    <a:pt x="8433404" y="6123496"/>
                  </a:lnTo>
                  <a:lnTo>
                    <a:pt x="8430595" y="6173244"/>
                  </a:lnTo>
                  <a:lnTo>
                    <a:pt x="8375510" y="6170344"/>
                  </a:lnTo>
                  <a:lnTo>
                    <a:pt x="8320695" y="6167522"/>
                  </a:lnTo>
                  <a:lnTo>
                    <a:pt x="8266146" y="6164777"/>
                  </a:lnTo>
                  <a:lnTo>
                    <a:pt x="8211860" y="6162108"/>
                  </a:lnTo>
                  <a:lnTo>
                    <a:pt x="8157833" y="6159515"/>
                  </a:lnTo>
                  <a:lnTo>
                    <a:pt x="8104060" y="6156997"/>
                  </a:lnTo>
                  <a:lnTo>
                    <a:pt x="8050538" y="6154552"/>
                  </a:lnTo>
                  <a:lnTo>
                    <a:pt x="7997262" y="6152181"/>
                  </a:lnTo>
                  <a:lnTo>
                    <a:pt x="7944229" y="6149883"/>
                  </a:lnTo>
                  <a:lnTo>
                    <a:pt x="7891434" y="6147656"/>
                  </a:lnTo>
                  <a:lnTo>
                    <a:pt x="7838874" y="6145500"/>
                  </a:lnTo>
                  <a:lnTo>
                    <a:pt x="7786545" y="6143414"/>
                  </a:lnTo>
                  <a:lnTo>
                    <a:pt x="7734442" y="6141397"/>
                  </a:lnTo>
                  <a:lnTo>
                    <a:pt x="7682563" y="6139449"/>
                  </a:lnTo>
                  <a:lnTo>
                    <a:pt x="7630902" y="6137568"/>
                  </a:lnTo>
                  <a:lnTo>
                    <a:pt x="7579455" y="6135755"/>
                  </a:lnTo>
                  <a:lnTo>
                    <a:pt x="7528220" y="6134007"/>
                  </a:lnTo>
                  <a:lnTo>
                    <a:pt x="7477192" y="6132325"/>
                  </a:lnTo>
                  <a:lnTo>
                    <a:pt x="7426366" y="6130708"/>
                  </a:lnTo>
                  <a:lnTo>
                    <a:pt x="7375739" y="6129154"/>
                  </a:lnTo>
                  <a:lnTo>
                    <a:pt x="7325307" y="6127664"/>
                  </a:lnTo>
                  <a:lnTo>
                    <a:pt x="7275067" y="6126235"/>
                  </a:lnTo>
                  <a:lnTo>
                    <a:pt x="7225013" y="6124869"/>
                  </a:lnTo>
                  <a:lnTo>
                    <a:pt x="7175142" y="6123562"/>
                  </a:lnTo>
                  <a:lnTo>
                    <a:pt x="7125450" y="6122316"/>
                  </a:lnTo>
                  <a:lnTo>
                    <a:pt x="7075933" y="6121129"/>
                  </a:lnTo>
                  <a:lnTo>
                    <a:pt x="7026587" y="6120000"/>
                  </a:lnTo>
                  <a:lnTo>
                    <a:pt x="6977409" y="6118929"/>
                  </a:lnTo>
                  <a:lnTo>
                    <a:pt x="6928393" y="6117915"/>
                  </a:lnTo>
                  <a:lnTo>
                    <a:pt x="6879537" y="6116956"/>
                  </a:lnTo>
                  <a:lnTo>
                    <a:pt x="6830836" y="6116053"/>
                  </a:lnTo>
                  <a:lnTo>
                    <a:pt x="6782286" y="6115204"/>
                  </a:lnTo>
                  <a:lnTo>
                    <a:pt x="6733883" y="6114409"/>
                  </a:lnTo>
                  <a:lnTo>
                    <a:pt x="6685624" y="6113667"/>
                  </a:lnTo>
                  <a:lnTo>
                    <a:pt x="6637504" y="6112976"/>
                  </a:lnTo>
                  <a:lnTo>
                    <a:pt x="6589519" y="6112337"/>
                  </a:lnTo>
                  <a:lnTo>
                    <a:pt x="6541665" y="6111749"/>
                  </a:lnTo>
                  <a:lnTo>
                    <a:pt x="6493939" y="6111210"/>
                  </a:lnTo>
                  <a:lnTo>
                    <a:pt x="6446337" y="6110720"/>
                  </a:lnTo>
                  <a:lnTo>
                    <a:pt x="6398853" y="6110279"/>
                  </a:lnTo>
                  <a:lnTo>
                    <a:pt x="6351486" y="6109884"/>
                  </a:lnTo>
                  <a:lnTo>
                    <a:pt x="6304229" y="6109537"/>
                  </a:lnTo>
                  <a:lnTo>
                    <a:pt x="6257080" y="6109235"/>
                  </a:lnTo>
                  <a:lnTo>
                    <a:pt x="6210035" y="6108978"/>
                  </a:lnTo>
                  <a:lnTo>
                    <a:pt x="6163089" y="6108765"/>
                  </a:lnTo>
                  <a:lnTo>
                    <a:pt x="6116239" y="6108596"/>
                  </a:lnTo>
                  <a:lnTo>
                    <a:pt x="6069480" y="6108470"/>
                  </a:lnTo>
                  <a:lnTo>
                    <a:pt x="6022809" y="6108385"/>
                  </a:lnTo>
                  <a:lnTo>
                    <a:pt x="5976222" y="6108342"/>
                  </a:lnTo>
                  <a:lnTo>
                    <a:pt x="5929715" y="6108338"/>
                  </a:lnTo>
                  <a:lnTo>
                    <a:pt x="5883283" y="6108375"/>
                  </a:lnTo>
                  <a:lnTo>
                    <a:pt x="5836922" y="6108450"/>
                  </a:lnTo>
                  <a:lnTo>
                    <a:pt x="5790630" y="6108563"/>
                  </a:lnTo>
                  <a:lnTo>
                    <a:pt x="5744401" y="6108713"/>
                  </a:lnTo>
                  <a:lnTo>
                    <a:pt x="5698232" y="6108900"/>
                  </a:lnTo>
                  <a:lnTo>
                    <a:pt x="5652119" y="6109122"/>
                  </a:lnTo>
                  <a:lnTo>
                    <a:pt x="5606058" y="6109380"/>
                  </a:lnTo>
                  <a:lnTo>
                    <a:pt x="5560045" y="6109671"/>
                  </a:lnTo>
                  <a:lnTo>
                    <a:pt x="5514076" y="6109995"/>
                  </a:lnTo>
                  <a:lnTo>
                    <a:pt x="5468146" y="6110352"/>
                  </a:lnTo>
                  <a:lnTo>
                    <a:pt x="5422253" y="6110741"/>
                  </a:lnTo>
                  <a:lnTo>
                    <a:pt x="5376392" y="6111161"/>
                  </a:lnTo>
                  <a:lnTo>
                    <a:pt x="5330558" y="6111611"/>
                  </a:lnTo>
                  <a:lnTo>
                    <a:pt x="5284749" y="6112090"/>
                  </a:lnTo>
                  <a:lnTo>
                    <a:pt x="5238960" y="6112597"/>
                  </a:lnTo>
                  <a:lnTo>
                    <a:pt x="5193186" y="6113133"/>
                  </a:lnTo>
                  <a:lnTo>
                    <a:pt x="5147425" y="6113696"/>
                  </a:lnTo>
                  <a:lnTo>
                    <a:pt x="5101672" y="6114284"/>
                  </a:lnTo>
                  <a:lnTo>
                    <a:pt x="5055924" y="6114899"/>
                  </a:lnTo>
                  <a:lnTo>
                    <a:pt x="5010175" y="6115538"/>
                  </a:lnTo>
                  <a:lnTo>
                    <a:pt x="4964423" y="6116200"/>
                  </a:lnTo>
                  <a:lnTo>
                    <a:pt x="4918663" y="6116886"/>
                  </a:lnTo>
                  <a:lnTo>
                    <a:pt x="4872891" y="6117594"/>
                  </a:lnTo>
                  <a:lnTo>
                    <a:pt x="4827104" y="6118324"/>
                  </a:lnTo>
                  <a:lnTo>
                    <a:pt x="4781296" y="6119075"/>
                  </a:lnTo>
                  <a:lnTo>
                    <a:pt x="4735466" y="6119845"/>
                  </a:lnTo>
                  <a:lnTo>
                    <a:pt x="4689607" y="6120635"/>
                  </a:lnTo>
                  <a:lnTo>
                    <a:pt x="4643717" y="6121443"/>
                  </a:lnTo>
                  <a:lnTo>
                    <a:pt x="4597792" y="6122268"/>
                  </a:lnTo>
                  <a:lnTo>
                    <a:pt x="4551827" y="6123111"/>
                  </a:lnTo>
                  <a:lnTo>
                    <a:pt x="4505818" y="6123969"/>
                  </a:lnTo>
                  <a:lnTo>
                    <a:pt x="4459762" y="6124843"/>
                  </a:lnTo>
                  <a:lnTo>
                    <a:pt x="4413655" y="6125731"/>
                  </a:lnTo>
                  <a:lnTo>
                    <a:pt x="4367492" y="6126633"/>
                  </a:lnTo>
                  <a:lnTo>
                    <a:pt x="4321269" y="6127548"/>
                  </a:lnTo>
                  <a:lnTo>
                    <a:pt x="4274984" y="6128475"/>
                  </a:lnTo>
                  <a:lnTo>
                    <a:pt x="4228630" y="6129414"/>
                  </a:lnTo>
                  <a:lnTo>
                    <a:pt x="4182206" y="6130363"/>
                  </a:lnTo>
                  <a:lnTo>
                    <a:pt x="4135706" y="6131321"/>
                  </a:lnTo>
                  <a:lnTo>
                    <a:pt x="4089127" y="6132289"/>
                  </a:lnTo>
                  <a:lnTo>
                    <a:pt x="4042465" y="6133265"/>
                  </a:lnTo>
                  <a:lnTo>
                    <a:pt x="3995716" y="6134248"/>
                  </a:lnTo>
                  <a:lnTo>
                    <a:pt x="3948875" y="6135238"/>
                  </a:lnTo>
                  <a:lnTo>
                    <a:pt x="3901939" y="6136234"/>
                  </a:lnTo>
                  <a:lnTo>
                    <a:pt x="3854904" y="6137235"/>
                  </a:lnTo>
                  <a:lnTo>
                    <a:pt x="3807766" y="6138241"/>
                  </a:lnTo>
                  <a:lnTo>
                    <a:pt x="3760521" y="6139250"/>
                  </a:lnTo>
                  <a:lnTo>
                    <a:pt x="3713165" y="6140261"/>
                  </a:lnTo>
                  <a:lnTo>
                    <a:pt x="3665693" y="6141275"/>
                  </a:lnTo>
                  <a:lnTo>
                    <a:pt x="3618103" y="6142289"/>
                  </a:lnTo>
                  <a:lnTo>
                    <a:pt x="3570390" y="6143304"/>
                  </a:lnTo>
                  <a:lnTo>
                    <a:pt x="3522549" y="6144319"/>
                  </a:lnTo>
                  <a:lnTo>
                    <a:pt x="3474578" y="6145333"/>
                  </a:lnTo>
                  <a:lnTo>
                    <a:pt x="3426472" y="6146344"/>
                  </a:lnTo>
                  <a:lnTo>
                    <a:pt x="3378227" y="6147353"/>
                  </a:lnTo>
                  <a:lnTo>
                    <a:pt x="3329839" y="6148358"/>
                  </a:lnTo>
                  <a:lnTo>
                    <a:pt x="3281305" y="6149359"/>
                  </a:lnTo>
                  <a:lnTo>
                    <a:pt x="3232619" y="6150355"/>
                  </a:lnTo>
                  <a:lnTo>
                    <a:pt x="3183779" y="6151345"/>
                  </a:lnTo>
                  <a:lnTo>
                    <a:pt x="3134780" y="6152328"/>
                  </a:lnTo>
                  <a:lnTo>
                    <a:pt x="3085618" y="6153304"/>
                  </a:lnTo>
                  <a:lnTo>
                    <a:pt x="3036290" y="6154272"/>
                  </a:lnTo>
                  <a:lnTo>
                    <a:pt x="2986790" y="6155231"/>
                  </a:lnTo>
                  <a:lnTo>
                    <a:pt x="2937117" y="6156179"/>
                  </a:lnTo>
                  <a:lnTo>
                    <a:pt x="2887264" y="6157118"/>
                  </a:lnTo>
                  <a:lnTo>
                    <a:pt x="2837229" y="6158045"/>
                  </a:lnTo>
                  <a:lnTo>
                    <a:pt x="2787008" y="6158960"/>
                  </a:lnTo>
                  <a:lnTo>
                    <a:pt x="2736596" y="6159861"/>
                  </a:lnTo>
                  <a:lnTo>
                    <a:pt x="2685989" y="6160750"/>
                  </a:lnTo>
                  <a:lnTo>
                    <a:pt x="2635184" y="6161623"/>
                  </a:lnTo>
                  <a:lnTo>
                    <a:pt x="2584176" y="6162482"/>
                  </a:lnTo>
                  <a:lnTo>
                    <a:pt x="2532962" y="6163324"/>
                  </a:lnTo>
                  <a:lnTo>
                    <a:pt x="2481538" y="6164149"/>
                  </a:lnTo>
                  <a:lnTo>
                    <a:pt x="2429899" y="6164957"/>
                  </a:lnTo>
                  <a:lnTo>
                    <a:pt x="2378042" y="6165747"/>
                  </a:lnTo>
                  <a:lnTo>
                    <a:pt x="2325962" y="6166517"/>
                  </a:lnTo>
                  <a:lnTo>
                    <a:pt x="2273656" y="6167267"/>
                  </a:lnTo>
                  <a:lnTo>
                    <a:pt x="2221120" y="6167997"/>
                  </a:lnTo>
                  <a:lnTo>
                    <a:pt x="2168350" y="6168705"/>
                  </a:lnTo>
                  <a:lnTo>
                    <a:pt x="2115341" y="6169391"/>
                  </a:lnTo>
                  <a:lnTo>
                    <a:pt x="2062090" y="6170053"/>
                  </a:lnTo>
                  <a:lnTo>
                    <a:pt x="2008593" y="6170692"/>
                  </a:lnTo>
                  <a:lnTo>
                    <a:pt x="1954846" y="6171306"/>
                  </a:lnTo>
                  <a:lnTo>
                    <a:pt x="1900845" y="6171895"/>
                  </a:lnTo>
                  <a:lnTo>
                    <a:pt x="1846585" y="6172457"/>
                  </a:lnTo>
                  <a:lnTo>
                    <a:pt x="1792064" y="6172992"/>
                  </a:lnTo>
                  <a:lnTo>
                    <a:pt x="1737276" y="6173500"/>
                  </a:lnTo>
                  <a:lnTo>
                    <a:pt x="1682219" y="6173979"/>
                  </a:lnTo>
                  <a:lnTo>
                    <a:pt x="1626887" y="6174428"/>
                  </a:lnTo>
                  <a:lnTo>
                    <a:pt x="1571278" y="6174848"/>
                  </a:lnTo>
                  <a:lnTo>
                    <a:pt x="1515386" y="6175236"/>
                  </a:lnTo>
                  <a:lnTo>
                    <a:pt x="1459209" y="6175593"/>
                  </a:lnTo>
                  <a:lnTo>
                    <a:pt x="1402742" y="6175917"/>
                  </a:lnTo>
                  <a:lnTo>
                    <a:pt x="1345980" y="6176208"/>
                  </a:lnTo>
                  <a:lnTo>
                    <a:pt x="1288921" y="6176465"/>
                  </a:lnTo>
                  <a:lnTo>
                    <a:pt x="1231561" y="6176687"/>
                  </a:lnTo>
                  <a:lnTo>
                    <a:pt x="1173894" y="6176874"/>
                  </a:lnTo>
                  <a:lnTo>
                    <a:pt x="1115918" y="6177024"/>
                  </a:lnTo>
                  <a:lnTo>
                    <a:pt x="1057628" y="6177137"/>
                  </a:lnTo>
                  <a:lnTo>
                    <a:pt x="999020" y="6177212"/>
                  </a:lnTo>
                  <a:lnTo>
                    <a:pt x="940090" y="6177248"/>
                  </a:lnTo>
                  <a:lnTo>
                    <a:pt x="880835" y="6177244"/>
                  </a:lnTo>
                  <a:lnTo>
                    <a:pt x="821250" y="6177200"/>
                  </a:lnTo>
                  <a:lnTo>
                    <a:pt x="761332" y="6177115"/>
                  </a:lnTo>
                  <a:lnTo>
                    <a:pt x="701076" y="6176989"/>
                  </a:lnTo>
                  <a:lnTo>
                    <a:pt x="640479" y="6176819"/>
                  </a:lnTo>
                  <a:lnTo>
                    <a:pt x="579535" y="6176606"/>
                  </a:lnTo>
                  <a:lnTo>
                    <a:pt x="518243" y="6176349"/>
                  </a:lnTo>
                  <a:lnTo>
                    <a:pt x="456597" y="6176047"/>
                  </a:lnTo>
                  <a:lnTo>
                    <a:pt x="394593" y="6175699"/>
                  </a:lnTo>
                  <a:lnTo>
                    <a:pt x="332228" y="6175304"/>
                  </a:lnTo>
                  <a:lnTo>
                    <a:pt x="269498" y="6174862"/>
                  </a:lnTo>
                  <a:lnTo>
                    <a:pt x="206399" y="6174372"/>
                  </a:lnTo>
                  <a:lnTo>
                    <a:pt x="142925" y="6173833"/>
                  </a:lnTo>
                  <a:lnTo>
                    <a:pt x="79075" y="6173244"/>
                  </a:lnTo>
                  <a:lnTo>
                    <a:pt x="76092" y="6127697"/>
                  </a:lnTo>
                  <a:lnTo>
                    <a:pt x="73172" y="6081924"/>
                  </a:lnTo>
                  <a:lnTo>
                    <a:pt x="70315" y="6035930"/>
                  </a:lnTo>
                  <a:lnTo>
                    <a:pt x="67521" y="5989717"/>
                  </a:lnTo>
                  <a:lnTo>
                    <a:pt x="64789" y="5943290"/>
                  </a:lnTo>
                  <a:lnTo>
                    <a:pt x="62119" y="5896652"/>
                  </a:lnTo>
                  <a:lnTo>
                    <a:pt x="59510" y="5849807"/>
                  </a:lnTo>
                  <a:lnTo>
                    <a:pt x="56963" y="5802757"/>
                  </a:lnTo>
                  <a:lnTo>
                    <a:pt x="54476" y="5755508"/>
                  </a:lnTo>
                  <a:lnTo>
                    <a:pt x="52050" y="5708061"/>
                  </a:lnTo>
                  <a:lnTo>
                    <a:pt x="49685" y="5660421"/>
                  </a:lnTo>
                  <a:lnTo>
                    <a:pt x="47379" y="5612592"/>
                  </a:lnTo>
                  <a:lnTo>
                    <a:pt x="45133" y="5564577"/>
                  </a:lnTo>
                  <a:lnTo>
                    <a:pt x="42945" y="5516379"/>
                  </a:lnTo>
                  <a:lnTo>
                    <a:pt x="40817" y="5468002"/>
                  </a:lnTo>
                  <a:lnTo>
                    <a:pt x="38747" y="5419449"/>
                  </a:lnTo>
                  <a:lnTo>
                    <a:pt x="36736" y="5370725"/>
                  </a:lnTo>
                  <a:lnTo>
                    <a:pt x="34782" y="5321833"/>
                  </a:lnTo>
                  <a:lnTo>
                    <a:pt x="32886" y="5272776"/>
                  </a:lnTo>
                  <a:lnTo>
                    <a:pt x="31046" y="5223558"/>
                  </a:lnTo>
                  <a:lnTo>
                    <a:pt x="29264" y="5174182"/>
                  </a:lnTo>
                  <a:lnTo>
                    <a:pt x="27538" y="5124652"/>
                  </a:lnTo>
                  <a:lnTo>
                    <a:pt x="25868" y="5074972"/>
                  </a:lnTo>
                  <a:lnTo>
                    <a:pt x="24254" y="5025145"/>
                  </a:lnTo>
                  <a:lnTo>
                    <a:pt x="22696" y="4975175"/>
                  </a:lnTo>
                  <a:lnTo>
                    <a:pt x="21192" y="4925065"/>
                  </a:lnTo>
                  <a:lnTo>
                    <a:pt x="19743" y="4874818"/>
                  </a:lnTo>
                  <a:lnTo>
                    <a:pt x="18349" y="4824439"/>
                  </a:lnTo>
                  <a:lnTo>
                    <a:pt x="17008" y="4773932"/>
                  </a:lnTo>
                  <a:lnTo>
                    <a:pt x="15722" y="4723298"/>
                  </a:lnTo>
                  <a:lnTo>
                    <a:pt x="14488" y="4672543"/>
                  </a:lnTo>
                  <a:lnTo>
                    <a:pt x="13308" y="4621669"/>
                  </a:lnTo>
                  <a:lnTo>
                    <a:pt x="12180" y="4570681"/>
                  </a:lnTo>
                  <a:lnTo>
                    <a:pt x="11105" y="4519581"/>
                  </a:lnTo>
                  <a:lnTo>
                    <a:pt x="10082" y="4468373"/>
                  </a:lnTo>
                  <a:lnTo>
                    <a:pt x="9110" y="4417062"/>
                  </a:lnTo>
                  <a:lnTo>
                    <a:pt x="8190" y="4365650"/>
                  </a:lnTo>
                  <a:lnTo>
                    <a:pt x="7321" y="4314141"/>
                  </a:lnTo>
                  <a:lnTo>
                    <a:pt x="6502" y="4262538"/>
                  </a:lnTo>
                  <a:lnTo>
                    <a:pt x="5734" y="4210846"/>
                  </a:lnTo>
                  <a:lnTo>
                    <a:pt x="5015" y="4159068"/>
                  </a:lnTo>
                  <a:lnTo>
                    <a:pt x="4346" y="4107206"/>
                  </a:lnTo>
                  <a:lnTo>
                    <a:pt x="3727" y="4055266"/>
                  </a:lnTo>
                  <a:lnTo>
                    <a:pt x="3156" y="4003250"/>
                  </a:lnTo>
                  <a:lnTo>
                    <a:pt x="2634" y="3951162"/>
                  </a:lnTo>
                  <a:lnTo>
                    <a:pt x="2160" y="3899005"/>
                  </a:lnTo>
                  <a:lnTo>
                    <a:pt x="1734" y="3846784"/>
                  </a:lnTo>
                  <a:lnTo>
                    <a:pt x="1356" y="3794501"/>
                  </a:lnTo>
                  <a:lnTo>
                    <a:pt x="1025" y="3742161"/>
                  </a:lnTo>
                  <a:lnTo>
                    <a:pt x="740" y="3689766"/>
                  </a:lnTo>
                  <a:lnTo>
                    <a:pt x="502" y="3637321"/>
                  </a:lnTo>
                  <a:lnTo>
                    <a:pt x="311" y="3584828"/>
                  </a:lnTo>
                  <a:lnTo>
                    <a:pt x="165" y="3532292"/>
                  </a:lnTo>
                  <a:lnTo>
                    <a:pt x="65" y="3479716"/>
                  </a:lnTo>
                  <a:lnTo>
                    <a:pt x="10" y="3427104"/>
                  </a:lnTo>
                  <a:lnTo>
                    <a:pt x="0" y="3374459"/>
                  </a:lnTo>
                  <a:lnTo>
                    <a:pt x="34" y="3321785"/>
                  </a:lnTo>
                  <a:lnTo>
                    <a:pt x="112" y="3269085"/>
                  </a:lnTo>
                  <a:lnTo>
                    <a:pt x="234" y="3216362"/>
                  </a:lnTo>
                  <a:lnTo>
                    <a:pt x="400" y="3163622"/>
                  </a:lnTo>
                  <a:lnTo>
                    <a:pt x="608" y="3110866"/>
                  </a:lnTo>
                  <a:lnTo>
                    <a:pt x="860" y="3058099"/>
                  </a:lnTo>
                  <a:lnTo>
                    <a:pt x="1154" y="3005324"/>
                  </a:lnTo>
                  <a:lnTo>
                    <a:pt x="1490" y="2952544"/>
                  </a:lnTo>
                  <a:lnTo>
                    <a:pt x="1867" y="2899764"/>
                  </a:lnTo>
                  <a:lnTo>
                    <a:pt x="2286" y="2846987"/>
                  </a:lnTo>
                  <a:lnTo>
                    <a:pt x="2746" y="2794216"/>
                  </a:lnTo>
                  <a:lnTo>
                    <a:pt x="3247" y="2741455"/>
                  </a:lnTo>
                  <a:lnTo>
                    <a:pt x="3788" y="2688707"/>
                  </a:lnTo>
                  <a:lnTo>
                    <a:pt x="4370" y="2635977"/>
                  </a:lnTo>
                  <a:lnTo>
                    <a:pt x="4991" y="2583267"/>
                  </a:lnTo>
                  <a:lnTo>
                    <a:pt x="5651" y="2530582"/>
                  </a:lnTo>
                  <a:lnTo>
                    <a:pt x="6350" y="2477924"/>
                  </a:lnTo>
                  <a:lnTo>
                    <a:pt x="7088" y="2425298"/>
                  </a:lnTo>
                  <a:lnTo>
                    <a:pt x="7864" y="2372706"/>
                  </a:lnTo>
                  <a:lnTo>
                    <a:pt x="8679" y="2320153"/>
                  </a:lnTo>
                  <a:lnTo>
                    <a:pt x="9530" y="2267642"/>
                  </a:lnTo>
                  <a:lnTo>
                    <a:pt x="10420" y="2215176"/>
                  </a:lnTo>
                  <a:lnTo>
                    <a:pt x="11346" y="2162760"/>
                  </a:lnTo>
                  <a:lnTo>
                    <a:pt x="12308" y="2110396"/>
                  </a:lnTo>
                  <a:lnTo>
                    <a:pt x="13307" y="2058089"/>
                  </a:lnTo>
                  <a:lnTo>
                    <a:pt x="14342" y="2005842"/>
                  </a:lnTo>
                  <a:lnTo>
                    <a:pt x="15413" y="1953657"/>
                  </a:lnTo>
                  <a:lnTo>
                    <a:pt x="16518" y="1901540"/>
                  </a:lnTo>
                  <a:lnTo>
                    <a:pt x="17659" y="1849494"/>
                  </a:lnTo>
                  <a:lnTo>
                    <a:pt x="18834" y="1797521"/>
                  </a:lnTo>
                  <a:lnTo>
                    <a:pt x="20043" y="1745626"/>
                  </a:lnTo>
                  <a:lnTo>
                    <a:pt x="21287" y="1693813"/>
                  </a:lnTo>
                  <a:lnTo>
                    <a:pt x="22563" y="1642084"/>
                  </a:lnTo>
                  <a:lnTo>
                    <a:pt x="23873" y="1590444"/>
                  </a:lnTo>
                  <a:lnTo>
                    <a:pt x="25216" y="1538895"/>
                  </a:lnTo>
                  <a:lnTo>
                    <a:pt x="26591" y="1487442"/>
                  </a:lnTo>
                  <a:lnTo>
                    <a:pt x="27999" y="1436088"/>
                  </a:lnTo>
                  <a:lnTo>
                    <a:pt x="29438" y="1384837"/>
                  </a:lnTo>
                  <a:lnTo>
                    <a:pt x="30909" y="1333691"/>
                  </a:lnTo>
                  <a:lnTo>
                    <a:pt x="32411" y="1282656"/>
                  </a:lnTo>
                  <a:lnTo>
                    <a:pt x="33943" y="1231734"/>
                  </a:lnTo>
                  <a:lnTo>
                    <a:pt x="35506" y="1180929"/>
                  </a:lnTo>
                  <a:lnTo>
                    <a:pt x="37100" y="1130244"/>
                  </a:lnTo>
                  <a:lnTo>
                    <a:pt x="38723" y="1079683"/>
                  </a:lnTo>
                  <a:lnTo>
                    <a:pt x="40375" y="1029250"/>
                  </a:lnTo>
                  <a:lnTo>
                    <a:pt x="42057" y="978947"/>
                  </a:lnTo>
                  <a:lnTo>
                    <a:pt x="43767" y="928780"/>
                  </a:lnTo>
                  <a:lnTo>
                    <a:pt x="45505" y="878751"/>
                  </a:lnTo>
                  <a:lnTo>
                    <a:pt x="47272" y="828863"/>
                  </a:lnTo>
                  <a:lnTo>
                    <a:pt x="49066" y="779121"/>
                  </a:lnTo>
                  <a:lnTo>
                    <a:pt x="50888" y="729528"/>
                  </a:lnTo>
                  <a:lnTo>
                    <a:pt x="52737" y="680088"/>
                  </a:lnTo>
                  <a:lnTo>
                    <a:pt x="54612" y="630803"/>
                  </a:lnTo>
                  <a:lnTo>
                    <a:pt x="56514" y="581678"/>
                  </a:lnTo>
                  <a:lnTo>
                    <a:pt x="58442" y="532716"/>
                  </a:lnTo>
                  <a:lnTo>
                    <a:pt x="60396" y="483922"/>
                  </a:lnTo>
                  <a:lnTo>
                    <a:pt x="62374" y="435297"/>
                  </a:lnTo>
                  <a:lnTo>
                    <a:pt x="64378" y="386846"/>
                  </a:lnTo>
                  <a:lnTo>
                    <a:pt x="66407" y="338573"/>
                  </a:lnTo>
                  <a:lnTo>
                    <a:pt x="68459" y="290481"/>
                  </a:lnTo>
                  <a:lnTo>
                    <a:pt x="70536" y="242573"/>
                  </a:lnTo>
                  <a:lnTo>
                    <a:pt x="72636" y="194854"/>
                  </a:lnTo>
                  <a:lnTo>
                    <a:pt x="74760" y="147326"/>
                  </a:lnTo>
                  <a:lnTo>
                    <a:pt x="76906" y="99994"/>
                  </a:lnTo>
                  <a:lnTo>
                    <a:pt x="79075" y="52860"/>
                  </a:lnTo>
                  <a:close/>
                </a:path>
              </a:pathLst>
            </a:custGeom>
            <a:ln w="76200">
              <a:solidFill>
                <a:srgbClr val="92D0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60730" y="4632960"/>
              <a:ext cx="1768157" cy="1626108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51103" y="2585085"/>
            <a:ext cx="7440295" cy="1245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0" spc="165" dirty="0"/>
              <a:t>ACTIVIDADES</a:t>
            </a:r>
            <a:endParaRPr sz="8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9241" y="673684"/>
            <a:ext cx="7528559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60" dirty="0"/>
              <a:t>Tacha</a:t>
            </a:r>
            <a:r>
              <a:rPr spc="105" dirty="0"/>
              <a:t> </a:t>
            </a:r>
            <a:r>
              <a:rPr spc="-15" dirty="0"/>
              <a:t>los</a:t>
            </a:r>
            <a:r>
              <a:rPr spc="105" dirty="0"/>
              <a:t> </a:t>
            </a:r>
            <a:r>
              <a:rPr spc="265" dirty="0"/>
              <a:t>alimentos</a:t>
            </a:r>
            <a:r>
              <a:rPr spc="120" dirty="0"/>
              <a:t> </a:t>
            </a:r>
            <a:r>
              <a:rPr spc="25" dirty="0"/>
              <a:t>que</a:t>
            </a:r>
            <a:r>
              <a:rPr spc="105" dirty="0"/>
              <a:t> </a:t>
            </a:r>
            <a:r>
              <a:rPr spc="10" dirty="0"/>
              <a:t>NO</a:t>
            </a:r>
            <a:r>
              <a:rPr spc="105" dirty="0"/>
              <a:t> </a:t>
            </a:r>
            <a:r>
              <a:rPr spc="155" dirty="0"/>
              <a:t>son</a:t>
            </a:r>
            <a:r>
              <a:rPr spc="105" dirty="0"/>
              <a:t> </a:t>
            </a:r>
            <a:r>
              <a:rPr spc="50" dirty="0"/>
              <a:t>sanos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106042" y="1691195"/>
            <a:ext cx="1543050" cy="1543050"/>
            <a:chOff x="1106042" y="1691195"/>
            <a:chExt cx="1543050" cy="15430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9382" y="2028838"/>
              <a:ext cx="1295607" cy="87204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10805" y="1695957"/>
              <a:ext cx="1533525" cy="1533525"/>
            </a:xfrm>
            <a:custGeom>
              <a:avLst/>
              <a:gdLst/>
              <a:ahLst/>
              <a:cxnLst/>
              <a:rect l="l" t="t" r="r" b="b"/>
              <a:pathLst>
                <a:path w="1533525" h="1533525">
                  <a:moveTo>
                    <a:pt x="0" y="1533525"/>
                  </a:moveTo>
                  <a:lnTo>
                    <a:pt x="1533525" y="1533525"/>
                  </a:lnTo>
                  <a:lnTo>
                    <a:pt x="1533525" y="0"/>
                  </a:lnTo>
                  <a:lnTo>
                    <a:pt x="0" y="0"/>
                  </a:lnTo>
                  <a:lnTo>
                    <a:pt x="0" y="153352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6433883" y="1691195"/>
            <a:ext cx="1543050" cy="1543050"/>
            <a:chOff x="6433883" y="1691195"/>
            <a:chExt cx="1543050" cy="154305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09913" y="1829514"/>
              <a:ext cx="1399422" cy="127069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438646" y="1695957"/>
              <a:ext cx="1533525" cy="1533525"/>
            </a:xfrm>
            <a:custGeom>
              <a:avLst/>
              <a:gdLst/>
              <a:ahLst/>
              <a:cxnLst/>
              <a:rect l="l" t="t" r="r" b="b"/>
              <a:pathLst>
                <a:path w="1533525" h="1533525">
                  <a:moveTo>
                    <a:pt x="0" y="1533525"/>
                  </a:moveTo>
                  <a:lnTo>
                    <a:pt x="1533525" y="1533525"/>
                  </a:lnTo>
                  <a:lnTo>
                    <a:pt x="1533525" y="0"/>
                  </a:lnTo>
                  <a:lnTo>
                    <a:pt x="0" y="0"/>
                  </a:lnTo>
                  <a:lnTo>
                    <a:pt x="0" y="153352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4634039" y="1691195"/>
            <a:ext cx="1541780" cy="1541780"/>
            <a:chOff x="4634039" y="1691195"/>
            <a:chExt cx="1541780" cy="154178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13359" y="1747271"/>
              <a:ext cx="1383012" cy="142950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638802" y="1695957"/>
              <a:ext cx="1532255" cy="1532255"/>
            </a:xfrm>
            <a:custGeom>
              <a:avLst/>
              <a:gdLst/>
              <a:ahLst/>
              <a:cxnLst/>
              <a:rect l="l" t="t" r="r" b="b"/>
              <a:pathLst>
                <a:path w="1532254" h="1532255">
                  <a:moveTo>
                    <a:pt x="0" y="1532001"/>
                  </a:moveTo>
                  <a:lnTo>
                    <a:pt x="1532001" y="1532001"/>
                  </a:lnTo>
                  <a:lnTo>
                    <a:pt x="1532001" y="0"/>
                  </a:lnTo>
                  <a:lnTo>
                    <a:pt x="0" y="0"/>
                  </a:lnTo>
                  <a:lnTo>
                    <a:pt x="0" y="153200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2905823" y="3995483"/>
            <a:ext cx="1541780" cy="1541780"/>
            <a:chOff x="2905823" y="3995483"/>
            <a:chExt cx="1541780" cy="154178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73521" y="4260755"/>
              <a:ext cx="1406256" cy="101111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910585" y="4000246"/>
              <a:ext cx="1532255" cy="1532255"/>
            </a:xfrm>
            <a:custGeom>
              <a:avLst/>
              <a:gdLst/>
              <a:ahLst/>
              <a:cxnLst/>
              <a:rect l="l" t="t" r="r" b="b"/>
              <a:pathLst>
                <a:path w="1532254" h="1532254">
                  <a:moveTo>
                    <a:pt x="0" y="1532000"/>
                  </a:moveTo>
                  <a:lnTo>
                    <a:pt x="1532001" y="1532000"/>
                  </a:lnTo>
                  <a:lnTo>
                    <a:pt x="1532001" y="0"/>
                  </a:lnTo>
                  <a:lnTo>
                    <a:pt x="0" y="0"/>
                  </a:lnTo>
                  <a:lnTo>
                    <a:pt x="0" y="15320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1106042" y="3995483"/>
            <a:ext cx="1541780" cy="1541780"/>
            <a:chOff x="1106042" y="3995483"/>
            <a:chExt cx="1541780" cy="154178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7177" y="4082486"/>
              <a:ext cx="1434740" cy="136764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10805" y="4000246"/>
              <a:ext cx="1532255" cy="1532255"/>
            </a:xfrm>
            <a:custGeom>
              <a:avLst/>
              <a:gdLst/>
              <a:ahLst/>
              <a:cxnLst/>
              <a:rect l="l" t="t" r="r" b="b"/>
              <a:pathLst>
                <a:path w="1532255" h="1532254">
                  <a:moveTo>
                    <a:pt x="0" y="1532000"/>
                  </a:moveTo>
                  <a:lnTo>
                    <a:pt x="1532001" y="1532000"/>
                  </a:lnTo>
                  <a:lnTo>
                    <a:pt x="1532001" y="0"/>
                  </a:lnTo>
                  <a:lnTo>
                    <a:pt x="0" y="0"/>
                  </a:lnTo>
                  <a:lnTo>
                    <a:pt x="0" y="15320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2905823" y="1691195"/>
            <a:ext cx="1541780" cy="1541780"/>
            <a:chOff x="2905823" y="1691195"/>
            <a:chExt cx="1541780" cy="1541780"/>
          </a:xfrm>
        </p:grpSpPr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92825" y="1860772"/>
              <a:ext cx="1367647" cy="116637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910585" y="1695957"/>
              <a:ext cx="1532255" cy="1532255"/>
            </a:xfrm>
            <a:custGeom>
              <a:avLst/>
              <a:gdLst/>
              <a:ahLst/>
              <a:cxnLst/>
              <a:rect l="l" t="t" r="r" b="b"/>
              <a:pathLst>
                <a:path w="1532254" h="1532255">
                  <a:moveTo>
                    <a:pt x="0" y="1532001"/>
                  </a:moveTo>
                  <a:lnTo>
                    <a:pt x="1532001" y="1532001"/>
                  </a:lnTo>
                  <a:lnTo>
                    <a:pt x="1532001" y="0"/>
                  </a:lnTo>
                  <a:lnTo>
                    <a:pt x="0" y="0"/>
                  </a:lnTo>
                  <a:lnTo>
                    <a:pt x="0" y="153200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6433883" y="3995483"/>
            <a:ext cx="2580640" cy="2689225"/>
            <a:chOff x="6433883" y="3995483"/>
            <a:chExt cx="2580640" cy="2689225"/>
          </a:xfrm>
        </p:grpSpPr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84800" y="4247636"/>
              <a:ext cx="1446508" cy="103734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438646" y="4000246"/>
              <a:ext cx="1533525" cy="1532255"/>
            </a:xfrm>
            <a:custGeom>
              <a:avLst/>
              <a:gdLst/>
              <a:ahLst/>
              <a:cxnLst/>
              <a:rect l="l" t="t" r="r" b="b"/>
              <a:pathLst>
                <a:path w="1533525" h="1532254">
                  <a:moveTo>
                    <a:pt x="0" y="1532000"/>
                  </a:moveTo>
                  <a:lnTo>
                    <a:pt x="1533525" y="1532000"/>
                  </a:lnTo>
                  <a:lnTo>
                    <a:pt x="1533525" y="0"/>
                  </a:lnTo>
                  <a:lnTo>
                    <a:pt x="0" y="0"/>
                  </a:lnTo>
                  <a:lnTo>
                    <a:pt x="0" y="15320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740396" y="5516880"/>
              <a:ext cx="1274063" cy="1167383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4634039" y="3995483"/>
            <a:ext cx="1541780" cy="1541780"/>
            <a:chOff x="4634039" y="3995483"/>
            <a:chExt cx="1541780" cy="1541780"/>
          </a:xfrm>
        </p:grpSpPr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721042" y="4263118"/>
              <a:ext cx="1367647" cy="1006382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638802" y="4000246"/>
              <a:ext cx="1532255" cy="1532255"/>
            </a:xfrm>
            <a:custGeom>
              <a:avLst/>
              <a:gdLst/>
              <a:ahLst/>
              <a:cxnLst/>
              <a:rect l="l" t="t" r="r" b="b"/>
              <a:pathLst>
                <a:path w="1532254" h="1532254">
                  <a:moveTo>
                    <a:pt x="0" y="1532000"/>
                  </a:moveTo>
                  <a:lnTo>
                    <a:pt x="1532001" y="1532000"/>
                  </a:lnTo>
                  <a:lnTo>
                    <a:pt x="1532001" y="0"/>
                  </a:lnTo>
                  <a:lnTo>
                    <a:pt x="0" y="0"/>
                  </a:lnTo>
                  <a:lnTo>
                    <a:pt x="0" y="15320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90673" y="530098"/>
            <a:ext cx="496189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25" dirty="0"/>
              <a:t>Clasifica</a:t>
            </a:r>
            <a:r>
              <a:rPr spc="85" dirty="0"/>
              <a:t> </a:t>
            </a:r>
            <a:r>
              <a:rPr spc="155" dirty="0"/>
              <a:t>según</a:t>
            </a:r>
            <a:r>
              <a:rPr spc="90" dirty="0"/>
              <a:t> </a:t>
            </a:r>
            <a:r>
              <a:rPr spc="60" dirty="0"/>
              <a:t>su</a:t>
            </a:r>
            <a:r>
              <a:rPr spc="85" dirty="0"/>
              <a:t> </a:t>
            </a:r>
            <a:r>
              <a:rPr spc="240" dirty="0"/>
              <a:t>origen</a:t>
            </a:r>
          </a:p>
        </p:txBody>
      </p:sp>
      <p:sp>
        <p:nvSpPr>
          <p:cNvPr id="3" name="object 3"/>
          <p:cNvSpPr/>
          <p:nvPr/>
        </p:nvSpPr>
        <p:spPr>
          <a:xfrm>
            <a:off x="6012941" y="4798314"/>
            <a:ext cx="2592705" cy="647700"/>
          </a:xfrm>
          <a:custGeom>
            <a:avLst/>
            <a:gdLst/>
            <a:ahLst/>
            <a:cxnLst/>
            <a:rect l="l" t="t" r="r" b="b"/>
            <a:pathLst>
              <a:path w="2592704" h="647700">
                <a:moveTo>
                  <a:pt x="0" y="107950"/>
                </a:moveTo>
                <a:lnTo>
                  <a:pt x="8491" y="65954"/>
                </a:lnTo>
                <a:lnTo>
                  <a:pt x="31638" y="31638"/>
                </a:lnTo>
                <a:lnTo>
                  <a:pt x="65954" y="8491"/>
                </a:lnTo>
                <a:lnTo>
                  <a:pt x="107950" y="0"/>
                </a:lnTo>
                <a:lnTo>
                  <a:pt x="2484374" y="0"/>
                </a:lnTo>
                <a:lnTo>
                  <a:pt x="2526369" y="8491"/>
                </a:lnTo>
                <a:lnTo>
                  <a:pt x="2560685" y="31638"/>
                </a:lnTo>
                <a:lnTo>
                  <a:pt x="2583832" y="65954"/>
                </a:lnTo>
                <a:lnTo>
                  <a:pt x="2592324" y="107950"/>
                </a:lnTo>
                <a:lnTo>
                  <a:pt x="2592324" y="539750"/>
                </a:lnTo>
                <a:lnTo>
                  <a:pt x="2583832" y="581745"/>
                </a:lnTo>
                <a:lnTo>
                  <a:pt x="2560685" y="616061"/>
                </a:lnTo>
                <a:lnTo>
                  <a:pt x="2526369" y="639208"/>
                </a:lnTo>
                <a:lnTo>
                  <a:pt x="2484374" y="647700"/>
                </a:lnTo>
                <a:lnTo>
                  <a:pt x="107950" y="647700"/>
                </a:lnTo>
                <a:lnTo>
                  <a:pt x="65954" y="639208"/>
                </a:lnTo>
                <a:lnTo>
                  <a:pt x="31638" y="616061"/>
                </a:lnTo>
                <a:lnTo>
                  <a:pt x="8491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233921" y="4938471"/>
            <a:ext cx="215074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60" dirty="0">
                <a:latin typeface="Verdana"/>
                <a:cs typeface="Verdana"/>
              </a:rPr>
              <a:t>Origen</a:t>
            </a:r>
            <a:r>
              <a:rPr sz="1800" spc="5" dirty="0">
                <a:latin typeface="Verdana"/>
                <a:cs typeface="Verdana"/>
              </a:rPr>
              <a:t> </a:t>
            </a:r>
            <a:r>
              <a:rPr sz="1800" spc="315" dirty="0">
                <a:latin typeface="Verdana"/>
                <a:cs typeface="Verdana"/>
              </a:rPr>
              <a:t>mineral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88095" y="4536947"/>
            <a:ext cx="449579" cy="44958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529970" y="1474787"/>
            <a:ext cx="1099820" cy="1099820"/>
            <a:chOff x="529970" y="1474787"/>
            <a:chExt cx="1099820" cy="109982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3253" y="1667149"/>
              <a:ext cx="973001" cy="71496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34733" y="1479550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0"/>
                  </a:moveTo>
                  <a:lnTo>
                    <a:pt x="1090041" y="1090040"/>
                  </a:lnTo>
                  <a:lnTo>
                    <a:pt x="1090041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2834195" y="1474787"/>
            <a:ext cx="1099820" cy="1099820"/>
            <a:chOff x="2834195" y="1474787"/>
            <a:chExt cx="1099820" cy="109982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29795" y="1543508"/>
              <a:ext cx="908493" cy="96225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838957" y="1479550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0"/>
                  </a:moveTo>
                  <a:lnTo>
                    <a:pt x="1090041" y="1090040"/>
                  </a:lnTo>
                  <a:lnTo>
                    <a:pt x="1090041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1682178" y="1474787"/>
            <a:ext cx="1099820" cy="1099820"/>
            <a:chOff x="1682178" y="1474787"/>
            <a:chExt cx="1099820" cy="109982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29269" y="1505878"/>
              <a:ext cx="1032134" cy="102675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686941" y="1479550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0"/>
                  </a:moveTo>
                  <a:lnTo>
                    <a:pt x="1090041" y="1090040"/>
                  </a:lnTo>
                  <a:lnTo>
                    <a:pt x="1090041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/>
          <p:nvPr/>
        </p:nvSpPr>
        <p:spPr>
          <a:xfrm>
            <a:off x="3277361" y="4798314"/>
            <a:ext cx="2590800" cy="647700"/>
          </a:xfrm>
          <a:custGeom>
            <a:avLst/>
            <a:gdLst/>
            <a:ahLst/>
            <a:cxnLst/>
            <a:rect l="l" t="t" r="r" b="b"/>
            <a:pathLst>
              <a:path w="2590800" h="647700">
                <a:moveTo>
                  <a:pt x="0" y="107950"/>
                </a:moveTo>
                <a:lnTo>
                  <a:pt x="8491" y="65954"/>
                </a:lnTo>
                <a:lnTo>
                  <a:pt x="31638" y="31638"/>
                </a:lnTo>
                <a:lnTo>
                  <a:pt x="65954" y="8491"/>
                </a:lnTo>
                <a:lnTo>
                  <a:pt x="107950" y="0"/>
                </a:lnTo>
                <a:lnTo>
                  <a:pt x="2482850" y="0"/>
                </a:lnTo>
                <a:lnTo>
                  <a:pt x="2524845" y="8491"/>
                </a:lnTo>
                <a:lnTo>
                  <a:pt x="2559161" y="31638"/>
                </a:lnTo>
                <a:lnTo>
                  <a:pt x="2582308" y="65954"/>
                </a:lnTo>
                <a:lnTo>
                  <a:pt x="2590800" y="107950"/>
                </a:lnTo>
                <a:lnTo>
                  <a:pt x="2590800" y="539750"/>
                </a:lnTo>
                <a:lnTo>
                  <a:pt x="2582308" y="581745"/>
                </a:lnTo>
                <a:lnTo>
                  <a:pt x="2559161" y="616061"/>
                </a:lnTo>
                <a:lnTo>
                  <a:pt x="2524845" y="639208"/>
                </a:lnTo>
                <a:lnTo>
                  <a:pt x="2482850" y="647700"/>
                </a:lnTo>
                <a:lnTo>
                  <a:pt x="107950" y="647700"/>
                </a:lnTo>
                <a:lnTo>
                  <a:pt x="65954" y="639208"/>
                </a:lnTo>
                <a:lnTo>
                  <a:pt x="31638" y="616061"/>
                </a:lnTo>
                <a:lnTo>
                  <a:pt x="8491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631438" y="4938471"/>
            <a:ext cx="1882139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60" dirty="0">
                <a:latin typeface="Verdana"/>
                <a:cs typeface="Verdana"/>
              </a:rPr>
              <a:t>Origen</a:t>
            </a:r>
            <a:r>
              <a:rPr sz="1800" spc="10" dirty="0">
                <a:latin typeface="Verdana"/>
                <a:cs typeface="Verdana"/>
              </a:rPr>
              <a:t> </a:t>
            </a:r>
            <a:r>
              <a:rPr sz="1800" spc="35" dirty="0">
                <a:latin typeface="Verdana"/>
                <a:cs typeface="Verdana"/>
              </a:rPr>
              <a:t>vegetal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340608" y="4361688"/>
            <a:ext cx="573024" cy="573024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540258" y="4798314"/>
            <a:ext cx="2592705" cy="647700"/>
          </a:xfrm>
          <a:custGeom>
            <a:avLst/>
            <a:gdLst/>
            <a:ahLst/>
            <a:cxnLst/>
            <a:rect l="l" t="t" r="r" b="b"/>
            <a:pathLst>
              <a:path w="2592705" h="647700">
                <a:moveTo>
                  <a:pt x="0" y="107950"/>
                </a:moveTo>
                <a:lnTo>
                  <a:pt x="8483" y="65954"/>
                </a:lnTo>
                <a:lnTo>
                  <a:pt x="31619" y="31638"/>
                </a:lnTo>
                <a:lnTo>
                  <a:pt x="65933" y="8491"/>
                </a:lnTo>
                <a:lnTo>
                  <a:pt x="107950" y="0"/>
                </a:lnTo>
                <a:lnTo>
                  <a:pt x="2484374" y="0"/>
                </a:lnTo>
                <a:lnTo>
                  <a:pt x="2526369" y="8491"/>
                </a:lnTo>
                <a:lnTo>
                  <a:pt x="2560685" y="31638"/>
                </a:lnTo>
                <a:lnTo>
                  <a:pt x="2583832" y="65954"/>
                </a:lnTo>
                <a:lnTo>
                  <a:pt x="2592324" y="107950"/>
                </a:lnTo>
                <a:lnTo>
                  <a:pt x="2592324" y="539750"/>
                </a:lnTo>
                <a:lnTo>
                  <a:pt x="2583832" y="581745"/>
                </a:lnTo>
                <a:lnTo>
                  <a:pt x="2560685" y="616061"/>
                </a:lnTo>
                <a:lnTo>
                  <a:pt x="2526369" y="639208"/>
                </a:lnTo>
                <a:lnTo>
                  <a:pt x="2484374" y="647700"/>
                </a:lnTo>
                <a:lnTo>
                  <a:pt x="107950" y="647700"/>
                </a:lnTo>
                <a:lnTo>
                  <a:pt x="65933" y="639208"/>
                </a:lnTo>
                <a:lnTo>
                  <a:pt x="31619" y="616061"/>
                </a:lnTo>
                <a:lnTo>
                  <a:pt x="8483" y="581745"/>
                </a:lnTo>
                <a:lnTo>
                  <a:pt x="0" y="539750"/>
                </a:lnTo>
                <a:lnTo>
                  <a:pt x="0" y="107950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816965" y="4938471"/>
            <a:ext cx="2037714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60" dirty="0">
                <a:latin typeface="Verdana"/>
                <a:cs typeface="Verdana"/>
              </a:rPr>
              <a:t>Origen</a:t>
            </a:r>
            <a:r>
              <a:rPr sz="1800" spc="10" dirty="0">
                <a:latin typeface="Verdana"/>
                <a:cs typeface="Verdana"/>
              </a:rPr>
              <a:t> </a:t>
            </a:r>
            <a:r>
              <a:rPr sz="1800" spc="345" dirty="0">
                <a:latin typeface="Verdana"/>
                <a:cs typeface="Verdana"/>
              </a:rPr>
              <a:t>animal</a:t>
            </a:r>
            <a:endParaRPr sz="1800">
              <a:latin typeface="Verdana"/>
              <a:cs typeface="Verdana"/>
            </a:endParaRPr>
          </a:p>
        </p:txBody>
      </p:sp>
      <p:pic>
        <p:nvPicPr>
          <p:cNvPr id="20" name="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23088" y="4436364"/>
            <a:ext cx="498348" cy="498348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3986339" y="1474787"/>
            <a:ext cx="1099820" cy="1099820"/>
            <a:chOff x="3986339" y="1474787"/>
            <a:chExt cx="1099820" cy="1099820"/>
          </a:xfrm>
        </p:grpSpPr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16331" y="1548884"/>
              <a:ext cx="639708" cy="95149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991102" y="1479550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0"/>
                  </a:moveTo>
                  <a:lnTo>
                    <a:pt x="1090040" y="1090040"/>
                  </a:lnTo>
                  <a:lnTo>
                    <a:pt x="1090040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7442771" y="1474787"/>
            <a:ext cx="1099820" cy="1099820"/>
            <a:chOff x="7442771" y="1474787"/>
            <a:chExt cx="1099820" cy="1099820"/>
          </a:xfrm>
        </p:grpSpPr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522243" y="1538133"/>
              <a:ext cx="940747" cy="973001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447533" y="1479550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0"/>
                  </a:moveTo>
                  <a:lnTo>
                    <a:pt x="1090041" y="1090040"/>
                  </a:lnTo>
                  <a:lnTo>
                    <a:pt x="1090041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5138483" y="1474787"/>
            <a:ext cx="1099820" cy="1099820"/>
            <a:chOff x="5138483" y="1474787"/>
            <a:chExt cx="1099820" cy="1099820"/>
          </a:xfrm>
        </p:grpSpPr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293526" y="1496843"/>
              <a:ext cx="789607" cy="105558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5143246" y="1479550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0"/>
                  </a:moveTo>
                  <a:lnTo>
                    <a:pt x="1090040" y="1090040"/>
                  </a:lnTo>
                  <a:lnTo>
                    <a:pt x="1090040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6290627" y="1474787"/>
            <a:ext cx="1099820" cy="1099820"/>
            <a:chOff x="6290627" y="1474787"/>
            <a:chExt cx="1099820" cy="1099820"/>
          </a:xfrm>
        </p:grpSpPr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33462" y="1704635"/>
              <a:ext cx="1018178" cy="635842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6295390" y="1479550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0"/>
                  </a:moveTo>
                  <a:lnTo>
                    <a:pt x="1090040" y="1090040"/>
                  </a:lnTo>
                  <a:lnTo>
                    <a:pt x="1090040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3" name="object 3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744545" y="5516879"/>
            <a:ext cx="1269913" cy="116738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34388" y="673684"/>
            <a:ext cx="54724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170" dirty="0"/>
              <a:t>¿Qué</a:t>
            </a:r>
            <a:r>
              <a:rPr spc="85" dirty="0"/>
              <a:t> </a:t>
            </a:r>
            <a:r>
              <a:rPr spc="265" dirty="0"/>
              <a:t>alimentos</a:t>
            </a:r>
            <a:r>
              <a:rPr spc="105" dirty="0"/>
              <a:t> </a:t>
            </a:r>
            <a:r>
              <a:rPr spc="155" dirty="0"/>
              <a:t>son</a:t>
            </a:r>
            <a:r>
              <a:rPr spc="95" dirty="0"/>
              <a:t> </a:t>
            </a:r>
            <a:r>
              <a:rPr spc="100" dirty="0"/>
              <a:t>sanos?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106042" y="1691195"/>
            <a:ext cx="1543050" cy="1543050"/>
            <a:chOff x="1106042" y="1691195"/>
            <a:chExt cx="1543050" cy="15430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82009" y="1900108"/>
              <a:ext cx="1399422" cy="109628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110805" y="1695957"/>
              <a:ext cx="1533525" cy="1533525"/>
            </a:xfrm>
            <a:custGeom>
              <a:avLst/>
              <a:gdLst/>
              <a:ahLst/>
              <a:cxnLst/>
              <a:rect l="l" t="t" r="r" b="b"/>
              <a:pathLst>
                <a:path w="1533525" h="1533525">
                  <a:moveTo>
                    <a:pt x="0" y="1533525"/>
                  </a:moveTo>
                  <a:lnTo>
                    <a:pt x="1533525" y="1533525"/>
                  </a:lnTo>
                  <a:lnTo>
                    <a:pt x="1533525" y="0"/>
                  </a:lnTo>
                  <a:lnTo>
                    <a:pt x="0" y="0"/>
                  </a:lnTo>
                  <a:lnTo>
                    <a:pt x="0" y="153352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6433883" y="1691195"/>
            <a:ext cx="1543050" cy="1543050"/>
            <a:chOff x="6433883" y="1691195"/>
            <a:chExt cx="1543050" cy="154305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76692" y="1933328"/>
              <a:ext cx="1461711" cy="106306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438646" y="1695957"/>
              <a:ext cx="1533525" cy="1533525"/>
            </a:xfrm>
            <a:custGeom>
              <a:avLst/>
              <a:gdLst/>
              <a:ahLst/>
              <a:cxnLst/>
              <a:rect l="l" t="t" r="r" b="b"/>
              <a:pathLst>
                <a:path w="1533525" h="1533525">
                  <a:moveTo>
                    <a:pt x="0" y="1533525"/>
                  </a:moveTo>
                  <a:lnTo>
                    <a:pt x="1533525" y="1533525"/>
                  </a:lnTo>
                  <a:lnTo>
                    <a:pt x="1533525" y="0"/>
                  </a:lnTo>
                  <a:lnTo>
                    <a:pt x="0" y="0"/>
                  </a:lnTo>
                  <a:lnTo>
                    <a:pt x="0" y="153352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4634039" y="1691195"/>
            <a:ext cx="1541780" cy="1541780"/>
            <a:chOff x="4634039" y="1691195"/>
            <a:chExt cx="1541780" cy="154178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76906" y="1829736"/>
              <a:ext cx="1464239" cy="1268729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638802" y="1695957"/>
              <a:ext cx="1532255" cy="1532255"/>
            </a:xfrm>
            <a:custGeom>
              <a:avLst/>
              <a:gdLst/>
              <a:ahLst/>
              <a:cxnLst/>
              <a:rect l="l" t="t" r="r" b="b"/>
              <a:pathLst>
                <a:path w="1532254" h="1532255">
                  <a:moveTo>
                    <a:pt x="0" y="1532001"/>
                  </a:moveTo>
                  <a:lnTo>
                    <a:pt x="1532001" y="1532001"/>
                  </a:lnTo>
                  <a:lnTo>
                    <a:pt x="1532001" y="0"/>
                  </a:lnTo>
                  <a:lnTo>
                    <a:pt x="0" y="0"/>
                  </a:lnTo>
                  <a:lnTo>
                    <a:pt x="0" y="153200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2905823" y="3995483"/>
            <a:ext cx="1541780" cy="1541780"/>
            <a:chOff x="2905823" y="3995483"/>
            <a:chExt cx="1541780" cy="154178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35548" y="4096587"/>
              <a:ext cx="682202" cy="133944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910585" y="4000246"/>
              <a:ext cx="1532255" cy="1532255"/>
            </a:xfrm>
            <a:custGeom>
              <a:avLst/>
              <a:gdLst/>
              <a:ahLst/>
              <a:cxnLst/>
              <a:rect l="l" t="t" r="r" b="b"/>
              <a:pathLst>
                <a:path w="1532254" h="1532254">
                  <a:moveTo>
                    <a:pt x="0" y="1532000"/>
                  </a:moveTo>
                  <a:lnTo>
                    <a:pt x="1532001" y="1532000"/>
                  </a:lnTo>
                  <a:lnTo>
                    <a:pt x="1532001" y="0"/>
                  </a:lnTo>
                  <a:lnTo>
                    <a:pt x="0" y="0"/>
                  </a:lnTo>
                  <a:lnTo>
                    <a:pt x="0" y="15320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1106042" y="3995483"/>
            <a:ext cx="1541780" cy="1541780"/>
            <a:chOff x="1106042" y="3995483"/>
            <a:chExt cx="1541780" cy="154178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48515" y="4333694"/>
              <a:ext cx="1064901" cy="87355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10805" y="4000246"/>
              <a:ext cx="1532255" cy="1532255"/>
            </a:xfrm>
            <a:custGeom>
              <a:avLst/>
              <a:gdLst/>
              <a:ahLst/>
              <a:cxnLst/>
              <a:rect l="l" t="t" r="r" b="b"/>
              <a:pathLst>
                <a:path w="1532255" h="1532254">
                  <a:moveTo>
                    <a:pt x="0" y="1532000"/>
                  </a:moveTo>
                  <a:lnTo>
                    <a:pt x="1532001" y="1532000"/>
                  </a:lnTo>
                  <a:lnTo>
                    <a:pt x="1532001" y="0"/>
                  </a:lnTo>
                  <a:lnTo>
                    <a:pt x="0" y="0"/>
                  </a:lnTo>
                  <a:lnTo>
                    <a:pt x="0" y="15320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2905823" y="1691195"/>
            <a:ext cx="1541780" cy="1541780"/>
            <a:chOff x="2905823" y="1691195"/>
            <a:chExt cx="1541780" cy="1541780"/>
          </a:xfrm>
        </p:grpSpPr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48193" y="1829736"/>
              <a:ext cx="869392" cy="127288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2910585" y="1695957"/>
              <a:ext cx="1532255" cy="1532255"/>
            </a:xfrm>
            <a:custGeom>
              <a:avLst/>
              <a:gdLst/>
              <a:ahLst/>
              <a:cxnLst/>
              <a:rect l="l" t="t" r="r" b="b"/>
              <a:pathLst>
                <a:path w="1532254" h="1532255">
                  <a:moveTo>
                    <a:pt x="0" y="1532001"/>
                  </a:moveTo>
                  <a:lnTo>
                    <a:pt x="1532001" y="1532001"/>
                  </a:lnTo>
                  <a:lnTo>
                    <a:pt x="1532001" y="0"/>
                  </a:lnTo>
                  <a:lnTo>
                    <a:pt x="0" y="0"/>
                  </a:lnTo>
                  <a:lnTo>
                    <a:pt x="0" y="153200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6433883" y="3995483"/>
            <a:ext cx="2580640" cy="2689225"/>
            <a:chOff x="6433883" y="3995483"/>
            <a:chExt cx="2580640" cy="2689225"/>
          </a:xfrm>
        </p:grpSpPr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543406" y="4200581"/>
              <a:ext cx="1332459" cy="1139777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6438646" y="4000246"/>
              <a:ext cx="1533525" cy="1532255"/>
            </a:xfrm>
            <a:custGeom>
              <a:avLst/>
              <a:gdLst/>
              <a:ahLst/>
              <a:cxnLst/>
              <a:rect l="l" t="t" r="r" b="b"/>
              <a:pathLst>
                <a:path w="1533525" h="1532254">
                  <a:moveTo>
                    <a:pt x="0" y="1532000"/>
                  </a:moveTo>
                  <a:lnTo>
                    <a:pt x="1533525" y="1532000"/>
                  </a:lnTo>
                  <a:lnTo>
                    <a:pt x="1533525" y="0"/>
                  </a:lnTo>
                  <a:lnTo>
                    <a:pt x="0" y="0"/>
                  </a:lnTo>
                  <a:lnTo>
                    <a:pt x="0" y="15320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740396" y="5516880"/>
              <a:ext cx="1274063" cy="1167383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4634039" y="3995483"/>
            <a:ext cx="1541780" cy="1541780"/>
            <a:chOff x="4634039" y="3995483"/>
            <a:chExt cx="1541780" cy="1541780"/>
          </a:xfrm>
        </p:grpSpPr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97705" y="4142344"/>
              <a:ext cx="1414321" cy="1247931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638802" y="4000246"/>
              <a:ext cx="1532255" cy="1532255"/>
            </a:xfrm>
            <a:custGeom>
              <a:avLst/>
              <a:gdLst/>
              <a:ahLst/>
              <a:cxnLst/>
              <a:rect l="l" t="t" r="r" b="b"/>
              <a:pathLst>
                <a:path w="1532254" h="1532254">
                  <a:moveTo>
                    <a:pt x="0" y="1532000"/>
                  </a:moveTo>
                  <a:lnTo>
                    <a:pt x="1532001" y="1532000"/>
                  </a:lnTo>
                  <a:lnTo>
                    <a:pt x="1532001" y="0"/>
                  </a:lnTo>
                  <a:lnTo>
                    <a:pt x="0" y="0"/>
                  </a:lnTo>
                  <a:lnTo>
                    <a:pt x="0" y="15320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4339" y="673684"/>
            <a:ext cx="747522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80" dirty="0"/>
              <a:t>¿De</a:t>
            </a:r>
            <a:r>
              <a:rPr spc="90" dirty="0"/>
              <a:t> </a:t>
            </a:r>
            <a:r>
              <a:rPr spc="204" dirty="0"/>
              <a:t>dónde</a:t>
            </a:r>
            <a:r>
              <a:rPr spc="120" dirty="0"/>
              <a:t> </a:t>
            </a:r>
            <a:r>
              <a:rPr spc="200" dirty="0"/>
              <a:t>proceden</a:t>
            </a:r>
            <a:r>
              <a:rPr spc="114" dirty="0"/>
              <a:t> </a:t>
            </a:r>
            <a:r>
              <a:rPr spc="-195" dirty="0"/>
              <a:t>estos</a:t>
            </a:r>
            <a:r>
              <a:rPr spc="100" dirty="0"/>
              <a:t> </a:t>
            </a:r>
            <a:r>
              <a:rPr spc="275" dirty="0"/>
              <a:t>alimentos?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13563" y="1691195"/>
            <a:ext cx="1099820" cy="1099820"/>
            <a:chOff x="313563" y="1691195"/>
            <a:chExt cx="1099820" cy="10998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6334" y="1800523"/>
              <a:ext cx="1030646" cy="90181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18325" y="1695957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0"/>
                  </a:moveTo>
                  <a:lnTo>
                    <a:pt x="1090041" y="1090040"/>
                  </a:lnTo>
                  <a:lnTo>
                    <a:pt x="1090041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3986339" y="1691195"/>
            <a:ext cx="1099820" cy="1099820"/>
            <a:chOff x="3986339" y="1691195"/>
            <a:chExt cx="1099820" cy="109982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16187" y="1767277"/>
              <a:ext cx="648309" cy="93506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991102" y="1695957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0"/>
                  </a:moveTo>
                  <a:lnTo>
                    <a:pt x="1090040" y="1090040"/>
                  </a:lnTo>
                  <a:lnTo>
                    <a:pt x="1090040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2762567" y="1691195"/>
            <a:ext cx="1098550" cy="1099820"/>
            <a:chOff x="2762567" y="1691195"/>
            <a:chExt cx="1098550" cy="1099820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05355" y="1796368"/>
              <a:ext cx="1012592" cy="88934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767329" y="1695957"/>
              <a:ext cx="1089025" cy="1090295"/>
            </a:xfrm>
            <a:custGeom>
              <a:avLst/>
              <a:gdLst/>
              <a:ahLst/>
              <a:cxnLst/>
              <a:rect l="l" t="t" r="r" b="b"/>
              <a:pathLst>
                <a:path w="1089025" h="1090295">
                  <a:moveTo>
                    <a:pt x="0" y="1090040"/>
                  </a:moveTo>
                  <a:lnTo>
                    <a:pt x="1088517" y="1090040"/>
                  </a:lnTo>
                  <a:lnTo>
                    <a:pt x="1088517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7659179" y="1691195"/>
            <a:ext cx="1098550" cy="1099820"/>
            <a:chOff x="7659179" y="1691195"/>
            <a:chExt cx="1098550" cy="109982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01968" y="1734030"/>
              <a:ext cx="1033342" cy="103480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663942" y="1695957"/>
              <a:ext cx="1089025" cy="1090295"/>
            </a:xfrm>
            <a:custGeom>
              <a:avLst/>
              <a:gdLst/>
              <a:ahLst/>
              <a:cxnLst/>
              <a:rect l="l" t="t" r="r" b="b"/>
              <a:pathLst>
                <a:path w="1089025" h="1090295">
                  <a:moveTo>
                    <a:pt x="0" y="1090040"/>
                  </a:moveTo>
                  <a:lnTo>
                    <a:pt x="1088517" y="1090040"/>
                  </a:lnTo>
                  <a:lnTo>
                    <a:pt x="1088517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1538795" y="1691195"/>
            <a:ext cx="1098550" cy="1099820"/>
            <a:chOff x="1538795" y="1691195"/>
            <a:chExt cx="1098550" cy="109982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93232" y="1854549"/>
              <a:ext cx="589295" cy="772984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543558" y="1695957"/>
              <a:ext cx="1089025" cy="1090295"/>
            </a:xfrm>
            <a:custGeom>
              <a:avLst/>
              <a:gdLst/>
              <a:ahLst/>
              <a:cxnLst/>
              <a:rect l="l" t="t" r="r" b="b"/>
              <a:pathLst>
                <a:path w="1089025" h="1090295">
                  <a:moveTo>
                    <a:pt x="0" y="1090040"/>
                  </a:moveTo>
                  <a:lnTo>
                    <a:pt x="1088517" y="1090040"/>
                  </a:lnTo>
                  <a:lnTo>
                    <a:pt x="1088517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6433883" y="1691195"/>
            <a:ext cx="1099820" cy="1099820"/>
            <a:chOff x="6433883" y="1691195"/>
            <a:chExt cx="1099820" cy="1099820"/>
          </a:xfrm>
        </p:grpSpPr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80874" y="1979224"/>
              <a:ext cx="1005711" cy="52363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438646" y="1695957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0"/>
                  </a:moveTo>
                  <a:lnTo>
                    <a:pt x="1090041" y="1090040"/>
                  </a:lnTo>
                  <a:lnTo>
                    <a:pt x="1090041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5210111" y="1691195"/>
            <a:ext cx="1099820" cy="1099820"/>
            <a:chOff x="5210111" y="1691195"/>
            <a:chExt cx="1099820" cy="1099820"/>
          </a:xfrm>
        </p:grpSpPr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86193" y="1734030"/>
              <a:ext cx="935061" cy="99739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5214873" y="1695957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0"/>
                  </a:moveTo>
                  <a:lnTo>
                    <a:pt x="1090040" y="1090040"/>
                  </a:lnTo>
                  <a:lnTo>
                    <a:pt x="1090040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313563" y="4283519"/>
            <a:ext cx="1099820" cy="1099820"/>
            <a:chOff x="313563" y="4283519"/>
            <a:chExt cx="1099820" cy="1099820"/>
          </a:xfrm>
        </p:grpSpPr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1918" y="4388692"/>
              <a:ext cx="822854" cy="889347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318325" y="4288282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1"/>
                  </a:moveTo>
                  <a:lnTo>
                    <a:pt x="1090041" y="1090041"/>
                  </a:lnTo>
                  <a:lnTo>
                    <a:pt x="1090041" y="0"/>
                  </a:lnTo>
                  <a:lnTo>
                    <a:pt x="0" y="0"/>
                  </a:lnTo>
                  <a:lnTo>
                    <a:pt x="0" y="109004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3986339" y="4283519"/>
            <a:ext cx="1099820" cy="1099820"/>
            <a:chOff x="3986339" y="4283519"/>
            <a:chExt cx="1099820" cy="1099820"/>
          </a:xfrm>
        </p:grpSpPr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058265" y="4301419"/>
              <a:ext cx="968308" cy="105558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991102" y="4288282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1"/>
                  </a:moveTo>
                  <a:lnTo>
                    <a:pt x="1090040" y="1090041"/>
                  </a:lnTo>
                  <a:lnTo>
                    <a:pt x="1090040" y="0"/>
                  </a:lnTo>
                  <a:lnTo>
                    <a:pt x="0" y="0"/>
                  </a:lnTo>
                  <a:lnTo>
                    <a:pt x="0" y="109004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2762567" y="4283519"/>
            <a:ext cx="1098550" cy="1099820"/>
            <a:chOff x="2762567" y="4283519"/>
            <a:chExt cx="1098550" cy="1099820"/>
          </a:xfrm>
        </p:grpSpPr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805355" y="4293108"/>
              <a:ext cx="1033342" cy="1068048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2767329" y="4288282"/>
              <a:ext cx="1089025" cy="1090295"/>
            </a:xfrm>
            <a:custGeom>
              <a:avLst/>
              <a:gdLst/>
              <a:ahLst/>
              <a:cxnLst/>
              <a:rect l="l" t="t" r="r" b="b"/>
              <a:pathLst>
                <a:path w="1089025" h="1090295">
                  <a:moveTo>
                    <a:pt x="0" y="1090041"/>
                  </a:moveTo>
                  <a:lnTo>
                    <a:pt x="1088517" y="1090041"/>
                  </a:lnTo>
                  <a:lnTo>
                    <a:pt x="1088517" y="0"/>
                  </a:lnTo>
                  <a:lnTo>
                    <a:pt x="0" y="0"/>
                  </a:lnTo>
                  <a:lnTo>
                    <a:pt x="0" y="1090041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7659179" y="4283519"/>
            <a:ext cx="1098550" cy="1099820"/>
            <a:chOff x="7659179" y="4283519"/>
            <a:chExt cx="1098550" cy="1099820"/>
          </a:xfrm>
        </p:grpSpPr>
        <p:pic>
          <p:nvPicPr>
            <p:cNvPr id="34" name="object 3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706118" y="4559081"/>
              <a:ext cx="1004292" cy="548569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7663942" y="4288282"/>
              <a:ext cx="1089025" cy="1090295"/>
            </a:xfrm>
            <a:custGeom>
              <a:avLst/>
              <a:gdLst/>
              <a:ahLst/>
              <a:cxnLst/>
              <a:rect l="l" t="t" r="r" b="b"/>
              <a:pathLst>
                <a:path w="1089025" h="1090295">
                  <a:moveTo>
                    <a:pt x="0" y="1090041"/>
                  </a:moveTo>
                  <a:lnTo>
                    <a:pt x="1088517" y="1090041"/>
                  </a:lnTo>
                  <a:lnTo>
                    <a:pt x="1088517" y="0"/>
                  </a:lnTo>
                  <a:lnTo>
                    <a:pt x="0" y="0"/>
                  </a:lnTo>
                  <a:lnTo>
                    <a:pt x="0" y="109004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1538795" y="4283519"/>
            <a:ext cx="1098550" cy="1099820"/>
            <a:chOff x="1538795" y="4283519"/>
            <a:chExt cx="1098550" cy="1099820"/>
          </a:xfrm>
        </p:grpSpPr>
        <p:pic>
          <p:nvPicPr>
            <p:cNvPr id="37" name="object 3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581583" y="4326354"/>
              <a:ext cx="995992" cy="997399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1543558" y="4288282"/>
              <a:ext cx="1089025" cy="1090295"/>
            </a:xfrm>
            <a:custGeom>
              <a:avLst/>
              <a:gdLst/>
              <a:ahLst/>
              <a:cxnLst/>
              <a:rect l="l" t="t" r="r" b="b"/>
              <a:pathLst>
                <a:path w="1089025" h="1090295">
                  <a:moveTo>
                    <a:pt x="0" y="1090041"/>
                  </a:moveTo>
                  <a:lnTo>
                    <a:pt x="1088517" y="1090041"/>
                  </a:lnTo>
                  <a:lnTo>
                    <a:pt x="1088517" y="0"/>
                  </a:lnTo>
                  <a:lnTo>
                    <a:pt x="0" y="0"/>
                  </a:lnTo>
                  <a:lnTo>
                    <a:pt x="0" y="109004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6433883" y="4283519"/>
            <a:ext cx="1099820" cy="1099820"/>
            <a:chOff x="6433883" y="4283519"/>
            <a:chExt cx="1099820" cy="1099820"/>
          </a:xfrm>
        </p:grpSpPr>
        <p:pic>
          <p:nvPicPr>
            <p:cNvPr id="40" name="object 4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493342" y="4488432"/>
              <a:ext cx="980776" cy="694023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6438646" y="4288282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1"/>
                  </a:moveTo>
                  <a:lnTo>
                    <a:pt x="1090041" y="1090041"/>
                  </a:lnTo>
                  <a:lnTo>
                    <a:pt x="1090041" y="0"/>
                  </a:lnTo>
                  <a:lnTo>
                    <a:pt x="0" y="0"/>
                  </a:lnTo>
                  <a:lnTo>
                    <a:pt x="0" y="109004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object 42"/>
          <p:cNvGrpSpPr/>
          <p:nvPr/>
        </p:nvGrpSpPr>
        <p:grpSpPr>
          <a:xfrm>
            <a:off x="5210111" y="4283519"/>
            <a:ext cx="1099820" cy="1099820"/>
            <a:chOff x="5210111" y="4283519"/>
            <a:chExt cx="1099820" cy="1099820"/>
          </a:xfrm>
        </p:grpSpPr>
        <p:pic>
          <p:nvPicPr>
            <p:cNvPr id="43" name="object 4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252946" y="4293108"/>
              <a:ext cx="1030646" cy="1068048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5214873" y="4288282"/>
              <a:ext cx="1090295" cy="1090295"/>
            </a:xfrm>
            <a:custGeom>
              <a:avLst/>
              <a:gdLst/>
              <a:ahLst/>
              <a:cxnLst/>
              <a:rect l="l" t="t" r="r" b="b"/>
              <a:pathLst>
                <a:path w="1090295" h="1090295">
                  <a:moveTo>
                    <a:pt x="0" y="1090041"/>
                  </a:moveTo>
                  <a:lnTo>
                    <a:pt x="1090040" y="1090041"/>
                  </a:lnTo>
                  <a:lnTo>
                    <a:pt x="1090040" y="0"/>
                  </a:lnTo>
                  <a:lnTo>
                    <a:pt x="0" y="0"/>
                  </a:lnTo>
                  <a:lnTo>
                    <a:pt x="0" y="109004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5" name="object 45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744545" y="5516879"/>
            <a:ext cx="1269913" cy="116738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22702" y="673684"/>
            <a:ext cx="44989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370" dirty="0"/>
              <a:t>Encuentra</a:t>
            </a:r>
            <a:r>
              <a:rPr spc="105" dirty="0"/>
              <a:t> </a:t>
            </a:r>
            <a:r>
              <a:rPr spc="-10" dirty="0"/>
              <a:t>ocho</a:t>
            </a:r>
            <a:r>
              <a:rPr spc="75" dirty="0"/>
              <a:t> </a:t>
            </a:r>
            <a:r>
              <a:rPr spc="100" dirty="0"/>
              <a:t>frutas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600580" y="1825751"/>
          <a:ext cx="6153150" cy="41840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8965"/>
                <a:gridCol w="595629"/>
                <a:gridCol w="640080"/>
                <a:gridCol w="591819"/>
                <a:gridCol w="592455"/>
                <a:gridCol w="638810"/>
                <a:gridCol w="598170"/>
                <a:gridCol w="615950"/>
                <a:gridCol w="600075"/>
                <a:gridCol w="613410"/>
              </a:tblGrid>
              <a:tr h="525741">
                <a:tc>
                  <a:txBody>
                    <a:bodyPr/>
                    <a:lstStyle/>
                    <a:p>
                      <a:pPr marL="165100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B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56845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M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47320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78435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Z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53035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53035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C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80975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I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</a:tr>
              <a:tr h="518491">
                <a:tc>
                  <a:txBody>
                    <a:bodyPr/>
                    <a:lstStyle/>
                    <a:p>
                      <a:pPr marL="15621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M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O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Y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H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63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Q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W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09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G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716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T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970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L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18220">
                <a:tc>
                  <a:txBody>
                    <a:bodyPr/>
                    <a:lstStyle/>
                    <a:p>
                      <a:pPr marL="16827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U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6573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F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224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K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240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R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G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97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R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478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F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S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573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Ğ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18287">
                <a:tc>
                  <a:txBody>
                    <a:bodyPr/>
                    <a:lstStyle/>
                    <a:p>
                      <a:pPr marL="17780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Z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V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Ĭ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97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P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63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R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09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240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R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D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129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M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18287">
                <a:tc>
                  <a:txBody>
                    <a:bodyPr/>
                    <a:lstStyle/>
                    <a:p>
                      <a:pPr marL="19875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K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653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I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W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938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I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526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C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303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63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240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P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18022">
                <a:tc>
                  <a:txBody>
                    <a:bodyPr/>
                    <a:lstStyle/>
                    <a:p>
                      <a:pPr marL="16383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D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5684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M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573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T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526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L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X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049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Ğ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90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S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V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970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L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18542">
                <a:tc>
                  <a:txBody>
                    <a:bodyPr/>
                    <a:lstStyle/>
                    <a:p>
                      <a:pPr marL="15621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M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S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73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510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D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I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09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303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Ĭ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O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09713">
                <a:tc>
                  <a:txBody>
                    <a:bodyPr/>
                    <a:lstStyle/>
                    <a:p>
                      <a:pPr marL="17462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C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653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I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R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U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63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L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09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C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90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F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891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4545" y="5516879"/>
            <a:ext cx="1269913" cy="11673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4514" y="873074"/>
            <a:ext cx="73431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305" dirty="0"/>
              <a:t>Para</a:t>
            </a:r>
            <a:r>
              <a:rPr sz="4000" spc="150" dirty="0"/>
              <a:t> </a:t>
            </a:r>
            <a:r>
              <a:rPr sz="4000" spc="60" dirty="0"/>
              <a:t>estar</a:t>
            </a:r>
            <a:r>
              <a:rPr sz="4000" spc="155" dirty="0"/>
              <a:t> </a:t>
            </a:r>
            <a:r>
              <a:rPr sz="4000" spc="30" dirty="0"/>
              <a:t>sanos,</a:t>
            </a:r>
            <a:r>
              <a:rPr sz="4000" spc="185" dirty="0"/>
              <a:t> </a:t>
            </a:r>
            <a:r>
              <a:rPr sz="4000" spc="335" dirty="0"/>
              <a:t>hay</a:t>
            </a:r>
            <a:r>
              <a:rPr sz="4000" spc="165" dirty="0"/>
              <a:t> </a:t>
            </a:r>
            <a:r>
              <a:rPr sz="4000" spc="-30" dirty="0"/>
              <a:t>que:</a:t>
            </a:r>
            <a:endParaRPr sz="4000"/>
          </a:p>
        </p:txBody>
      </p:sp>
      <p:grpSp>
        <p:nvGrpSpPr>
          <p:cNvPr id="3" name="object 3"/>
          <p:cNvGrpSpPr/>
          <p:nvPr/>
        </p:nvGrpSpPr>
        <p:grpSpPr>
          <a:xfrm>
            <a:off x="3014027" y="2483739"/>
            <a:ext cx="3115945" cy="3114675"/>
            <a:chOff x="3014027" y="2483739"/>
            <a:chExt cx="3115945" cy="31146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22712" y="2592311"/>
              <a:ext cx="2892381" cy="287857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018789" y="2488501"/>
              <a:ext cx="3106420" cy="3105150"/>
            </a:xfrm>
            <a:custGeom>
              <a:avLst/>
              <a:gdLst/>
              <a:ahLst/>
              <a:cxnLst/>
              <a:rect l="l" t="t" r="r" b="b"/>
              <a:pathLst>
                <a:path w="3106420" h="3105150">
                  <a:moveTo>
                    <a:pt x="0" y="3104769"/>
                  </a:moveTo>
                  <a:lnTo>
                    <a:pt x="3106292" y="3104769"/>
                  </a:lnTo>
                  <a:lnTo>
                    <a:pt x="3106292" y="0"/>
                  </a:lnTo>
                  <a:lnTo>
                    <a:pt x="0" y="0"/>
                  </a:lnTo>
                  <a:lnTo>
                    <a:pt x="0" y="310476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72917" y="5516879"/>
            <a:ext cx="1269913" cy="116738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95"/>
              </a:spcBef>
            </a:pPr>
            <a:r>
              <a:rPr spc="370" dirty="0"/>
              <a:t>Encuentra</a:t>
            </a:r>
            <a:r>
              <a:rPr spc="114" dirty="0"/>
              <a:t> </a:t>
            </a:r>
            <a:r>
              <a:rPr spc="-30" dirty="0"/>
              <a:t>siete</a:t>
            </a:r>
            <a:r>
              <a:rPr spc="95" dirty="0"/>
              <a:t> </a:t>
            </a:r>
            <a:r>
              <a:rPr spc="190" dirty="0"/>
              <a:t>verduras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600580" y="1825751"/>
          <a:ext cx="6153150" cy="41840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2615"/>
                <a:gridCol w="617854"/>
                <a:gridCol w="605790"/>
                <a:gridCol w="610869"/>
                <a:gridCol w="614044"/>
                <a:gridCol w="607695"/>
                <a:gridCol w="603250"/>
                <a:gridCol w="599439"/>
                <a:gridCol w="640714"/>
                <a:gridCol w="590550"/>
              </a:tblGrid>
              <a:tr h="525741">
                <a:tc>
                  <a:txBody>
                    <a:bodyPr/>
                    <a:lstStyle/>
                    <a:p>
                      <a:pPr marL="165100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B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72085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90500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R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5100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57480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Ğ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3830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47955">
                        <a:lnSpc>
                          <a:spcPts val="331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B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  <a:lnT w="38100">
                      <a:solidFill>
                        <a:srgbClr val="92D050"/>
                      </a:solidFill>
                      <a:prstDash val="solid"/>
                    </a:lnT>
                  </a:tcPr>
                </a:tc>
              </a:tr>
              <a:tr h="518491">
                <a:tc>
                  <a:txBody>
                    <a:bodyPr/>
                    <a:lstStyle/>
                    <a:p>
                      <a:pPr marL="19748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P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319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D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383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Ğ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002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K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796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R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V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0193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P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L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Z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18220">
                <a:tc>
                  <a:txBody>
                    <a:bodyPr/>
                    <a:lstStyle/>
                    <a:p>
                      <a:pPr marL="16510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081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Ĭ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653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H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430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C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192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L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G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S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18287">
                <a:tc>
                  <a:txBody>
                    <a:bodyPr/>
                    <a:lstStyle/>
                    <a:p>
                      <a:pPr marL="19748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P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8288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I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557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M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90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I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97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T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O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X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113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O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18287">
                <a:tc>
                  <a:txBody>
                    <a:bodyPr/>
                    <a:lstStyle/>
                    <a:p>
                      <a:pPr marL="17589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I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8161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C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097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T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90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I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Q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81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L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Ĭ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65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M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U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795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18022">
                <a:tc>
                  <a:txBody>
                    <a:bodyPr/>
                    <a:lstStyle/>
                    <a:p>
                      <a:pPr marL="16383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7526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G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335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L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C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399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H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U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G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637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Y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18542">
                <a:tc>
                  <a:txBody>
                    <a:bodyPr/>
                    <a:lstStyle/>
                    <a:p>
                      <a:pPr marL="16827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O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8923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T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64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O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875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M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5303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843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T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383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E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27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O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W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S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</a:tcPr>
                </a:tc>
              </a:tr>
              <a:tr h="509713">
                <a:tc>
                  <a:txBody>
                    <a:bodyPr/>
                    <a:lstStyle/>
                    <a:p>
                      <a:pPr marL="18351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F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L w="38100">
                      <a:solidFill>
                        <a:srgbClr val="92D050"/>
                      </a:solidFill>
                      <a:prstDash val="solid"/>
                    </a:lnL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081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N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764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U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827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B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1925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Ğ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U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D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034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I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A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0020">
                        <a:lnSpc>
                          <a:spcPts val="3250"/>
                        </a:lnSpc>
                      </a:pPr>
                      <a:r>
                        <a:rPr sz="2800" b="1" dirty="0">
                          <a:latin typeface="Verdana"/>
                          <a:cs typeface="Verdana"/>
                        </a:rPr>
                        <a:t>S</a:t>
                      </a:r>
                      <a:endParaRPr sz="2800">
                        <a:latin typeface="Verdana"/>
                        <a:cs typeface="Verdana"/>
                      </a:endParaRPr>
                    </a:p>
                  </a:txBody>
                  <a:tcPr marL="0" marR="0" marT="0" marB="0">
                    <a:lnR w="38100">
                      <a:solidFill>
                        <a:srgbClr val="92D050"/>
                      </a:solidFill>
                      <a:prstDash val="solid"/>
                    </a:lnR>
                    <a:lnB w="38100">
                      <a:solidFill>
                        <a:srgbClr val="92D05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4545" y="5516879"/>
            <a:ext cx="1269913" cy="116738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5847" y="5991790"/>
            <a:ext cx="1304463" cy="45964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16658" y="6077711"/>
            <a:ext cx="7243914" cy="137159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716658" y="6287719"/>
            <a:ext cx="2252980" cy="137795"/>
            <a:chOff x="1716658" y="6287719"/>
            <a:chExt cx="2252980" cy="137795"/>
          </a:xfrm>
        </p:grpSpPr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16658" y="6287719"/>
              <a:ext cx="471830" cy="13746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43378" y="6287719"/>
              <a:ext cx="1825815" cy="137464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183261" y="5346572"/>
            <a:ext cx="1319530" cy="400050"/>
            <a:chOff x="183261" y="5346572"/>
            <a:chExt cx="1319530" cy="400050"/>
          </a:xfrm>
        </p:grpSpPr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6552" y="5482562"/>
              <a:ext cx="1162250" cy="19830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97548" y="5360860"/>
              <a:ext cx="1290955" cy="371475"/>
            </a:xfrm>
            <a:custGeom>
              <a:avLst/>
              <a:gdLst/>
              <a:ahLst/>
              <a:cxnLst/>
              <a:rect l="l" t="t" r="r" b="b"/>
              <a:pathLst>
                <a:path w="1290955" h="371475">
                  <a:moveTo>
                    <a:pt x="0" y="371474"/>
                  </a:moveTo>
                  <a:lnTo>
                    <a:pt x="1290446" y="371474"/>
                  </a:lnTo>
                  <a:lnTo>
                    <a:pt x="1290446" y="0"/>
                  </a:lnTo>
                  <a:lnTo>
                    <a:pt x="0" y="0"/>
                  </a:lnTo>
                  <a:lnTo>
                    <a:pt x="0" y="371474"/>
                  </a:lnTo>
                  <a:close/>
                </a:path>
              </a:pathLst>
            </a:custGeom>
            <a:ln w="28575">
              <a:solidFill>
                <a:srgbClr val="92D0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1716658" y="5506821"/>
            <a:ext cx="5881370" cy="137160"/>
            <a:chOff x="1716658" y="5506821"/>
            <a:chExt cx="5881370" cy="137160"/>
          </a:xfrm>
        </p:grpSpPr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16658" y="5506821"/>
              <a:ext cx="2965958" cy="13715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42992" y="5506821"/>
              <a:ext cx="2197887" cy="13715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793992" y="5506821"/>
              <a:ext cx="560831" cy="137159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315199" y="5506821"/>
              <a:ext cx="282448" cy="137159"/>
            </a:xfrm>
            <a:prstGeom prst="rect">
              <a:avLst/>
            </a:prstGeom>
          </p:spPr>
        </p:pic>
      </p:grpSp>
      <p:pic>
        <p:nvPicPr>
          <p:cNvPr id="15" name="object 1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662427" y="591312"/>
            <a:ext cx="3819144" cy="3496055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916302" y="4327220"/>
            <a:ext cx="5438266" cy="274624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345815" y="4750053"/>
            <a:ext cx="2589022" cy="2743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01547" y="1097879"/>
            <a:ext cx="641683" cy="48648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65656" y="998087"/>
            <a:ext cx="637516" cy="68606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68213" y="1996193"/>
            <a:ext cx="704184" cy="56132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464834" y="2125090"/>
            <a:ext cx="694380" cy="35342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57313" y="2008667"/>
            <a:ext cx="694380" cy="53637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977243" y="3030654"/>
            <a:ext cx="619536" cy="52084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563781" y="3970865"/>
            <a:ext cx="650016" cy="64448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411873" y="4292077"/>
            <a:ext cx="661116" cy="10833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132551" y="4919621"/>
            <a:ext cx="525013" cy="661116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809197" y="5909878"/>
            <a:ext cx="677748" cy="654183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596030" y="5930712"/>
            <a:ext cx="687517" cy="616682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392678" y="5922378"/>
            <a:ext cx="679184" cy="62918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881397" y="1072931"/>
            <a:ext cx="694380" cy="536377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7672917" y="5516879"/>
            <a:ext cx="1269913" cy="1167383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-11937" y="0"/>
            <a:ext cx="9169400" cy="790575"/>
            <a:chOff x="-11937" y="0"/>
            <a:chExt cx="9169400" cy="790575"/>
          </a:xfrm>
        </p:grpSpPr>
        <p:sp>
          <p:nvSpPr>
            <p:cNvPr id="17" name="object 17"/>
            <p:cNvSpPr/>
            <p:nvPr/>
          </p:nvSpPr>
          <p:spPr>
            <a:xfrm>
              <a:off x="762" y="762"/>
              <a:ext cx="9144000" cy="765175"/>
            </a:xfrm>
            <a:custGeom>
              <a:avLst/>
              <a:gdLst/>
              <a:ahLst/>
              <a:cxnLst/>
              <a:rect l="l" t="t" r="r" b="b"/>
              <a:pathLst>
                <a:path w="9144000" h="765175">
                  <a:moveTo>
                    <a:pt x="9144000" y="0"/>
                  </a:moveTo>
                  <a:lnTo>
                    <a:pt x="0" y="0"/>
                  </a:lnTo>
                  <a:lnTo>
                    <a:pt x="0" y="765047"/>
                  </a:lnTo>
                  <a:lnTo>
                    <a:pt x="9144000" y="765047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C3D5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62" y="762"/>
              <a:ext cx="9144000" cy="765175"/>
            </a:xfrm>
            <a:custGeom>
              <a:avLst/>
              <a:gdLst/>
              <a:ahLst/>
              <a:cxnLst/>
              <a:rect l="l" t="t" r="r" b="b"/>
              <a:pathLst>
                <a:path w="9144000" h="765175">
                  <a:moveTo>
                    <a:pt x="0" y="765047"/>
                  </a:moveTo>
                  <a:lnTo>
                    <a:pt x="9144000" y="765047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765047"/>
                  </a:lnTo>
                  <a:close/>
                </a:path>
              </a:pathLst>
            </a:custGeom>
            <a:ln w="25400">
              <a:solidFill>
                <a:srgbClr val="C3D59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27529" y="158496"/>
              <a:ext cx="5437251" cy="417702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543864" y="1140078"/>
            <a:ext cx="5943600" cy="536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100"/>
              </a:spcBef>
            </a:pPr>
            <a:r>
              <a:rPr sz="2400" spc="225" dirty="0">
                <a:latin typeface="Verdana"/>
                <a:cs typeface="Verdana"/>
              </a:rPr>
              <a:t>Comer</a:t>
            </a:r>
            <a:r>
              <a:rPr sz="2400" spc="60" dirty="0">
                <a:latin typeface="Verdana"/>
                <a:cs typeface="Verdana"/>
              </a:rPr>
              <a:t> </a:t>
            </a:r>
            <a:r>
              <a:rPr sz="2400" spc="-15" dirty="0">
                <a:latin typeface="Verdana"/>
                <a:cs typeface="Verdana"/>
              </a:rPr>
              <a:t>todo</a:t>
            </a:r>
            <a:r>
              <a:rPr sz="2400" spc="70" dirty="0">
                <a:latin typeface="Verdana"/>
                <a:cs typeface="Verdana"/>
              </a:rPr>
              <a:t> </a:t>
            </a:r>
            <a:r>
              <a:rPr sz="2400" spc="165" dirty="0">
                <a:latin typeface="Verdana"/>
                <a:cs typeface="Verdana"/>
              </a:rPr>
              <a:t>tipo</a:t>
            </a:r>
            <a:r>
              <a:rPr sz="2400" spc="75" dirty="0">
                <a:latin typeface="Verdana"/>
                <a:cs typeface="Verdana"/>
              </a:rPr>
              <a:t> </a:t>
            </a:r>
            <a:r>
              <a:rPr sz="2400" spc="20" dirty="0">
                <a:latin typeface="Verdana"/>
                <a:cs typeface="Verdana"/>
              </a:rPr>
              <a:t>de</a:t>
            </a:r>
            <a:r>
              <a:rPr sz="2400" spc="75" dirty="0">
                <a:latin typeface="Verdana"/>
                <a:cs typeface="Verdana"/>
              </a:rPr>
              <a:t> </a:t>
            </a:r>
            <a:r>
              <a:rPr sz="2400" spc="235" dirty="0">
                <a:latin typeface="Verdana"/>
                <a:cs typeface="Verdana"/>
              </a:rPr>
              <a:t>alimentos</a:t>
            </a:r>
            <a:endParaRPr sz="2400" dirty="0">
              <a:latin typeface="Verdana"/>
              <a:cs typeface="Verdana"/>
            </a:endParaRPr>
          </a:p>
          <a:p>
            <a:pPr marL="15875" marR="5080">
              <a:lnSpc>
                <a:spcPct val="258800"/>
              </a:lnSpc>
              <a:spcBef>
                <a:spcPts val="350"/>
              </a:spcBef>
            </a:pPr>
            <a:r>
              <a:rPr sz="2400" spc="125" dirty="0">
                <a:latin typeface="Verdana"/>
                <a:cs typeface="Verdana"/>
              </a:rPr>
              <a:t>Lavarse</a:t>
            </a:r>
            <a:r>
              <a:rPr sz="2400" spc="60" dirty="0">
                <a:latin typeface="Verdana"/>
                <a:cs typeface="Verdana"/>
              </a:rPr>
              <a:t> </a:t>
            </a:r>
            <a:r>
              <a:rPr sz="2400" spc="80" dirty="0">
                <a:latin typeface="Verdana"/>
                <a:cs typeface="Verdana"/>
              </a:rPr>
              <a:t>las</a:t>
            </a:r>
            <a:r>
              <a:rPr sz="2400" spc="75" dirty="0">
                <a:latin typeface="Verdana"/>
                <a:cs typeface="Verdana"/>
              </a:rPr>
              <a:t> </a:t>
            </a:r>
            <a:r>
              <a:rPr sz="2400" spc="280" dirty="0">
                <a:latin typeface="Verdana"/>
                <a:cs typeface="Verdana"/>
              </a:rPr>
              <a:t>manos</a:t>
            </a:r>
            <a:r>
              <a:rPr sz="2400" spc="85" dirty="0">
                <a:latin typeface="Verdana"/>
                <a:cs typeface="Verdana"/>
              </a:rPr>
              <a:t> </a:t>
            </a:r>
            <a:r>
              <a:rPr sz="2400" spc="114" dirty="0">
                <a:latin typeface="Verdana"/>
                <a:cs typeface="Verdana"/>
              </a:rPr>
              <a:t>antes</a:t>
            </a:r>
            <a:r>
              <a:rPr sz="2400" spc="75" dirty="0">
                <a:latin typeface="Verdana"/>
                <a:cs typeface="Verdana"/>
              </a:rPr>
              <a:t> </a:t>
            </a:r>
            <a:r>
              <a:rPr sz="2400" spc="20" dirty="0">
                <a:latin typeface="Verdana"/>
                <a:cs typeface="Verdana"/>
              </a:rPr>
              <a:t>de</a:t>
            </a:r>
            <a:r>
              <a:rPr sz="2400" spc="75" dirty="0">
                <a:latin typeface="Verdana"/>
                <a:cs typeface="Verdana"/>
              </a:rPr>
              <a:t> </a:t>
            </a:r>
            <a:r>
              <a:rPr sz="2400" spc="195" dirty="0">
                <a:latin typeface="Verdana"/>
                <a:cs typeface="Verdana"/>
              </a:rPr>
              <a:t>comer </a:t>
            </a:r>
            <a:r>
              <a:rPr sz="2400" spc="-825" dirty="0">
                <a:latin typeface="Verdana"/>
                <a:cs typeface="Verdana"/>
              </a:rPr>
              <a:t> </a:t>
            </a:r>
            <a:r>
              <a:rPr sz="2400" spc="125" dirty="0">
                <a:latin typeface="Verdana"/>
                <a:cs typeface="Verdana"/>
              </a:rPr>
              <a:t>Lavarse</a:t>
            </a:r>
            <a:r>
              <a:rPr sz="2400" spc="65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los</a:t>
            </a:r>
            <a:r>
              <a:rPr sz="2400" spc="70" dirty="0">
                <a:latin typeface="Verdana"/>
                <a:cs typeface="Verdana"/>
              </a:rPr>
              <a:t> </a:t>
            </a:r>
            <a:r>
              <a:rPr sz="2400" spc="120" dirty="0">
                <a:latin typeface="Verdana"/>
                <a:cs typeface="Verdana"/>
              </a:rPr>
              <a:t>dientes</a:t>
            </a:r>
            <a:endParaRPr sz="2400" dirty="0">
              <a:latin typeface="Verdana"/>
              <a:cs typeface="Verdana"/>
            </a:endParaRPr>
          </a:p>
          <a:p>
            <a:pPr marL="12700" marR="2143760" indent="1905">
              <a:lnSpc>
                <a:spcPct val="255900"/>
              </a:lnSpc>
              <a:spcBef>
                <a:spcPts val="1305"/>
              </a:spcBef>
            </a:pPr>
            <a:r>
              <a:rPr sz="2400" spc="105" dirty="0">
                <a:latin typeface="Verdana"/>
                <a:cs typeface="Verdana"/>
              </a:rPr>
              <a:t>Ducharse</a:t>
            </a:r>
            <a:r>
              <a:rPr sz="2400" spc="60" dirty="0">
                <a:latin typeface="Verdana"/>
                <a:cs typeface="Verdana"/>
              </a:rPr>
              <a:t> </a:t>
            </a:r>
            <a:r>
              <a:rPr sz="2400" spc="-75" dirty="0">
                <a:latin typeface="Verdana"/>
                <a:cs typeface="Verdana"/>
              </a:rPr>
              <a:t>todos</a:t>
            </a:r>
            <a:r>
              <a:rPr sz="2400" spc="40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los</a:t>
            </a:r>
            <a:r>
              <a:rPr sz="2400" spc="60" dirty="0">
                <a:latin typeface="Verdana"/>
                <a:cs typeface="Verdana"/>
              </a:rPr>
              <a:t> </a:t>
            </a:r>
            <a:r>
              <a:rPr sz="2400" spc="90" dirty="0">
                <a:latin typeface="Verdana"/>
                <a:cs typeface="Verdana"/>
              </a:rPr>
              <a:t>días </a:t>
            </a:r>
            <a:r>
              <a:rPr sz="2400" spc="-830" dirty="0">
                <a:latin typeface="Verdana"/>
                <a:cs typeface="Verdana"/>
              </a:rPr>
              <a:t> </a:t>
            </a:r>
            <a:r>
              <a:rPr sz="2400" spc="60" dirty="0">
                <a:latin typeface="Verdana"/>
                <a:cs typeface="Verdana"/>
              </a:rPr>
              <a:t>Hacer</a:t>
            </a:r>
            <a:r>
              <a:rPr sz="2400" spc="80" dirty="0">
                <a:latin typeface="Verdana"/>
                <a:cs typeface="Verdana"/>
              </a:rPr>
              <a:t> </a:t>
            </a:r>
            <a:r>
              <a:rPr sz="2400" spc="65" dirty="0">
                <a:latin typeface="Verdana"/>
                <a:cs typeface="Verdana"/>
              </a:rPr>
              <a:t>ejercicio</a:t>
            </a:r>
            <a:endParaRPr sz="24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050" dirty="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2400" spc="330" dirty="0">
                <a:latin typeface="Verdana"/>
                <a:cs typeface="Verdana"/>
              </a:rPr>
              <a:t>Dormir</a:t>
            </a:r>
            <a:r>
              <a:rPr sz="2400" spc="75" dirty="0">
                <a:latin typeface="Verdana"/>
                <a:cs typeface="Verdana"/>
              </a:rPr>
              <a:t> </a:t>
            </a:r>
            <a:r>
              <a:rPr sz="2400" spc="-5" dirty="0">
                <a:latin typeface="Verdana"/>
                <a:cs typeface="Verdana"/>
              </a:rPr>
              <a:t>10</a:t>
            </a:r>
            <a:r>
              <a:rPr sz="2400" spc="75" dirty="0">
                <a:latin typeface="Verdana"/>
                <a:cs typeface="Verdana"/>
              </a:rPr>
              <a:t> </a:t>
            </a:r>
            <a:r>
              <a:rPr sz="2400" spc="90" dirty="0">
                <a:latin typeface="Verdana"/>
                <a:cs typeface="Verdana"/>
              </a:rPr>
              <a:t>horas</a:t>
            </a:r>
            <a:r>
              <a:rPr sz="2400" spc="70" dirty="0">
                <a:latin typeface="Verdana"/>
                <a:cs typeface="Verdana"/>
              </a:rPr>
              <a:t> </a:t>
            </a:r>
            <a:r>
              <a:rPr sz="2400" spc="270" dirty="0">
                <a:latin typeface="Verdana"/>
                <a:cs typeface="Verdana"/>
              </a:rPr>
              <a:t>al</a:t>
            </a:r>
            <a:r>
              <a:rPr sz="2400" spc="75" dirty="0">
                <a:latin typeface="Verdana"/>
                <a:cs typeface="Verdana"/>
              </a:rPr>
              <a:t> </a:t>
            </a:r>
            <a:r>
              <a:rPr sz="2400" spc="229" dirty="0">
                <a:latin typeface="Verdana"/>
                <a:cs typeface="Verdana"/>
              </a:rPr>
              <a:t>día</a:t>
            </a:r>
            <a:endParaRPr sz="2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00958" y="1032000"/>
            <a:ext cx="1014022" cy="68986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36347" y="977974"/>
            <a:ext cx="1038957" cy="797919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67894" y="1833626"/>
            <a:ext cx="4274820" cy="4777740"/>
            <a:chOff x="167894" y="1833626"/>
            <a:chExt cx="4274820" cy="4777740"/>
          </a:xfrm>
        </p:grpSpPr>
        <p:sp>
          <p:nvSpPr>
            <p:cNvPr id="5" name="object 5"/>
            <p:cNvSpPr/>
            <p:nvPr/>
          </p:nvSpPr>
          <p:spPr>
            <a:xfrm>
              <a:off x="180594" y="1846326"/>
              <a:ext cx="4249420" cy="4752340"/>
            </a:xfrm>
            <a:custGeom>
              <a:avLst/>
              <a:gdLst/>
              <a:ahLst/>
              <a:cxnLst/>
              <a:rect l="l" t="t" r="r" b="b"/>
              <a:pathLst>
                <a:path w="4249420" h="4752340">
                  <a:moveTo>
                    <a:pt x="3540759" y="0"/>
                  </a:moveTo>
                  <a:lnTo>
                    <a:pt x="708164" y="0"/>
                  </a:lnTo>
                  <a:lnTo>
                    <a:pt x="659679" y="1634"/>
                  </a:lnTo>
                  <a:lnTo>
                    <a:pt x="612070" y="6465"/>
                  </a:lnTo>
                  <a:lnTo>
                    <a:pt x="565444" y="14389"/>
                  </a:lnTo>
                  <a:lnTo>
                    <a:pt x="519906" y="25300"/>
                  </a:lnTo>
                  <a:lnTo>
                    <a:pt x="475561" y="39092"/>
                  </a:lnTo>
                  <a:lnTo>
                    <a:pt x="432514" y="55659"/>
                  </a:lnTo>
                  <a:lnTo>
                    <a:pt x="390872" y="74897"/>
                  </a:lnTo>
                  <a:lnTo>
                    <a:pt x="350740" y="96698"/>
                  </a:lnTo>
                  <a:lnTo>
                    <a:pt x="312222" y="120959"/>
                  </a:lnTo>
                  <a:lnTo>
                    <a:pt x="275426" y="147573"/>
                  </a:lnTo>
                  <a:lnTo>
                    <a:pt x="240455" y="176434"/>
                  </a:lnTo>
                  <a:lnTo>
                    <a:pt x="207416" y="207438"/>
                  </a:lnTo>
                  <a:lnTo>
                    <a:pt x="176414" y="240479"/>
                  </a:lnTo>
                  <a:lnTo>
                    <a:pt x="147554" y="275450"/>
                  </a:lnTo>
                  <a:lnTo>
                    <a:pt x="120943" y="312247"/>
                  </a:lnTo>
                  <a:lnTo>
                    <a:pt x="96685" y="350764"/>
                  </a:lnTo>
                  <a:lnTo>
                    <a:pt x="74885" y="390895"/>
                  </a:lnTo>
                  <a:lnTo>
                    <a:pt x="55651" y="432536"/>
                  </a:lnTo>
                  <a:lnTo>
                    <a:pt x="39085" y="475579"/>
                  </a:lnTo>
                  <a:lnTo>
                    <a:pt x="25296" y="519920"/>
                  </a:lnTo>
                  <a:lnTo>
                    <a:pt x="14387" y="565454"/>
                  </a:lnTo>
                  <a:lnTo>
                    <a:pt x="6464" y="612074"/>
                  </a:lnTo>
                  <a:lnTo>
                    <a:pt x="1633" y="659675"/>
                  </a:lnTo>
                  <a:lnTo>
                    <a:pt x="0" y="708151"/>
                  </a:lnTo>
                  <a:lnTo>
                    <a:pt x="0" y="4043667"/>
                  </a:lnTo>
                  <a:lnTo>
                    <a:pt x="1633" y="4092152"/>
                  </a:lnTo>
                  <a:lnTo>
                    <a:pt x="6464" y="4139761"/>
                  </a:lnTo>
                  <a:lnTo>
                    <a:pt x="14387" y="4186387"/>
                  </a:lnTo>
                  <a:lnTo>
                    <a:pt x="25296" y="4231925"/>
                  </a:lnTo>
                  <a:lnTo>
                    <a:pt x="39085" y="4276270"/>
                  </a:lnTo>
                  <a:lnTo>
                    <a:pt x="55651" y="4319317"/>
                  </a:lnTo>
                  <a:lnTo>
                    <a:pt x="74885" y="4360959"/>
                  </a:lnTo>
                  <a:lnTo>
                    <a:pt x="96685" y="4401091"/>
                  </a:lnTo>
                  <a:lnTo>
                    <a:pt x="120943" y="4439609"/>
                  </a:lnTo>
                  <a:lnTo>
                    <a:pt x="147554" y="4476405"/>
                  </a:lnTo>
                  <a:lnTo>
                    <a:pt x="176414" y="4511376"/>
                  </a:lnTo>
                  <a:lnTo>
                    <a:pt x="207416" y="4544415"/>
                  </a:lnTo>
                  <a:lnTo>
                    <a:pt x="240455" y="4575417"/>
                  </a:lnTo>
                  <a:lnTo>
                    <a:pt x="275426" y="4604277"/>
                  </a:lnTo>
                  <a:lnTo>
                    <a:pt x="312222" y="4630888"/>
                  </a:lnTo>
                  <a:lnTo>
                    <a:pt x="350740" y="4655146"/>
                  </a:lnTo>
                  <a:lnTo>
                    <a:pt x="390872" y="4676946"/>
                  </a:lnTo>
                  <a:lnTo>
                    <a:pt x="432514" y="4696180"/>
                  </a:lnTo>
                  <a:lnTo>
                    <a:pt x="475561" y="4712746"/>
                  </a:lnTo>
                  <a:lnTo>
                    <a:pt x="519906" y="4726535"/>
                  </a:lnTo>
                  <a:lnTo>
                    <a:pt x="565444" y="4737444"/>
                  </a:lnTo>
                  <a:lnTo>
                    <a:pt x="612070" y="4745367"/>
                  </a:lnTo>
                  <a:lnTo>
                    <a:pt x="659679" y="4750198"/>
                  </a:lnTo>
                  <a:lnTo>
                    <a:pt x="708164" y="4751832"/>
                  </a:lnTo>
                  <a:lnTo>
                    <a:pt x="3540759" y="4751832"/>
                  </a:lnTo>
                  <a:lnTo>
                    <a:pt x="3589236" y="4750198"/>
                  </a:lnTo>
                  <a:lnTo>
                    <a:pt x="3636837" y="4745367"/>
                  </a:lnTo>
                  <a:lnTo>
                    <a:pt x="3683457" y="4737444"/>
                  </a:lnTo>
                  <a:lnTo>
                    <a:pt x="3728991" y="4726535"/>
                  </a:lnTo>
                  <a:lnTo>
                    <a:pt x="3773332" y="4712746"/>
                  </a:lnTo>
                  <a:lnTo>
                    <a:pt x="3816375" y="4696180"/>
                  </a:lnTo>
                  <a:lnTo>
                    <a:pt x="3858016" y="4676946"/>
                  </a:lnTo>
                  <a:lnTo>
                    <a:pt x="3898147" y="4655146"/>
                  </a:lnTo>
                  <a:lnTo>
                    <a:pt x="3936664" y="4630888"/>
                  </a:lnTo>
                  <a:lnTo>
                    <a:pt x="3973461" y="4604277"/>
                  </a:lnTo>
                  <a:lnTo>
                    <a:pt x="4008432" y="4575417"/>
                  </a:lnTo>
                  <a:lnTo>
                    <a:pt x="4041473" y="4544415"/>
                  </a:lnTo>
                  <a:lnTo>
                    <a:pt x="4072477" y="4511376"/>
                  </a:lnTo>
                  <a:lnTo>
                    <a:pt x="4101338" y="4476405"/>
                  </a:lnTo>
                  <a:lnTo>
                    <a:pt x="4127952" y="4439609"/>
                  </a:lnTo>
                  <a:lnTo>
                    <a:pt x="4152213" y="4401091"/>
                  </a:lnTo>
                  <a:lnTo>
                    <a:pt x="4174014" y="4360959"/>
                  </a:lnTo>
                  <a:lnTo>
                    <a:pt x="4193252" y="4319317"/>
                  </a:lnTo>
                  <a:lnTo>
                    <a:pt x="4209819" y="4276270"/>
                  </a:lnTo>
                  <a:lnTo>
                    <a:pt x="4223611" y="4231925"/>
                  </a:lnTo>
                  <a:lnTo>
                    <a:pt x="4234522" y="4186387"/>
                  </a:lnTo>
                  <a:lnTo>
                    <a:pt x="4242446" y="4139761"/>
                  </a:lnTo>
                  <a:lnTo>
                    <a:pt x="4247277" y="4092152"/>
                  </a:lnTo>
                  <a:lnTo>
                    <a:pt x="4248911" y="4043667"/>
                  </a:lnTo>
                  <a:lnTo>
                    <a:pt x="4248911" y="708151"/>
                  </a:lnTo>
                  <a:lnTo>
                    <a:pt x="4247277" y="659675"/>
                  </a:lnTo>
                  <a:lnTo>
                    <a:pt x="4242446" y="612074"/>
                  </a:lnTo>
                  <a:lnTo>
                    <a:pt x="4234522" y="565454"/>
                  </a:lnTo>
                  <a:lnTo>
                    <a:pt x="4223611" y="519920"/>
                  </a:lnTo>
                  <a:lnTo>
                    <a:pt x="4209819" y="475579"/>
                  </a:lnTo>
                  <a:lnTo>
                    <a:pt x="4193252" y="432536"/>
                  </a:lnTo>
                  <a:lnTo>
                    <a:pt x="4174014" y="390895"/>
                  </a:lnTo>
                  <a:lnTo>
                    <a:pt x="4152213" y="350764"/>
                  </a:lnTo>
                  <a:lnTo>
                    <a:pt x="4127952" y="312247"/>
                  </a:lnTo>
                  <a:lnTo>
                    <a:pt x="4101338" y="275450"/>
                  </a:lnTo>
                  <a:lnTo>
                    <a:pt x="4072477" y="240479"/>
                  </a:lnTo>
                  <a:lnTo>
                    <a:pt x="4041473" y="207438"/>
                  </a:lnTo>
                  <a:lnTo>
                    <a:pt x="4008432" y="176434"/>
                  </a:lnTo>
                  <a:lnTo>
                    <a:pt x="3973461" y="147573"/>
                  </a:lnTo>
                  <a:lnTo>
                    <a:pt x="3936664" y="120959"/>
                  </a:lnTo>
                  <a:lnTo>
                    <a:pt x="3898147" y="96698"/>
                  </a:lnTo>
                  <a:lnTo>
                    <a:pt x="3858016" y="74897"/>
                  </a:lnTo>
                  <a:lnTo>
                    <a:pt x="3816375" y="55659"/>
                  </a:lnTo>
                  <a:lnTo>
                    <a:pt x="3773332" y="39092"/>
                  </a:lnTo>
                  <a:lnTo>
                    <a:pt x="3728991" y="25300"/>
                  </a:lnTo>
                  <a:lnTo>
                    <a:pt x="3683457" y="14389"/>
                  </a:lnTo>
                  <a:lnTo>
                    <a:pt x="3636837" y="6465"/>
                  </a:lnTo>
                  <a:lnTo>
                    <a:pt x="3589236" y="1634"/>
                  </a:lnTo>
                  <a:lnTo>
                    <a:pt x="35407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0594" y="1846326"/>
              <a:ext cx="4249420" cy="4752340"/>
            </a:xfrm>
            <a:custGeom>
              <a:avLst/>
              <a:gdLst/>
              <a:ahLst/>
              <a:cxnLst/>
              <a:rect l="l" t="t" r="r" b="b"/>
              <a:pathLst>
                <a:path w="4249420" h="4752340">
                  <a:moveTo>
                    <a:pt x="0" y="708151"/>
                  </a:moveTo>
                  <a:lnTo>
                    <a:pt x="1633" y="659675"/>
                  </a:lnTo>
                  <a:lnTo>
                    <a:pt x="6464" y="612074"/>
                  </a:lnTo>
                  <a:lnTo>
                    <a:pt x="14387" y="565454"/>
                  </a:lnTo>
                  <a:lnTo>
                    <a:pt x="25296" y="519920"/>
                  </a:lnTo>
                  <a:lnTo>
                    <a:pt x="39085" y="475579"/>
                  </a:lnTo>
                  <a:lnTo>
                    <a:pt x="55651" y="432536"/>
                  </a:lnTo>
                  <a:lnTo>
                    <a:pt x="74885" y="390895"/>
                  </a:lnTo>
                  <a:lnTo>
                    <a:pt x="96685" y="350764"/>
                  </a:lnTo>
                  <a:lnTo>
                    <a:pt x="120943" y="312247"/>
                  </a:lnTo>
                  <a:lnTo>
                    <a:pt x="147554" y="275450"/>
                  </a:lnTo>
                  <a:lnTo>
                    <a:pt x="176414" y="240479"/>
                  </a:lnTo>
                  <a:lnTo>
                    <a:pt x="207416" y="207438"/>
                  </a:lnTo>
                  <a:lnTo>
                    <a:pt x="240455" y="176434"/>
                  </a:lnTo>
                  <a:lnTo>
                    <a:pt x="275426" y="147573"/>
                  </a:lnTo>
                  <a:lnTo>
                    <a:pt x="312222" y="120959"/>
                  </a:lnTo>
                  <a:lnTo>
                    <a:pt x="350740" y="96698"/>
                  </a:lnTo>
                  <a:lnTo>
                    <a:pt x="390872" y="74897"/>
                  </a:lnTo>
                  <a:lnTo>
                    <a:pt x="432514" y="55659"/>
                  </a:lnTo>
                  <a:lnTo>
                    <a:pt x="475561" y="39092"/>
                  </a:lnTo>
                  <a:lnTo>
                    <a:pt x="519906" y="25300"/>
                  </a:lnTo>
                  <a:lnTo>
                    <a:pt x="565444" y="14389"/>
                  </a:lnTo>
                  <a:lnTo>
                    <a:pt x="612070" y="6465"/>
                  </a:lnTo>
                  <a:lnTo>
                    <a:pt x="659679" y="1634"/>
                  </a:lnTo>
                  <a:lnTo>
                    <a:pt x="708164" y="0"/>
                  </a:lnTo>
                  <a:lnTo>
                    <a:pt x="3540759" y="0"/>
                  </a:lnTo>
                  <a:lnTo>
                    <a:pt x="3589236" y="1634"/>
                  </a:lnTo>
                  <a:lnTo>
                    <a:pt x="3636837" y="6465"/>
                  </a:lnTo>
                  <a:lnTo>
                    <a:pt x="3683457" y="14389"/>
                  </a:lnTo>
                  <a:lnTo>
                    <a:pt x="3728991" y="25300"/>
                  </a:lnTo>
                  <a:lnTo>
                    <a:pt x="3773332" y="39092"/>
                  </a:lnTo>
                  <a:lnTo>
                    <a:pt x="3816375" y="55659"/>
                  </a:lnTo>
                  <a:lnTo>
                    <a:pt x="3858016" y="74897"/>
                  </a:lnTo>
                  <a:lnTo>
                    <a:pt x="3898147" y="96698"/>
                  </a:lnTo>
                  <a:lnTo>
                    <a:pt x="3936664" y="120959"/>
                  </a:lnTo>
                  <a:lnTo>
                    <a:pt x="3973461" y="147573"/>
                  </a:lnTo>
                  <a:lnTo>
                    <a:pt x="4008432" y="176434"/>
                  </a:lnTo>
                  <a:lnTo>
                    <a:pt x="4041473" y="207438"/>
                  </a:lnTo>
                  <a:lnTo>
                    <a:pt x="4072477" y="240479"/>
                  </a:lnTo>
                  <a:lnTo>
                    <a:pt x="4101338" y="275450"/>
                  </a:lnTo>
                  <a:lnTo>
                    <a:pt x="4127952" y="312247"/>
                  </a:lnTo>
                  <a:lnTo>
                    <a:pt x="4152213" y="350764"/>
                  </a:lnTo>
                  <a:lnTo>
                    <a:pt x="4174014" y="390895"/>
                  </a:lnTo>
                  <a:lnTo>
                    <a:pt x="4193252" y="432536"/>
                  </a:lnTo>
                  <a:lnTo>
                    <a:pt x="4209819" y="475579"/>
                  </a:lnTo>
                  <a:lnTo>
                    <a:pt x="4223611" y="519920"/>
                  </a:lnTo>
                  <a:lnTo>
                    <a:pt x="4234522" y="565454"/>
                  </a:lnTo>
                  <a:lnTo>
                    <a:pt x="4242446" y="612074"/>
                  </a:lnTo>
                  <a:lnTo>
                    <a:pt x="4247277" y="659675"/>
                  </a:lnTo>
                  <a:lnTo>
                    <a:pt x="4248911" y="708151"/>
                  </a:lnTo>
                  <a:lnTo>
                    <a:pt x="4248911" y="4043667"/>
                  </a:lnTo>
                  <a:lnTo>
                    <a:pt x="4247277" y="4092152"/>
                  </a:lnTo>
                  <a:lnTo>
                    <a:pt x="4242446" y="4139761"/>
                  </a:lnTo>
                  <a:lnTo>
                    <a:pt x="4234522" y="4186387"/>
                  </a:lnTo>
                  <a:lnTo>
                    <a:pt x="4223611" y="4231925"/>
                  </a:lnTo>
                  <a:lnTo>
                    <a:pt x="4209819" y="4276270"/>
                  </a:lnTo>
                  <a:lnTo>
                    <a:pt x="4193252" y="4319317"/>
                  </a:lnTo>
                  <a:lnTo>
                    <a:pt x="4174014" y="4360959"/>
                  </a:lnTo>
                  <a:lnTo>
                    <a:pt x="4152213" y="4401091"/>
                  </a:lnTo>
                  <a:lnTo>
                    <a:pt x="4127952" y="4439609"/>
                  </a:lnTo>
                  <a:lnTo>
                    <a:pt x="4101338" y="4476405"/>
                  </a:lnTo>
                  <a:lnTo>
                    <a:pt x="4072477" y="4511376"/>
                  </a:lnTo>
                  <a:lnTo>
                    <a:pt x="4041473" y="4544415"/>
                  </a:lnTo>
                  <a:lnTo>
                    <a:pt x="4008432" y="4575417"/>
                  </a:lnTo>
                  <a:lnTo>
                    <a:pt x="3973461" y="4604277"/>
                  </a:lnTo>
                  <a:lnTo>
                    <a:pt x="3936664" y="4630888"/>
                  </a:lnTo>
                  <a:lnTo>
                    <a:pt x="3898147" y="4655146"/>
                  </a:lnTo>
                  <a:lnTo>
                    <a:pt x="3858016" y="4676946"/>
                  </a:lnTo>
                  <a:lnTo>
                    <a:pt x="3816375" y="4696180"/>
                  </a:lnTo>
                  <a:lnTo>
                    <a:pt x="3773332" y="4712746"/>
                  </a:lnTo>
                  <a:lnTo>
                    <a:pt x="3728991" y="4726535"/>
                  </a:lnTo>
                  <a:lnTo>
                    <a:pt x="3683457" y="4737444"/>
                  </a:lnTo>
                  <a:lnTo>
                    <a:pt x="3636837" y="4745367"/>
                  </a:lnTo>
                  <a:lnTo>
                    <a:pt x="3589236" y="4750198"/>
                  </a:lnTo>
                  <a:lnTo>
                    <a:pt x="3540759" y="4751832"/>
                  </a:lnTo>
                  <a:lnTo>
                    <a:pt x="708164" y="4751832"/>
                  </a:lnTo>
                  <a:lnTo>
                    <a:pt x="659679" y="4750198"/>
                  </a:lnTo>
                  <a:lnTo>
                    <a:pt x="612070" y="4745367"/>
                  </a:lnTo>
                  <a:lnTo>
                    <a:pt x="565444" y="4737444"/>
                  </a:lnTo>
                  <a:lnTo>
                    <a:pt x="519906" y="4726535"/>
                  </a:lnTo>
                  <a:lnTo>
                    <a:pt x="475561" y="4712746"/>
                  </a:lnTo>
                  <a:lnTo>
                    <a:pt x="432514" y="4696180"/>
                  </a:lnTo>
                  <a:lnTo>
                    <a:pt x="390872" y="4676946"/>
                  </a:lnTo>
                  <a:lnTo>
                    <a:pt x="350740" y="4655146"/>
                  </a:lnTo>
                  <a:lnTo>
                    <a:pt x="312222" y="4630888"/>
                  </a:lnTo>
                  <a:lnTo>
                    <a:pt x="275426" y="4604277"/>
                  </a:lnTo>
                  <a:lnTo>
                    <a:pt x="240455" y="4575417"/>
                  </a:lnTo>
                  <a:lnTo>
                    <a:pt x="207416" y="4544415"/>
                  </a:lnTo>
                  <a:lnTo>
                    <a:pt x="176414" y="4511376"/>
                  </a:lnTo>
                  <a:lnTo>
                    <a:pt x="147554" y="4476405"/>
                  </a:lnTo>
                  <a:lnTo>
                    <a:pt x="120943" y="4439609"/>
                  </a:lnTo>
                  <a:lnTo>
                    <a:pt x="96685" y="4401091"/>
                  </a:lnTo>
                  <a:lnTo>
                    <a:pt x="74885" y="4360959"/>
                  </a:lnTo>
                  <a:lnTo>
                    <a:pt x="55651" y="4319317"/>
                  </a:lnTo>
                  <a:lnTo>
                    <a:pt x="39085" y="4276270"/>
                  </a:lnTo>
                  <a:lnTo>
                    <a:pt x="25296" y="4231925"/>
                  </a:lnTo>
                  <a:lnTo>
                    <a:pt x="14387" y="4186387"/>
                  </a:lnTo>
                  <a:lnTo>
                    <a:pt x="6464" y="4139761"/>
                  </a:lnTo>
                  <a:lnTo>
                    <a:pt x="1633" y="4092152"/>
                  </a:lnTo>
                  <a:lnTo>
                    <a:pt x="0" y="4043667"/>
                  </a:lnTo>
                  <a:lnTo>
                    <a:pt x="0" y="708151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3088" y="2080260"/>
              <a:ext cx="1225296" cy="122377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691640" y="2080260"/>
              <a:ext cx="1223772" cy="122377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60192" y="2060448"/>
              <a:ext cx="1223771" cy="122529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91640" y="5012436"/>
              <a:ext cx="1223772" cy="122529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3088" y="3572255"/>
              <a:ext cx="1225296" cy="122529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91640" y="3572255"/>
              <a:ext cx="1223772" cy="122529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60192" y="3572255"/>
              <a:ext cx="1223771" cy="1225296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338429" y="3309620"/>
            <a:ext cx="12553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55" dirty="0">
                <a:latin typeface="Verdana"/>
                <a:cs typeface="Verdana"/>
              </a:rPr>
              <a:t>Legumb</a:t>
            </a:r>
            <a:r>
              <a:rPr sz="1600" spc="105" dirty="0">
                <a:latin typeface="Verdana"/>
                <a:cs typeface="Verdana"/>
              </a:rPr>
              <a:t>r</a:t>
            </a:r>
            <a:r>
              <a:rPr sz="1600" spc="-75" dirty="0">
                <a:latin typeface="Verdana"/>
                <a:cs typeface="Verdana"/>
              </a:rPr>
              <a:t>e</a:t>
            </a:r>
            <a:r>
              <a:rPr sz="1600" spc="-210" dirty="0">
                <a:latin typeface="Verdana"/>
                <a:cs typeface="Verdana"/>
              </a:rPr>
              <a:t>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26463" y="3309620"/>
            <a:ext cx="7473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250" dirty="0">
                <a:latin typeface="Verdana"/>
                <a:cs typeface="Verdana"/>
              </a:rPr>
              <a:t>F</a:t>
            </a:r>
            <a:r>
              <a:rPr sz="1600" spc="190" dirty="0">
                <a:latin typeface="Verdana"/>
                <a:cs typeface="Verdana"/>
              </a:rPr>
              <a:t>r</a:t>
            </a:r>
            <a:r>
              <a:rPr sz="1600" spc="45" dirty="0">
                <a:latin typeface="Verdana"/>
                <a:cs typeface="Verdana"/>
              </a:rPr>
              <a:t>utas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145282" y="3289808"/>
            <a:ext cx="10464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5" dirty="0">
                <a:latin typeface="Verdana"/>
                <a:cs typeface="Verdana"/>
              </a:rPr>
              <a:t>V</a:t>
            </a:r>
            <a:r>
              <a:rPr sz="1600" spc="-10" dirty="0">
                <a:latin typeface="Verdana"/>
                <a:cs typeface="Verdana"/>
              </a:rPr>
              <a:t>e</a:t>
            </a:r>
            <a:r>
              <a:rPr sz="1600" spc="280" dirty="0">
                <a:latin typeface="Verdana"/>
                <a:cs typeface="Verdana"/>
              </a:rPr>
              <a:t>r</a:t>
            </a:r>
            <a:r>
              <a:rPr sz="1600" spc="185" dirty="0">
                <a:latin typeface="Verdana"/>
                <a:cs typeface="Verdana"/>
              </a:rPr>
              <a:t>du</a:t>
            </a:r>
            <a:r>
              <a:rPr sz="1600" spc="280" dirty="0">
                <a:latin typeface="Verdana"/>
                <a:cs typeface="Verdana"/>
              </a:rPr>
              <a:t>r</a:t>
            </a:r>
            <a:r>
              <a:rPr sz="1600" spc="95" dirty="0">
                <a:latin typeface="Verdana"/>
                <a:cs typeface="Verdana"/>
              </a:rPr>
              <a:t>a</a:t>
            </a:r>
            <a:r>
              <a:rPr sz="1600" spc="-210" dirty="0">
                <a:latin typeface="Verdana"/>
                <a:cs typeface="Verdana"/>
              </a:rPr>
              <a:t>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12747" y="6242710"/>
            <a:ext cx="77406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10" dirty="0">
                <a:latin typeface="Verdana"/>
                <a:cs typeface="Verdana"/>
              </a:rPr>
              <a:t>H</a:t>
            </a:r>
            <a:r>
              <a:rPr sz="1600" spc="95" dirty="0">
                <a:latin typeface="Verdana"/>
                <a:cs typeface="Verdana"/>
              </a:rPr>
              <a:t>u</a:t>
            </a:r>
            <a:r>
              <a:rPr sz="1600" spc="-75" dirty="0">
                <a:latin typeface="Verdana"/>
                <a:cs typeface="Verdana"/>
              </a:rPr>
              <a:t>e</a:t>
            </a:r>
            <a:r>
              <a:rPr sz="1600" spc="15" dirty="0">
                <a:latin typeface="Verdana"/>
                <a:cs typeface="Verdana"/>
              </a:rPr>
              <a:t>v</a:t>
            </a:r>
            <a:r>
              <a:rPr sz="1600" spc="5" dirty="0">
                <a:latin typeface="Verdana"/>
                <a:cs typeface="Verdana"/>
              </a:rPr>
              <a:t>o</a:t>
            </a:r>
            <a:r>
              <a:rPr sz="1600" spc="-210" dirty="0">
                <a:latin typeface="Verdana"/>
                <a:cs typeface="Verdana"/>
              </a:rPr>
              <a:t>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61238" y="4802251"/>
            <a:ext cx="7416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75" dirty="0">
                <a:latin typeface="Verdana"/>
                <a:cs typeface="Verdana"/>
              </a:rPr>
              <a:t>Carne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886839" y="4802251"/>
            <a:ext cx="826769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35" dirty="0">
                <a:latin typeface="Verdana"/>
                <a:cs typeface="Verdana"/>
              </a:rPr>
              <a:t>Pescado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363214" y="4802251"/>
            <a:ext cx="61023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260" dirty="0">
                <a:latin typeface="Verdana"/>
                <a:cs typeface="Verdana"/>
              </a:rPr>
              <a:t>A</a:t>
            </a:r>
            <a:r>
              <a:rPr sz="1600" spc="90" dirty="0">
                <a:latin typeface="Verdana"/>
                <a:cs typeface="Verdana"/>
              </a:rPr>
              <a:t>gua</a:t>
            </a:r>
            <a:endParaRPr sz="1600">
              <a:latin typeface="Verdana"/>
              <a:cs typeface="Verdana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6909534" y="117347"/>
            <a:ext cx="2105025" cy="1604645"/>
            <a:chOff x="6909534" y="117347"/>
            <a:chExt cx="2105025" cy="1604645"/>
          </a:xfrm>
        </p:grpSpPr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909534" y="1268882"/>
              <a:ext cx="1014022" cy="45298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740396" y="117347"/>
              <a:ext cx="1274063" cy="1165860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44922" y="977974"/>
            <a:ext cx="1038957" cy="797919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4703317" y="1833626"/>
            <a:ext cx="4274820" cy="4777740"/>
            <a:chOff x="4703317" y="1833626"/>
            <a:chExt cx="4274820" cy="4777740"/>
          </a:xfrm>
        </p:grpSpPr>
        <p:sp>
          <p:nvSpPr>
            <p:cNvPr id="26" name="object 26"/>
            <p:cNvSpPr/>
            <p:nvPr/>
          </p:nvSpPr>
          <p:spPr>
            <a:xfrm>
              <a:off x="4716017" y="1846326"/>
              <a:ext cx="4249420" cy="4752340"/>
            </a:xfrm>
            <a:custGeom>
              <a:avLst/>
              <a:gdLst/>
              <a:ahLst/>
              <a:cxnLst/>
              <a:rect l="l" t="t" r="r" b="b"/>
              <a:pathLst>
                <a:path w="4249420" h="4752340">
                  <a:moveTo>
                    <a:pt x="3540760" y="0"/>
                  </a:moveTo>
                  <a:lnTo>
                    <a:pt x="708152" y="0"/>
                  </a:lnTo>
                  <a:lnTo>
                    <a:pt x="659675" y="1634"/>
                  </a:lnTo>
                  <a:lnTo>
                    <a:pt x="612074" y="6465"/>
                  </a:lnTo>
                  <a:lnTo>
                    <a:pt x="565454" y="14389"/>
                  </a:lnTo>
                  <a:lnTo>
                    <a:pt x="519920" y="25300"/>
                  </a:lnTo>
                  <a:lnTo>
                    <a:pt x="475579" y="39092"/>
                  </a:lnTo>
                  <a:lnTo>
                    <a:pt x="432536" y="55659"/>
                  </a:lnTo>
                  <a:lnTo>
                    <a:pt x="390895" y="74897"/>
                  </a:lnTo>
                  <a:lnTo>
                    <a:pt x="350764" y="96698"/>
                  </a:lnTo>
                  <a:lnTo>
                    <a:pt x="312247" y="120959"/>
                  </a:lnTo>
                  <a:lnTo>
                    <a:pt x="275450" y="147573"/>
                  </a:lnTo>
                  <a:lnTo>
                    <a:pt x="240479" y="176434"/>
                  </a:lnTo>
                  <a:lnTo>
                    <a:pt x="207438" y="207438"/>
                  </a:lnTo>
                  <a:lnTo>
                    <a:pt x="176434" y="240479"/>
                  </a:lnTo>
                  <a:lnTo>
                    <a:pt x="147573" y="275450"/>
                  </a:lnTo>
                  <a:lnTo>
                    <a:pt x="120959" y="312247"/>
                  </a:lnTo>
                  <a:lnTo>
                    <a:pt x="96698" y="350764"/>
                  </a:lnTo>
                  <a:lnTo>
                    <a:pt x="74897" y="390895"/>
                  </a:lnTo>
                  <a:lnTo>
                    <a:pt x="55659" y="432536"/>
                  </a:lnTo>
                  <a:lnTo>
                    <a:pt x="39092" y="475579"/>
                  </a:lnTo>
                  <a:lnTo>
                    <a:pt x="25300" y="519920"/>
                  </a:lnTo>
                  <a:lnTo>
                    <a:pt x="14389" y="565454"/>
                  </a:lnTo>
                  <a:lnTo>
                    <a:pt x="6465" y="612074"/>
                  </a:lnTo>
                  <a:lnTo>
                    <a:pt x="1634" y="659675"/>
                  </a:lnTo>
                  <a:lnTo>
                    <a:pt x="0" y="708151"/>
                  </a:lnTo>
                  <a:lnTo>
                    <a:pt x="0" y="4043667"/>
                  </a:lnTo>
                  <a:lnTo>
                    <a:pt x="1634" y="4092152"/>
                  </a:lnTo>
                  <a:lnTo>
                    <a:pt x="6465" y="4139761"/>
                  </a:lnTo>
                  <a:lnTo>
                    <a:pt x="14389" y="4186387"/>
                  </a:lnTo>
                  <a:lnTo>
                    <a:pt x="25300" y="4231925"/>
                  </a:lnTo>
                  <a:lnTo>
                    <a:pt x="39092" y="4276270"/>
                  </a:lnTo>
                  <a:lnTo>
                    <a:pt x="55659" y="4319317"/>
                  </a:lnTo>
                  <a:lnTo>
                    <a:pt x="74897" y="4360959"/>
                  </a:lnTo>
                  <a:lnTo>
                    <a:pt x="96698" y="4401091"/>
                  </a:lnTo>
                  <a:lnTo>
                    <a:pt x="120959" y="4439609"/>
                  </a:lnTo>
                  <a:lnTo>
                    <a:pt x="147573" y="4476405"/>
                  </a:lnTo>
                  <a:lnTo>
                    <a:pt x="176434" y="4511376"/>
                  </a:lnTo>
                  <a:lnTo>
                    <a:pt x="207438" y="4544415"/>
                  </a:lnTo>
                  <a:lnTo>
                    <a:pt x="240479" y="4575417"/>
                  </a:lnTo>
                  <a:lnTo>
                    <a:pt x="275450" y="4604277"/>
                  </a:lnTo>
                  <a:lnTo>
                    <a:pt x="312247" y="4630888"/>
                  </a:lnTo>
                  <a:lnTo>
                    <a:pt x="350764" y="4655146"/>
                  </a:lnTo>
                  <a:lnTo>
                    <a:pt x="390895" y="4676946"/>
                  </a:lnTo>
                  <a:lnTo>
                    <a:pt x="432536" y="4696180"/>
                  </a:lnTo>
                  <a:lnTo>
                    <a:pt x="475579" y="4712746"/>
                  </a:lnTo>
                  <a:lnTo>
                    <a:pt x="519920" y="4726535"/>
                  </a:lnTo>
                  <a:lnTo>
                    <a:pt x="565454" y="4737444"/>
                  </a:lnTo>
                  <a:lnTo>
                    <a:pt x="612074" y="4745367"/>
                  </a:lnTo>
                  <a:lnTo>
                    <a:pt x="659675" y="4750198"/>
                  </a:lnTo>
                  <a:lnTo>
                    <a:pt x="708152" y="4751832"/>
                  </a:lnTo>
                  <a:lnTo>
                    <a:pt x="3540760" y="4751832"/>
                  </a:lnTo>
                  <a:lnTo>
                    <a:pt x="3589236" y="4750198"/>
                  </a:lnTo>
                  <a:lnTo>
                    <a:pt x="3636837" y="4745367"/>
                  </a:lnTo>
                  <a:lnTo>
                    <a:pt x="3683457" y="4737444"/>
                  </a:lnTo>
                  <a:lnTo>
                    <a:pt x="3728991" y="4726535"/>
                  </a:lnTo>
                  <a:lnTo>
                    <a:pt x="3773332" y="4712746"/>
                  </a:lnTo>
                  <a:lnTo>
                    <a:pt x="3816375" y="4696180"/>
                  </a:lnTo>
                  <a:lnTo>
                    <a:pt x="3858016" y="4676946"/>
                  </a:lnTo>
                  <a:lnTo>
                    <a:pt x="3898147" y="4655146"/>
                  </a:lnTo>
                  <a:lnTo>
                    <a:pt x="3936664" y="4630888"/>
                  </a:lnTo>
                  <a:lnTo>
                    <a:pt x="3973461" y="4604277"/>
                  </a:lnTo>
                  <a:lnTo>
                    <a:pt x="4008432" y="4575417"/>
                  </a:lnTo>
                  <a:lnTo>
                    <a:pt x="4041473" y="4544415"/>
                  </a:lnTo>
                  <a:lnTo>
                    <a:pt x="4072477" y="4511376"/>
                  </a:lnTo>
                  <a:lnTo>
                    <a:pt x="4101338" y="4476405"/>
                  </a:lnTo>
                  <a:lnTo>
                    <a:pt x="4127952" y="4439609"/>
                  </a:lnTo>
                  <a:lnTo>
                    <a:pt x="4152213" y="4401091"/>
                  </a:lnTo>
                  <a:lnTo>
                    <a:pt x="4174014" y="4360959"/>
                  </a:lnTo>
                  <a:lnTo>
                    <a:pt x="4193252" y="4319317"/>
                  </a:lnTo>
                  <a:lnTo>
                    <a:pt x="4209819" y="4276270"/>
                  </a:lnTo>
                  <a:lnTo>
                    <a:pt x="4223611" y="4231925"/>
                  </a:lnTo>
                  <a:lnTo>
                    <a:pt x="4234522" y="4186387"/>
                  </a:lnTo>
                  <a:lnTo>
                    <a:pt x="4242446" y="4139761"/>
                  </a:lnTo>
                  <a:lnTo>
                    <a:pt x="4247277" y="4092152"/>
                  </a:lnTo>
                  <a:lnTo>
                    <a:pt x="4248912" y="4043667"/>
                  </a:lnTo>
                  <a:lnTo>
                    <a:pt x="4248912" y="708151"/>
                  </a:lnTo>
                  <a:lnTo>
                    <a:pt x="4247277" y="659675"/>
                  </a:lnTo>
                  <a:lnTo>
                    <a:pt x="4242446" y="612074"/>
                  </a:lnTo>
                  <a:lnTo>
                    <a:pt x="4234522" y="565454"/>
                  </a:lnTo>
                  <a:lnTo>
                    <a:pt x="4223611" y="519920"/>
                  </a:lnTo>
                  <a:lnTo>
                    <a:pt x="4209819" y="475579"/>
                  </a:lnTo>
                  <a:lnTo>
                    <a:pt x="4193252" y="432536"/>
                  </a:lnTo>
                  <a:lnTo>
                    <a:pt x="4174014" y="390895"/>
                  </a:lnTo>
                  <a:lnTo>
                    <a:pt x="4152213" y="350764"/>
                  </a:lnTo>
                  <a:lnTo>
                    <a:pt x="4127952" y="312247"/>
                  </a:lnTo>
                  <a:lnTo>
                    <a:pt x="4101338" y="275450"/>
                  </a:lnTo>
                  <a:lnTo>
                    <a:pt x="4072477" y="240479"/>
                  </a:lnTo>
                  <a:lnTo>
                    <a:pt x="4041473" y="207438"/>
                  </a:lnTo>
                  <a:lnTo>
                    <a:pt x="4008432" y="176434"/>
                  </a:lnTo>
                  <a:lnTo>
                    <a:pt x="3973461" y="147573"/>
                  </a:lnTo>
                  <a:lnTo>
                    <a:pt x="3936664" y="120959"/>
                  </a:lnTo>
                  <a:lnTo>
                    <a:pt x="3898147" y="96698"/>
                  </a:lnTo>
                  <a:lnTo>
                    <a:pt x="3858016" y="74897"/>
                  </a:lnTo>
                  <a:lnTo>
                    <a:pt x="3816375" y="55659"/>
                  </a:lnTo>
                  <a:lnTo>
                    <a:pt x="3773332" y="39092"/>
                  </a:lnTo>
                  <a:lnTo>
                    <a:pt x="3728991" y="25300"/>
                  </a:lnTo>
                  <a:lnTo>
                    <a:pt x="3683457" y="14389"/>
                  </a:lnTo>
                  <a:lnTo>
                    <a:pt x="3636837" y="6465"/>
                  </a:lnTo>
                  <a:lnTo>
                    <a:pt x="3589236" y="1634"/>
                  </a:lnTo>
                  <a:lnTo>
                    <a:pt x="35407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716017" y="1846326"/>
              <a:ext cx="4249420" cy="4752340"/>
            </a:xfrm>
            <a:custGeom>
              <a:avLst/>
              <a:gdLst/>
              <a:ahLst/>
              <a:cxnLst/>
              <a:rect l="l" t="t" r="r" b="b"/>
              <a:pathLst>
                <a:path w="4249420" h="4752340">
                  <a:moveTo>
                    <a:pt x="0" y="708151"/>
                  </a:moveTo>
                  <a:lnTo>
                    <a:pt x="1634" y="659675"/>
                  </a:lnTo>
                  <a:lnTo>
                    <a:pt x="6465" y="612074"/>
                  </a:lnTo>
                  <a:lnTo>
                    <a:pt x="14389" y="565454"/>
                  </a:lnTo>
                  <a:lnTo>
                    <a:pt x="25300" y="519920"/>
                  </a:lnTo>
                  <a:lnTo>
                    <a:pt x="39092" y="475579"/>
                  </a:lnTo>
                  <a:lnTo>
                    <a:pt x="55659" y="432536"/>
                  </a:lnTo>
                  <a:lnTo>
                    <a:pt x="74897" y="390895"/>
                  </a:lnTo>
                  <a:lnTo>
                    <a:pt x="96698" y="350764"/>
                  </a:lnTo>
                  <a:lnTo>
                    <a:pt x="120959" y="312247"/>
                  </a:lnTo>
                  <a:lnTo>
                    <a:pt x="147573" y="275450"/>
                  </a:lnTo>
                  <a:lnTo>
                    <a:pt x="176434" y="240479"/>
                  </a:lnTo>
                  <a:lnTo>
                    <a:pt x="207438" y="207438"/>
                  </a:lnTo>
                  <a:lnTo>
                    <a:pt x="240479" y="176434"/>
                  </a:lnTo>
                  <a:lnTo>
                    <a:pt x="275450" y="147573"/>
                  </a:lnTo>
                  <a:lnTo>
                    <a:pt x="312247" y="120959"/>
                  </a:lnTo>
                  <a:lnTo>
                    <a:pt x="350764" y="96698"/>
                  </a:lnTo>
                  <a:lnTo>
                    <a:pt x="390895" y="74897"/>
                  </a:lnTo>
                  <a:lnTo>
                    <a:pt x="432536" y="55659"/>
                  </a:lnTo>
                  <a:lnTo>
                    <a:pt x="475579" y="39092"/>
                  </a:lnTo>
                  <a:lnTo>
                    <a:pt x="519920" y="25300"/>
                  </a:lnTo>
                  <a:lnTo>
                    <a:pt x="565454" y="14389"/>
                  </a:lnTo>
                  <a:lnTo>
                    <a:pt x="612074" y="6465"/>
                  </a:lnTo>
                  <a:lnTo>
                    <a:pt x="659675" y="1634"/>
                  </a:lnTo>
                  <a:lnTo>
                    <a:pt x="708152" y="0"/>
                  </a:lnTo>
                  <a:lnTo>
                    <a:pt x="3540760" y="0"/>
                  </a:lnTo>
                  <a:lnTo>
                    <a:pt x="3589236" y="1634"/>
                  </a:lnTo>
                  <a:lnTo>
                    <a:pt x="3636837" y="6465"/>
                  </a:lnTo>
                  <a:lnTo>
                    <a:pt x="3683457" y="14389"/>
                  </a:lnTo>
                  <a:lnTo>
                    <a:pt x="3728991" y="25300"/>
                  </a:lnTo>
                  <a:lnTo>
                    <a:pt x="3773332" y="39092"/>
                  </a:lnTo>
                  <a:lnTo>
                    <a:pt x="3816375" y="55659"/>
                  </a:lnTo>
                  <a:lnTo>
                    <a:pt x="3858016" y="74897"/>
                  </a:lnTo>
                  <a:lnTo>
                    <a:pt x="3898147" y="96698"/>
                  </a:lnTo>
                  <a:lnTo>
                    <a:pt x="3936664" y="120959"/>
                  </a:lnTo>
                  <a:lnTo>
                    <a:pt x="3973461" y="147573"/>
                  </a:lnTo>
                  <a:lnTo>
                    <a:pt x="4008432" y="176434"/>
                  </a:lnTo>
                  <a:lnTo>
                    <a:pt x="4041473" y="207438"/>
                  </a:lnTo>
                  <a:lnTo>
                    <a:pt x="4072477" y="240479"/>
                  </a:lnTo>
                  <a:lnTo>
                    <a:pt x="4101338" y="275450"/>
                  </a:lnTo>
                  <a:lnTo>
                    <a:pt x="4127952" y="312247"/>
                  </a:lnTo>
                  <a:lnTo>
                    <a:pt x="4152213" y="350764"/>
                  </a:lnTo>
                  <a:lnTo>
                    <a:pt x="4174014" y="390895"/>
                  </a:lnTo>
                  <a:lnTo>
                    <a:pt x="4193252" y="432536"/>
                  </a:lnTo>
                  <a:lnTo>
                    <a:pt x="4209819" y="475579"/>
                  </a:lnTo>
                  <a:lnTo>
                    <a:pt x="4223611" y="519920"/>
                  </a:lnTo>
                  <a:lnTo>
                    <a:pt x="4234522" y="565454"/>
                  </a:lnTo>
                  <a:lnTo>
                    <a:pt x="4242446" y="612074"/>
                  </a:lnTo>
                  <a:lnTo>
                    <a:pt x="4247277" y="659675"/>
                  </a:lnTo>
                  <a:lnTo>
                    <a:pt x="4248912" y="708151"/>
                  </a:lnTo>
                  <a:lnTo>
                    <a:pt x="4248912" y="4043667"/>
                  </a:lnTo>
                  <a:lnTo>
                    <a:pt x="4247277" y="4092152"/>
                  </a:lnTo>
                  <a:lnTo>
                    <a:pt x="4242446" y="4139761"/>
                  </a:lnTo>
                  <a:lnTo>
                    <a:pt x="4234522" y="4186387"/>
                  </a:lnTo>
                  <a:lnTo>
                    <a:pt x="4223611" y="4231925"/>
                  </a:lnTo>
                  <a:lnTo>
                    <a:pt x="4209819" y="4276270"/>
                  </a:lnTo>
                  <a:lnTo>
                    <a:pt x="4193252" y="4319317"/>
                  </a:lnTo>
                  <a:lnTo>
                    <a:pt x="4174014" y="4360959"/>
                  </a:lnTo>
                  <a:lnTo>
                    <a:pt x="4152213" y="4401091"/>
                  </a:lnTo>
                  <a:lnTo>
                    <a:pt x="4127952" y="4439609"/>
                  </a:lnTo>
                  <a:lnTo>
                    <a:pt x="4101338" y="4476405"/>
                  </a:lnTo>
                  <a:lnTo>
                    <a:pt x="4072477" y="4511376"/>
                  </a:lnTo>
                  <a:lnTo>
                    <a:pt x="4041473" y="4544415"/>
                  </a:lnTo>
                  <a:lnTo>
                    <a:pt x="4008432" y="4575417"/>
                  </a:lnTo>
                  <a:lnTo>
                    <a:pt x="3973461" y="4604277"/>
                  </a:lnTo>
                  <a:lnTo>
                    <a:pt x="3936664" y="4630888"/>
                  </a:lnTo>
                  <a:lnTo>
                    <a:pt x="3898147" y="4655146"/>
                  </a:lnTo>
                  <a:lnTo>
                    <a:pt x="3858016" y="4676946"/>
                  </a:lnTo>
                  <a:lnTo>
                    <a:pt x="3816375" y="4696180"/>
                  </a:lnTo>
                  <a:lnTo>
                    <a:pt x="3773332" y="4712746"/>
                  </a:lnTo>
                  <a:lnTo>
                    <a:pt x="3728991" y="4726535"/>
                  </a:lnTo>
                  <a:lnTo>
                    <a:pt x="3683457" y="4737444"/>
                  </a:lnTo>
                  <a:lnTo>
                    <a:pt x="3636837" y="4745367"/>
                  </a:lnTo>
                  <a:lnTo>
                    <a:pt x="3589236" y="4750198"/>
                  </a:lnTo>
                  <a:lnTo>
                    <a:pt x="3540760" y="4751832"/>
                  </a:lnTo>
                  <a:lnTo>
                    <a:pt x="708152" y="4751832"/>
                  </a:lnTo>
                  <a:lnTo>
                    <a:pt x="659675" y="4750198"/>
                  </a:lnTo>
                  <a:lnTo>
                    <a:pt x="612074" y="4745367"/>
                  </a:lnTo>
                  <a:lnTo>
                    <a:pt x="565454" y="4737444"/>
                  </a:lnTo>
                  <a:lnTo>
                    <a:pt x="519920" y="4726535"/>
                  </a:lnTo>
                  <a:lnTo>
                    <a:pt x="475579" y="4712746"/>
                  </a:lnTo>
                  <a:lnTo>
                    <a:pt x="432536" y="4696180"/>
                  </a:lnTo>
                  <a:lnTo>
                    <a:pt x="390895" y="4676946"/>
                  </a:lnTo>
                  <a:lnTo>
                    <a:pt x="350764" y="4655146"/>
                  </a:lnTo>
                  <a:lnTo>
                    <a:pt x="312247" y="4630888"/>
                  </a:lnTo>
                  <a:lnTo>
                    <a:pt x="275450" y="4604277"/>
                  </a:lnTo>
                  <a:lnTo>
                    <a:pt x="240479" y="4575417"/>
                  </a:lnTo>
                  <a:lnTo>
                    <a:pt x="207438" y="4544415"/>
                  </a:lnTo>
                  <a:lnTo>
                    <a:pt x="176434" y="4511376"/>
                  </a:lnTo>
                  <a:lnTo>
                    <a:pt x="147573" y="4476405"/>
                  </a:lnTo>
                  <a:lnTo>
                    <a:pt x="120959" y="4439609"/>
                  </a:lnTo>
                  <a:lnTo>
                    <a:pt x="96698" y="4401091"/>
                  </a:lnTo>
                  <a:lnTo>
                    <a:pt x="74897" y="4360959"/>
                  </a:lnTo>
                  <a:lnTo>
                    <a:pt x="55659" y="4319317"/>
                  </a:lnTo>
                  <a:lnTo>
                    <a:pt x="39092" y="4276270"/>
                  </a:lnTo>
                  <a:lnTo>
                    <a:pt x="25300" y="4231925"/>
                  </a:lnTo>
                  <a:lnTo>
                    <a:pt x="14389" y="4186387"/>
                  </a:lnTo>
                  <a:lnTo>
                    <a:pt x="6465" y="4139761"/>
                  </a:lnTo>
                  <a:lnTo>
                    <a:pt x="1634" y="4092152"/>
                  </a:lnTo>
                  <a:lnTo>
                    <a:pt x="0" y="4043667"/>
                  </a:lnTo>
                  <a:lnTo>
                    <a:pt x="0" y="708151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860035" y="2060448"/>
              <a:ext cx="1223772" cy="122529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228587" y="2060448"/>
              <a:ext cx="1223771" cy="1225296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595616" y="2060448"/>
              <a:ext cx="1225296" cy="1225296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4788534" y="3289808"/>
            <a:ext cx="12814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14" dirty="0">
                <a:latin typeface="Verdana"/>
                <a:cs typeface="Verdana"/>
              </a:rPr>
              <a:t>Chuc</a:t>
            </a:r>
            <a:r>
              <a:rPr sz="1600" spc="185" dirty="0">
                <a:latin typeface="Verdana"/>
                <a:cs typeface="Verdana"/>
              </a:rPr>
              <a:t>h</a:t>
            </a:r>
            <a:r>
              <a:rPr sz="1600" spc="-75" dirty="0">
                <a:latin typeface="Verdana"/>
                <a:cs typeface="Verdana"/>
              </a:rPr>
              <a:t>e</a:t>
            </a:r>
            <a:r>
              <a:rPr sz="1600" spc="280" dirty="0">
                <a:latin typeface="Verdana"/>
                <a:cs typeface="Verdana"/>
              </a:rPr>
              <a:t>r</a:t>
            </a:r>
            <a:r>
              <a:rPr sz="1600" spc="110" dirty="0">
                <a:latin typeface="Verdana"/>
                <a:cs typeface="Verdana"/>
              </a:rPr>
              <a:t>í</a:t>
            </a:r>
            <a:r>
              <a:rPr sz="1600" spc="235" dirty="0">
                <a:latin typeface="Verdana"/>
                <a:cs typeface="Verdana"/>
              </a:rPr>
              <a:t>a</a:t>
            </a:r>
            <a:r>
              <a:rPr sz="1600" spc="-210" dirty="0">
                <a:latin typeface="Verdana"/>
                <a:cs typeface="Verdana"/>
              </a:rPr>
              <a:t>s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310121" y="3289808"/>
            <a:ext cx="106934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30" dirty="0">
                <a:latin typeface="Verdana"/>
                <a:cs typeface="Verdana"/>
              </a:rPr>
              <a:t>Chocolate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887461" y="3289808"/>
            <a:ext cx="83629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45" dirty="0">
                <a:latin typeface="Verdana"/>
                <a:cs typeface="Verdana"/>
              </a:rPr>
              <a:t>P</a:t>
            </a:r>
            <a:r>
              <a:rPr sz="1600" spc="35" dirty="0">
                <a:latin typeface="Verdana"/>
                <a:cs typeface="Verdana"/>
              </a:rPr>
              <a:t>a</a:t>
            </a:r>
            <a:r>
              <a:rPr sz="1600" spc="-100" dirty="0">
                <a:latin typeface="Verdana"/>
                <a:cs typeface="Verdana"/>
              </a:rPr>
              <a:t>st</a:t>
            </a:r>
            <a:r>
              <a:rPr sz="1600" spc="-75" dirty="0">
                <a:latin typeface="Verdana"/>
                <a:cs typeface="Verdana"/>
              </a:rPr>
              <a:t>e</a:t>
            </a:r>
            <a:r>
              <a:rPr sz="1600" spc="-10" dirty="0">
                <a:latin typeface="Verdana"/>
                <a:cs typeface="Verdana"/>
              </a:rPr>
              <a:t>les</a:t>
            </a:r>
            <a:endParaRPr sz="1600">
              <a:latin typeface="Verdana"/>
              <a:cs typeface="Verdana"/>
            </a:endParaRPr>
          </a:p>
        </p:txBody>
      </p:sp>
      <p:pic>
        <p:nvPicPr>
          <p:cNvPr id="34" name="object 34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4860035" y="3500628"/>
            <a:ext cx="1223772" cy="1223772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5143880" y="4730241"/>
            <a:ext cx="7308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35" dirty="0">
                <a:latin typeface="Verdana"/>
                <a:cs typeface="Verdana"/>
              </a:rPr>
              <a:t>Gra</a:t>
            </a:r>
            <a:r>
              <a:rPr sz="1600" spc="20" dirty="0">
                <a:latin typeface="Verdana"/>
                <a:cs typeface="Verdana"/>
              </a:rPr>
              <a:t>s</a:t>
            </a:r>
            <a:r>
              <a:rPr sz="1600" spc="95" dirty="0">
                <a:latin typeface="Verdana"/>
                <a:cs typeface="Verdana"/>
              </a:rPr>
              <a:t>a</a:t>
            </a:r>
            <a:r>
              <a:rPr sz="1600" spc="-210" dirty="0">
                <a:latin typeface="Verdana"/>
                <a:cs typeface="Verdana"/>
              </a:rPr>
              <a:t>s</a:t>
            </a:r>
            <a:endParaRPr sz="1600">
              <a:latin typeface="Verdana"/>
              <a:cs typeface="Verdana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6228588" y="3500628"/>
            <a:ext cx="2592705" cy="1224280"/>
            <a:chOff x="6228588" y="3500628"/>
            <a:chExt cx="2592705" cy="1224280"/>
          </a:xfrm>
        </p:grpSpPr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228588" y="3500628"/>
              <a:ext cx="1223771" cy="122377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171688" y="4076700"/>
              <a:ext cx="649224" cy="647700"/>
            </a:xfrm>
            <a:prstGeom prst="rect">
              <a:avLst/>
            </a:prstGeom>
          </p:spPr>
        </p:pic>
      </p:grpSp>
      <p:sp>
        <p:nvSpPr>
          <p:cNvPr id="39" name="object 39"/>
          <p:cNvSpPr txBox="1"/>
          <p:nvPr/>
        </p:nvSpPr>
        <p:spPr>
          <a:xfrm>
            <a:off x="6087236" y="4730241"/>
            <a:ext cx="15748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65" dirty="0">
                <a:latin typeface="Verdana"/>
                <a:cs typeface="Verdana"/>
              </a:rPr>
              <a:t>Ha</a:t>
            </a:r>
            <a:r>
              <a:rPr sz="1600" spc="235" dirty="0">
                <a:latin typeface="Verdana"/>
                <a:cs typeface="Verdana"/>
              </a:rPr>
              <a:t>m</a:t>
            </a:r>
            <a:r>
              <a:rPr sz="1600" spc="160" dirty="0">
                <a:latin typeface="Verdana"/>
                <a:cs typeface="Verdana"/>
              </a:rPr>
              <a:t>bu</a:t>
            </a:r>
            <a:r>
              <a:rPr sz="1600" spc="110" dirty="0">
                <a:latin typeface="Verdana"/>
                <a:cs typeface="Verdana"/>
              </a:rPr>
              <a:t>r</a:t>
            </a:r>
            <a:r>
              <a:rPr sz="1600" spc="30" dirty="0">
                <a:latin typeface="Verdana"/>
                <a:cs typeface="Verdana"/>
              </a:rPr>
              <a:t>gu</a:t>
            </a:r>
            <a:r>
              <a:rPr sz="1600" spc="35" dirty="0">
                <a:latin typeface="Verdana"/>
                <a:cs typeface="Verdana"/>
              </a:rPr>
              <a:t>e</a:t>
            </a:r>
            <a:r>
              <a:rPr sz="1600" spc="-60" dirty="0">
                <a:latin typeface="Verdana"/>
                <a:cs typeface="Verdana"/>
              </a:rPr>
              <a:t>sa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952993" y="4730241"/>
            <a:ext cx="64960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250" dirty="0">
                <a:latin typeface="Verdana"/>
                <a:cs typeface="Verdana"/>
              </a:rPr>
              <a:t>F</a:t>
            </a:r>
            <a:r>
              <a:rPr sz="1600" spc="190" dirty="0">
                <a:latin typeface="Verdana"/>
                <a:cs typeface="Verdana"/>
              </a:rPr>
              <a:t>r</a:t>
            </a:r>
            <a:r>
              <a:rPr sz="1600" spc="50" dirty="0">
                <a:latin typeface="Verdana"/>
                <a:cs typeface="Verdana"/>
              </a:rPr>
              <a:t>it</a:t>
            </a:r>
            <a:r>
              <a:rPr sz="1600" spc="80" dirty="0">
                <a:latin typeface="Verdana"/>
                <a:cs typeface="Verdana"/>
              </a:rPr>
              <a:t>o</a:t>
            </a:r>
            <a:r>
              <a:rPr sz="1600" spc="-210" dirty="0">
                <a:latin typeface="Verdana"/>
                <a:cs typeface="Verdana"/>
              </a:rPr>
              <a:t>s</a:t>
            </a:r>
            <a:endParaRPr sz="1600">
              <a:latin typeface="Verdana"/>
              <a:cs typeface="Verdana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5579364" y="3645408"/>
            <a:ext cx="2737485" cy="2592705"/>
            <a:chOff x="5579364" y="3645408"/>
            <a:chExt cx="2737485" cy="2592705"/>
          </a:xfrm>
        </p:grpSpPr>
        <p:pic>
          <p:nvPicPr>
            <p:cNvPr id="42" name="object 4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595616" y="3645408"/>
              <a:ext cx="720851" cy="71932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579364" y="5012436"/>
              <a:ext cx="1225295" cy="122529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947916" y="5012436"/>
              <a:ext cx="1223772" cy="1225295"/>
            </a:xfrm>
            <a:prstGeom prst="rect">
              <a:avLst/>
            </a:prstGeom>
          </p:spPr>
        </p:pic>
      </p:grpSp>
      <p:sp>
        <p:nvSpPr>
          <p:cNvPr id="45" name="object 45"/>
          <p:cNvSpPr txBox="1"/>
          <p:nvPr/>
        </p:nvSpPr>
        <p:spPr>
          <a:xfrm>
            <a:off x="5880861" y="6242710"/>
            <a:ext cx="61912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25" dirty="0">
                <a:latin typeface="Verdana"/>
                <a:cs typeface="Verdana"/>
              </a:rPr>
              <a:t>Piz</a:t>
            </a:r>
            <a:r>
              <a:rPr sz="1600" spc="145" dirty="0">
                <a:latin typeface="Verdana"/>
                <a:cs typeface="Verdana"/>
              </a:rPr>
              <a:t>z</a:t>
            </a:r>
            <a:r>
              <a:rPr sz="1600" spc="100" dirty="0">
                <a:latin typeface="Verdana"/>
                <a:cs typeface="Verdana"/>
              </a:rPr>
              <a:t>a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7028180" y="6242710"/>
            <a:ext cx="114998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50" dirty="0">
                <a:latin typeface="Verdana"/>
                <a:cs typeface="Verdana"/>
              </a:rPr>
              <a:t>Embutido</a:t>
            </a:r>
            <a:endParaRPr sz="16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28345" y="2349753"/>
            <a:ext cx="30359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7470">
              <a:lnSpc>
                <a:spcPct val="100000"/>
              </a:lnSpc>
              <a:spcBef>
                <a:spcPts val="100"/>
              </a:spcBef>
            </a:pPr>
            <a:r>
              <a:rPr sz="1800" spc="150" dirty="0">
                <a:latin typeface="Verdana"/>
                <a:cs typeface="Verdana"/>
              </a:rPr>
              <a:t>Según </a:t>
            </a:r>
            <a:r>
              <a:rPr sz="1800" spc="105" dirty="0">
                <a:latin typeface="Verdana"/>
                <a:cs typeface="Verdana"/>
              </a:rPr>
              <a:t>el </a:t>
            </a:r>
            <a:r>
              <a:rPr sz="1800" spc="155" dirty="0">
                <a:latin typeface="Verdana"/>
                <a:cs typeface="Verdana"/>
              </a:rPr>
              <a:t>origen </a:t>
            </a:r>
            <a:r>
              <a:rPr sz="1800" spc="10" dirty="0">
                <a:latin typeface="Verdana"/>
                <a:cs typeface="Verdana"/>
              </a:rPr>
              <a:t>de </a:t>
            </a:r>
            <a:r>
              <a:rPr sz="1800" spc="-10" dirty="0">
                <a:latin typeface="Verdana"/>
                <a:cs typeface="Verdana"/>
              </a:rPr>
              <a:t>los </a:t>
            </a:r>
            <a:r>
              <a:rPr sz="1800" spc="-620" dirty="0">
                <a:latin typeface="Verdana"/>
                <a:cs typeface="Verdana"/>
              </a:rPr>
              <a:t> </a:t>
            </a:r>
            <a:r>
              <a:rPr sz="1800" spc="150" dirty="0">
                <a:latin typeface="Verdana"/>
                <a:cs typeface="Verdana"/>
              </a:rPr>
              <a:t>alimentos,</a:t>
            </a:r>
            <a:r>
              <a:rPr sz="1800" spc="35" dirty="0">
                <a:latin typeface="Verdana"/>
                <a:cs typeface="Verdana"/>
              </a:rPr>
              <a:t> </a:t>
            </a:r>
            <a:r>
              <a:rPr sz="1800" spc="190" dirty="0">
                <a:latin typeface="Verdana"/>
                <a:cs typeface="Verdana"/>
              </a:rPr>
              <a:t>pueden</a:t>
            </a:r>
            <a:r>
              <a:rPr sz="1800" spc="45" dirty="0">
                <a:latin typeface="Verdana"/>
                <a:cs typeface="Verdana"/>
              </a:rPr>
              <a:t> </a:t>
            </a:r>
            <a:r>
              <a:rPr sz="1800" spc="-30" dirty="0">
                <a:latin typeface="Verdana"/>
                <a:cs typeface="Verdana"/>
              </a:rPr>
              <a:t>ser:</a:t>
            </a:r>
            <a:endParaRPr sz="1800">
              <a:latin typeface="Verdana"/>
              <a:cs typeface="Verdana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114867" y="837438"/>
            <a:ext cx="3723640" cy="3909060"/>
            <a:chOff x="2114867" y="837438"/>
            <a:chExt cx="3723640" cy="390906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24455" y="3212592"/>
              <a:ext cx="1523999" cy="152399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119629" y="3207766"/>
              <a:ext cx="1533525" cy="1533525"/>
            </a:xfrm>
            <a:custGeom>
              <a:avLst/>
              <a:gdLst/>
              <a:ahLst/>
              <a:cxnLst/>
              <a:rect l="l" t="t" r="r" b="b"/>
              <a:pathLst>
                <a:path w="1533525" h="1533525">
                  <a:moveTo>
                    <a:pt x="0" y="1533524"/>
                  </a:moveTo>
                  <a:lnTo>
                    <a:pt x="1533524" y="1533524"/>
                  </a:lnTo>
                  <a:lnTo>
                    <a:pt x="1533524" y="0"/>
                  </a:lnTo>
                  <a:lnTo>
                    <a:pt x="0" y="0"/>
                  </a:lnTo>
                  <a:lnTo>
                    <a:pt x="0" y="153352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52952" y="837437"/>
              <a:ext cx="1668780" cy="3816350"/>
            </a:xfrm>
            <a:custGeom>
              <a:avLst/>
              <a:gdLst/>
              <a:ahLst/>
              <a:cxnLst/>
              <a:rect l="l" t="t" r="r" b="b"/>
              <a:pathLst>
                <a:path w="1668779" h="3816350">
                  <a:moveTo>
                    <a:pt x="1668653" y="0"/>
                  </a:moveTo>
                  <a:lnTo>
                    <a:pt x="1542923" y="38735"/>
                  </a:lnTo>
                  <a:lnTo>
                    <a:pt x="1538605" y="46736"/>
                  </a:lnTo>
                  <a:lnTo>
                    <a:pt x="1541018" y="54229"/>
                  </a:lnTo>
                  <a:lnTo>
                    <a:pt x="1543304" y="61849"/>
                  </a:lnTo>
                  <a:lnTo>
                    <a:pt x="1551305" y="66040"/>
                  </a:lnTo>
                  <a:lnTo>
                    <a:pt x="1603184" y="50025"/>
                  </a:lnTo>
                  <a:lnTo>
                    <a:pt x="1905" y="1790573"/>
                  </a:lnTo>
                  <a:lnTo>
                    <a:pt x="12179" y="1799996"/>
                  </a:lnTo>
                  <a:lnTo>
                    <a:pt x="0" y="1806956"/>
                  </a:lnTo>
                  <a:lnTo>
                    <a:pt x="1111961" y="3752710"/>
                  </a:lnTo>
                  <a:lnTo>
                    <a:pt x="1064895" y="3725545"/>
                  </a:lnTo>
                  <a:lnTo>
                    <a:pt x="1056132" y="3727958"/>
                  </a:lnTo>
                  <a:lnTo>
                    <a:pt x="1052195" y="3734689"/>
                  </a:lnTo>
                  <a:lnTo>
                    <a:pt x="1048258" y="3741547"/>
                  </a:lnTo>
                  <a:lnTo>
                    <a:pt x="1050671" y="3750310"/>
                  </a:lnTo>
                  <a:lnTo>
                    <a:pt x="1164590" y="3816096"/>
                  </a:lnTo>
                  <a:lnTo>
                    <a:pt x="1164742" y="3798570"/>
                  </a:lnTo>
                  <a:lnTo>
                    <a:pt x="1165733" y="3692398"/>
                  </a:lnTo>
                  <a:lnTo>
                    <a:pt x="1165733" y="3684524"/>
                  </a:lnTo>
                  <a:lnTo>
                    <a:pt x="1159383" y="3678047"/>
                  </a:lnTo>
                  <a:lnTo>
                    <a:pt x="1151509" y="3677920"/>
                  </a:lnTo>
                  <a:lnTo>
                    <a:pt x="1143635" y="3677920"/>
                  </a:lnTo>
                  <a:lnTo>
                    <a:pt x="1137158" y="3684270"/>
                  </a:lnTo>
                  <a:lnTo>
                    <a:pt x="1137145" y="3692398"/>
                  </a:lnTo>
                  <a:lnTo>
                    <a:pt x="1136738" y="3738626"/>
                  </a:lnTo>
                  <a:lnTo>
                    <a:pt x="37757" y="1815249"/>
                  </a:lnTo>
                  <a:lnTo>
                    <a:pt x="1514957" y="1882419"/>
                  </a:lnTo>
                  <a:lnTo>
                    <a:pt x="1466850" y="1907667"/>
                  </a:lnTo>
                  <a:lnTo>
                    <a:pt x="1464183" y="1916303"/>
                  </a:lnTo>
                  <a:lnTo>
                    <a:pt x="1467739" y="1923288"/>
                  </a:lnTo>
                  <a:lnTo>
                    <a:pt x="1471422" y="1930273"/>
                  </a:lnTo>
                  <a:lnTo>
                    <a:pt x="1480058" y="1932940"/>
                  </a:lnTo>
                  <a:lnTo>
                    <a:pt x="1571904" y="1884807"/>
                  </a:lnTo>
                  <a:lnTo>
                    <a:pt x="1596644" y="1871853"/>
                  </a:lnTo>
                  <a:lnTo>
                    <a:pt x="1492758" y="1804670"/>
                  </a:lnTo>
                  <a:lnTo>
                    <a:pt x="1486154" y="1800479"/>
                  </a:lnTo>
                  <a:lnTo>
                    <a:pt x="1477264" y="1802384"/>
                  </a:lnTo>
                  <a:lnTo>
                    <a:pt x="1472946" y="1808988"/>
                  </a:lnTo>
                  <a:lnTo>
                    <a:pt x="1468755" y="1815592"/>
                  </a:lnTo>
                  <a:lnTo>
                    <a:pt x="1470660" y="1824482"/>
                  </a:lnTo>
                  <a:lnTo>
                    <a:pt x="1477264" y="1828673"/>
                  </a:lnTo>
                  <a:lnTo>
                    <a:pt x="1516189" y="1853844"/>
                  </a:lnTo>
                  <a:lnTo>
                    <a:pt x="44005" y="1787029"/>
                  </a:lnTo>
                  <a:lnTo>
                    <a:pt x="1624203" y="69405"/>
                  </a:lnTo>
                  <a:lnTo>
                    <a:pt x="1614297" y="114681"/>
                  </a:lnTo>
                  <a:lnTo>
                    <a:pt x="1612646" y="122428"/>
                  </a:lnTo>
                  <a:lnTo>
                    <a:pt x="1617472" y="130048"/>
                  </a:lnTo>
                  <a:lnTo>
                    <a:pt x="1632839" y="133350"/>
                  </a:lnTo>
                  <a:lnTo>
                    <a:pt x="1640459" y="128524"/>
                  </a:lnTo>
                  <a:lnTo>
                    <a:pt x="1642237" y="120777"/>
                  </a:lnTo>
                  <a:lnTo>
                    <a:pt x="1666201" y="11176"/>
                  </a:lnTo>
                  <a:lnTo>
                    <a:pt x="166865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03291" y="1196340"/>
              <a:ext cx="835151" cy="835151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386715" y="3203003"/>
            <a:ext cx="1543050" cy="1543050"/>
            <a:chOff x="386715" y="3203003"/>
            <a:chExt cx="1543050" cy="154305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6240" y="3212592"/>
              <a:ext cx="1523999" cy="1523999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91477" y="3207766"/>
              <a:ext cx="1533525" cy="1533525"/>
            </a:xfrm>
            <a:custGeom>
              <a:avLst/>
              <a:gdLst/>
              <a:ahLst/>
              <a:cxnLst/>
              <a:rect l="l" t="t" r="r" b="b"/>
              <a:pathLst>
                <a:path w="1533525" h="1533525">
                  <a:moveTo>
                    <a:pt x="0" y="1533524"/>
                  </a:moveTo>
                  <a:lnTo>
                    <a:pt x="1533524" y="1533524"/>
                  </a:lnTo>
                  <a:lnTo>
                    <a:pt x="1533524" y="0"/>
                  </a:lnTo>
                  <a:lnTo>
                    <a:pt x="0" y="0"/>
                  </a:lnTo>
                  <a:lnTo>
                    <a:pt x="0" y="153352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5365241" y="549401"/>
            <a:ext cx="1988820" cy="338455"/>
          </a:xfrm>
          <a:prstGeom prst="rect">
            <a:avLst/>
          </a:prstGeom>
          <a:ln w="25400">
            <a:solidFill>
              <a:srgbClr val="C0504D"/>
            </a:solidFill>
          </a:ln>
        </p:spPr>
        <p:txBody>
          <a:bodyPr vert="horz" wrap="square" lIns="0" tIns="1587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25"/>
              </a:spcBef>
            </a:pPr>
            <a:r>
              <a:rPr sz="1600" spc="140" dirty="0">
                <a:latin typeface="Verdana"/>
                <a:cs typeface="Verdana"/>
              </a:rPr>
              <a:t>Origen</a:t>
            </a:r>
            <a:r>
              <a:rPr sz="1600" spc="30" dirty="0">
                <a:latin typeface="Verdana"/>
                <a:cs typeface="Verdana"/>
              </a:rPr>
              <a:t> </a:t>
            </a:r>
            <a:r>
              <a:rPr sz="1600" spc="300" dirty="0">
                <a:latin typeface="Verdana"/>
                <a:cs typeface="Verdana"/>
              </a:rPr>
              <a:t>animal</a:t>
            </a:r>
            <a:endParaRPr sz="1600">
              <a:latin typeface="Verdana"/>
              <a:cs typeface="Verdan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442771" y="395922"/>
            <a:ext cx="595630" cy="595630"/>
            <a:chOff x="7442771" y="395922"/>
            <a:chExt cx="595630" cy="595630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452359" y="405383"/>
              <a:ext cx="576072" cy="57607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447533" y="40068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5">
                  <a:moveTo>
                    <a:pt x="0" y="585597"/>
                  </a:moveTo>
                  <a:lnTo>
                    <a:pt x="585597" y="585597"/>
                  </a:lnTo>
                  <a:lnTo>
                    <a:pt x="585597" y="0"/>
                  </a:lnTo>
                  <a:lnTo>
                    <a:pt x="0" y="0"/>
                  </a:lnTo>
                  <a:lnTo>
                    <a:pt x="0" y="585597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8162099" y="395922"/>
            <a:ext cx="595630" cy="595630"/>
            <a:chOff x="8162099" y="395922"/>
            <a:chExt cx="595630" cy="59563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71687" y="405383"/>
              <a:ext cx="576072" cy="57607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166861" y="400684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5">
                  <a:moveTo>
                    <a:pt x="0" y="585597"/>
                  </a:moveTo>
                  <a:lnTo>
                    <a:pt x="585597" y="585597"/>
                  </a:lnTo>
                  <a:lnTo>
                    <a:pt x="585597" y="0"/>
                  </a:lnTo>
                  <a:lnTo>
                    <a:pt x="0" y="0"/>
                  </a:lnTo>
                  <a:lnTo>
                    <a:pt x="0" y="585597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940552" y="1325144"/>
            <a:ext cx="829480" cy="569232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917762" y="1337609"/>
            <a:ext cx="750679" cy="552613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878382" y="1242044"/>
            <a:ext cx="700911" cy="743742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5142991" y="2071496"/>
            <a:ext cx="5867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Huevos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090030" y="2071496"/>
            <a:ext cx="565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60" dirty="0">
                <a:latin typeface="Verdana"/>
                <a:cs typeface="Verdana"/>
              </a:rPr>
              <a:t>C</a:t>
            </a:r>
            <a:r>
              <a:rPr sz="1200" spc="55" dirty="0">
                <a:latin typeface="Verdana"/>
                <a:cs typeface="Verdana"/>
              </a:rPr>
              <a:t>a</a:t>
            </a:r>
            <a:r>
              <a:rPr sz="1200" spc="210" dirty="0">
                <a:latin typeface="Verdana"/>
                <a:cs typeface="Verdana"/>
              </a:rPr>
              <a:t>r</a:t>
            </a:r>
            <a:r>
              <a:rPr sz="1200" spc="180" dirty="0">
                <a:latin typeface="Verdana"/>
                <a:cs typeface="Verdana"/>
              </a:rPr>
              <a:t>ne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995921" y="2071496"/>
            <a:ext cx="6261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latin typeface="Verdana"/>
                <a:cs typeface="Verdana"/>
              </a:rPr>
              <a:t>P</a:t>
            </a:r>
            <a:r>
              <a:rPr sz="1200" spc="-40" dirty="0">
                <a:latin typeface="Verdana"/>
                <a:cs typeface="Verdana"/>
              </a:rPr>
              <a:t>e</a:t>
            </a:r>
            <a:r>
              <a:rPr sz="1200" spc="-160" dirty="0">
                <a:latin typeface="Verdana"/>
                <a:cs typeface="Verdana"/>
              </a:rPr>
              <a:t>s</a:t>
            </a:r>
            <a:r>
              <a:rPr sz="1200" spc="-40" dirty="0">
                <a:latin typeface="Verdana"/>
                <a:cs typeface="Verdana"/>
              </a:rPr>
              <a:t>c</a:t>
            </a:r>
            <a:r>
              <a:rPr sz="1200" spc="75" dirty="0">
                <a:latin typeface="Verdana"/>
                <a:cs typeface="Verdana"/>
              </a:rPr>
              <a:t>a</a:t>
            </a:r>
            <a:r>
              <a:rPr sz="1200" spc="65" dirty="0">
                <a:latin typeface="Verdana"/>
                <a:cs typeface="Verdana"/>
              </a:rPr>
              <a:t>d</a:t>
            </a:r>
            <a:r>
              <a:rPr sz="1200" spc="-60" dirty="0">
                <a:latin typeface="Verdana"/>
                <a:cs typeface="Verdana"/>
              </a:rPr>
              <a:t>o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998968" y="2071496"/>
            <a:ext cx="4940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30" dirty="0">
                <a:latin typeface="Verdana"/>
                <a:cs typeface="Verdana"/>
              </a:rPr>
              <a:t>Lec</a:t>
            </a:r>
            <a:r>
              <a:rPr sz="1200" spc="45" dirty="0">
                <a:latin typeface="Verdana"/>
                <a:cs typeface="Verdana"/>
              </a:rPr>
              <a:t>he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220461" y="2565654"/>
            <a:ext cx="1851660" cy="338455"/>
          </a:xfrm>
          <a:prstGeom prst="rect">
            <a:avLst/>
          </a:prstGeom>
          <a:ln w="25400">
            <a:solidFill>
              <a:srgbClr val="9BBA58"/>
            </a:solidFill>
          </a:ln>
        </p:spPr>
        <p:txBody>
          <a:bodyPr vert="horz" wrap="square" lIns="0" tIns="1587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25"/>
              </a:spcBef>
            </a:pPr>
            <a:r>
              <a:rPr sz="1600" spc="140" dirty="0">
                <a:latin typeface="Verdana"/>
                <a:cs typeface="Verdana"/>
              </a:rPr>
              <a:t>Origen</a:t>
            </a:r>
            <a:r>
              <a:rPr sz="1600" spc="40" dirty="0">
                <a:latin typeface="Verdana"/>
                <a:cs typeface="Verdana"/>
              </a:rPr>
              <a:t> </a:t>
            </a:r>
            <a:r>
              <a:rPr sz="1600" spc="30" dirty="0">
                <a:latin typeface="Verdana"/>
                <a:cs typeface="Verdana"/>
              </a:rPr>
              <a:t>vegetal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789170" y="4725161"/>
            <a:ext cx="2092960" cy="340360"/>
          </a:xfrm>
          <a:prstGeom prst="rect">
            <a:avLst/>
          </a:prstGeom>
          <a:ln w="25400">
            <a:solidFill>
              <a:srgbClr val="4AACC5"/>
            </a:solidFill>
          </a:ln>
        </p:spPr>
        <p:txBody>
          <a:bodyPr vert="horz" wrap="square" lIns="0" tIns="1714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35"/>
              </a:spcBef>
            </a:pPr>
            <a:r>
              <a:rPr sz="1600" spc="140" dirty="0">
                <a:latin typeface="Verdana"/>
                <a:cs typeface="Verdana"/>
              </a:rPr>
              <a:t>Origen</a:t>
            </a:r>
            <a:r>
              <a:rPr sz="1600" spc="30" dirty="0">
                <a:latin typeface="Verdana"/>
                <a:cs typeface="Verdana"/>
              </a:rPr>
              <a:t> </a:t>
            </a:r>
            <a:r>
              <a:rPr sz="1600" spc="275" dirty="0">
                <a:latin typeface="Verdana"/>
                <a:cs typeface="Verdana"/>
              </a:rPr>
              <a:t>mineral</a:t>
            </a:r>
            <a:endParaRPr sz="1600">
              <a:latin typeface="Verdana"/>
              <a:cs typeface="Verdana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7154735" y="2483675"/>
            <a:ext cx="595630" cy="595630"/>
            <a:chOff x="7154735" y="2483675"/>
            <a:chExt cx="595630" cy="595630"/>
          </a:xfrm>
        </p:grpSpPr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164323" y="2493264"/>
              <a:ext cx="576072" cy="576072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7159497" y="2488438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5">
                  <a:moveTo>
                    <a:pt x="0" y="585597"/>
                  </a:moveTo>
                  <a:lnTo>
                    <a:pt x="585597" y="585597"/>
                  </a:lnTo>
                  <a:lnTo>
                    <a:pt x="585597" y="0"/>
                  </a:lnTo>
                  <a:lnTo>
                    <a:pt x="0" y="0"/>
                  </a:lnTo>
                  <a:lnTo>
                    <a:pt x="0" y="585597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7874063" y="2483675"/>
            <a:ext cx="595630" cy="595630"/>
            <a:chOff x="7874063" y="2483675"/>
            <a:chExt cx="595630" cy="595630"/>
          </a:xfrm>
        </p:grpSpPr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883652" y="2493264"/>
              <a:ext cx="576072" cy="576072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7878826" y="2488438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5">
                  <a:moveTo>
                    <a:pt x="0" y="585597"/>
                  </a:moveTo>
                  <a:lnTo>
                    <a:pt x="585597" y="585597"/>
                  </a:lnTo>
                  <a:lnTo>
                    <a:pt x="585597" y="0"/>
                  </a:lnTo>
                  <a:lnTo>
                    <a:pt x="0" y="0"/>
                  </a:lnTo>
                  <a:lnTo>
                    <a:pt x="0" y="585597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7009955" y="4643183"/>
            <a:ext cx="595630" cy="595630"/>
            <a:chOff x="7009955" y="4643183"/>
            <a:chExt cx="595630" cy="595630"/>
          </a:xfrm>
        </p:grpSpPr>
        <p:pic>
          <p:nvPicPr>
            <p:cNvPr id="34" name="object 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19544" y="4652772"/>
              <a:ext cx="576072" cy="576071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7014718" y="4647946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0" y="585596"/>
                  </a:moveTo>
                  <a:lnTo>
                    <a:pt x="585597" y="585596"/>
                  </a:lnTo>
                  <a:lnTo>
                    <a:pt x="585597" y="0"/>
                  </a:lnTo>
                  <a:lnTo>
                    <a:pt x="0" y="0"/>
                  </a:lnTo>
                  <a:lnTo>
                    <a:pt x="0" y="585596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7730807" y="4643183"/>
            <a:ext cx="595630" cy="595630"/>
            <a:chOff x="7730807" y="4643183"/>
            <a:chExt cx="595630" cy="595630"/>
          </a:xfrm>
        </p:grpSpPr>
        <p:pic>
          <p:nvPicPr>
            <p:cNvPr id="37" name="object 3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740395" y="4652772"/>
              <a:ext cx="576072" cy="576071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7735569" y="4647946"/>
              <a:ext cx="586105" cy="586105"/>
            </a:xfrm>
            <a:custGeom>
              <a:avLst/>
              <a:gdLst/>
              <a:ahLst/>
              <a:cxnLst/>
              <a:rect l="l" t="t" r="r" b="b"/>
              <a:pathLst>
                <a:path w="586104" h="586104">
                  <a:moveTo>
                    <a:pt x="0" y="585596"/>
                  </a:moveTo>
                  <a:lnTo>
                    <a:pt x="585597" y="585596"/>
                  </a:lnTo>
                  <a:lnTo>
                    <a:pt x="585597" y="0"/>
                  </a:lnTo>
                  <a:lnTo>
                    <a:pt x="0" y="0"/>
                  </a:lnTo>
                  <a:lnTo>
                    <a:pt x="0" y="585596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4884920" y="3285744"/>
            <a:ext cx="1740535" cy="833755"/>
            <a:chOff x="4884920" y="3285744"/>
            <a:chExt cx="1740535" cy="833755"/>
          </a:xfrm>
        </p:grpSpPr>
        <p:pic>
          <p:nvPicPr>
            <p:cNvPr id="40" name="object 4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884920" y="3310628"/>
              <a:ext cx="779711" cy="78385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795772" y="3285744"/>
              <a:ext cx="829480" cy="833627"/>
            </a:xfrm>
            <a:prstGeom prst="rect">
              <a:avLst/>
            </a:prstGeom>
          </p:spPr>
        </p:pic>
      </p:grpSp>
      <p:pic>
        <p:nvPicPr>
          <p:cNvPr id="42" name="object 42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760592" y="3302333"/>
            <a:ext cx="797757" cy="792153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693652" y="3306481"/>
            <a:ext cx="783859" cy="792153"/>
          </a:xfrm>
          <a:prstGeom prst="rect">
            <a:avLst/>
          </a:prstGeom>
        </p:spPr>
      </p:pic>
      <p:sp>
        <p:nvSpPr>
          <p:cNvPr id="44" name="object 44"/>
          <p:cNvSpPr txBox="1"/>
          <p:nvPr/>
        </p:nvSpPr>
        <p:spPr>
          <a:xfrm>
            <a:off x="5008245" y="4160266"/>
            <a:ext cx="5683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75" dirty="0">
                <a:latin typeface="Verdana"/>
                <a:cs typeface="Verdana"/>
              </a:rPr>
              <a:t>Frutas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797422" y="4160266"/>
            <a:ext cx="26612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61514" algn="l"/>
              </a:tabLst>
            </a:pPr>
            <a:r>
              <a:rPr sz="1200" spc="30" dirty="0">
                <a:latin typeface="Verdana"/>
                <a:cs typeface="Verdana"/>
              </a:rPr>
              <a:t>V</a:t>
            </a:r>
            <a:r>
              <a:rPr sz="1200" spc="130" dirty="0">
                <a:latin typeface="Verdana"/>
                <a:cs typeface="Verdana"/>
              </a:rPr>
              <a:t>erdu</a:t>
            </a:r>
            <a:r>
              <a:rPr sz="1200" spc="100" dirty="0">
                <a:latin typeface="Verdana"/>
                <a:cs typeface="Verdana"/>
              </a:rPr>
              <a:t>r</a:t>
            </a:r>
            <a:r>
              <a:rPr sz="1200" spc="75" dirty="0">
                <a:latin typeface="Verdana"/>
                <a:cs typeface="Verdana"/>
              </a:rPr>
              <a:t>a</a:t>
            </a:r>
            <a:r>
              <a:rPr sz="1200" spc="-155" dirty="0">
                <a:latin typeface="Verdana"/>
                <a:cs typeface="Verdana"/>
              </a:rPr>
              <a:t>s</a:t>
            </a:r>
            <a:r>
              <a:rPr sz="1200" dirty="0">
                <a:latin typeface="Verdana"/>
                <a:cs typeface="Verdana"/>
              </a:rPr>
              <a:t> 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spc="195" dirty="0">
                <a:latin typeface="Verdana"/>
                <a:cs typeface="Verdana"/>
              </a:rPr>
              <a:t>L</a:t>
            </a:r>
            <a:r>
              <a:rPr sz="1200" spc="105" dirty="0">
                <a:latin typeface="Verdana"/>
                <a:cs typeface="Verdana"/>
              </a:rPr>
              <a:t>egu</a:t>
            </a:r>
            <a:r>
              <a:rPr sz="1200" spc="170" dirty="0">
                <a:latin typeface="Verdana"/>
                <a:cs typeface="Verdana"/>
              </a:rPr>
              <a:t>m</a:t>
            </a:r>
            <a:r>
              <a:rPr sz="1200" spc="55" dirty="0">
                <a:latin typeface="Verdana"/>
                <a:cs typeface="Verdana"/>
              </a:rPr>
              <a:t>br</a:t>
            </a:r>
            <a:r>
              <a:rPr sz="1200" spc="-114" dirty="0">
                <a:latin typeface="Verdana"/>
                <a:cs typeface="Verdana"/>
              </a:rPr>
              <a:t>e</a:t>
            </a:r>
            <a:r>
              <a:rPr sz="1200" spc="-100" dirty="0">
                <a:latin typeface="Verdana"/>
                <a:cs typeface="Verdana"/>
              </a:rPr>
              <a:t>s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35" dirty="0">
                <a:latin typeface="Verdana"/>
                <a:cs typeface="Verdana"/>
              </a:rPr>
              <a:t>C</a:t>
            </a:r>
            <a:r>
              <a:rPr sz="1200" spc="90" dirty="0">
                <a:latin typeface="Verdana"/>
                <a:cs typeface="Verdana"/>
              </a:rPr>
              <a:t>e</a:t>
            </a:r>
            <a:r>
              <a:rPr sz="1200" spc="70" dirty="0">
                <a:latin typeface="Verdana"/>
                <a:cs typeface="Verdana"/>
              </a:rPr>
              <a:t>r</a:t>
            </a:r>
            <a:r>
              <a:rPr sz="1200" spc="5" dirty="0">
                <a:latin typeface="Verdana"/>
                <a:cs typeface="Verdana"/>
              </a:rPr>
              <a:t>e</a:t>
            </a:r>
            <a:r>
              <a:rPr sz="1200" spc="15" dirty="0">
                <a:latin typeface="Verdana"/>
                <a:cs typeface="Verdana"/>
              </a:rPr>
              <a:t>a</a:t>
            </a:r>
            <a:r>
              <a:rPr sz="1200" spc="195" dirty="0">
                <a:latin typeface="Verdana"/>
                <a:cs typeface="Verdana"/>
              </a:rPr>
              <a:t>l</a:t>
            </a:r>
            <a:r>
              <a:rPr sz="1200" spc="-110" dirty="0">
                <a:latin typeface="Verdana"/>
                <a:cs typeface="Verdana"/>
              </a:rPr>
              <a:t>es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46" name="object 46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5173646" y="5350331"/>
            <a:ext cx="494443" cy="735432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994468" y="5342021"/>
            <a:ext cx="725795" cy="752052"/>
          </a:xfrm>
          <a:prstGeom prst="rect">
            <a:avLst/>
          </a:prstGeom>
        </p:spPr>
      </p:pic>
      <p:sp>
        <p:nvSpPr>
          <p:cNvPr id="48" name="object 48"/>
          <p:cNvSpPr txBox="1"/>
          <p:nvPr/>
        </p:nvSpPr>
        <p:spPr>
          <a:xfrm>
            <a:off x="5203952" y="6176873"/>
            <a:ext cx="4660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60" dirty="0">
                <a:latin typeface="Verdana"/>
                <a:cs typeface="Verdana"/>
              </a:rPr>
              <a:t>Ag</a:t>
            </a:r>
            <a:r>
              <a:rPr sz="1200" spc="140" dirty="0">
                <a:latin typeface="Verdana"/>
                <a:cs typeface="Verdana"/>
              </a:rPr>
              <a:t>ua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186042" y="6176873"/>
            <a:ext cx="3028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5" dirty="0">
                <a:latin typeface="Verdana"/>
                <a:cs typeface="Verdana"/>
              </a:rPr>
              <a:t>Sa</a:t>
            </a:r>
            <a:r>
              <a:rPr sz="1200" spc="195" dirty="0">
                <a:latin typeface="Verdana"/>
                <a:cs typeface="Verdana"/>
              </a:rPr>
              <a:t>l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50" name="object 50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7672917" y="5516879"/>
            <a:ext cx="1269913" cy="116738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9663" y="332231"/>
            <a:ext cx="1152144" cy="2304288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645539" y="765809"/>
            <a:ext cx="1090930" cy="1296035"/>
          </a:xfrm>
          <a:custGeom>
            <a:avLst/>
            <a:gdLst/>
            <a:ahLst/>
            <a:cxnLst/>
            <a:rect l="l" t="t" r="r" b="b"/>
            <a:pathLst>
              <a:path w="1090930" h="1296035">
                <a:moveTo>
                  <a:pt x="1090422" y="0"/>
                </a:moveTo>
                <a:lnTo>
                  <a:pt x="925449" y="2032"/>
                </a:lnTo>
                <a:lnTo>
                  <a:pt x="906653" y="21336"/>
                </a:lnTo>
                <a:lnTo>
                  <a:pt x="908240" y="28689"/>
                </a:lnTo>
                <a:lnTo>
                  <a:pt x="912393" y="34696"/>
                </a:lnTo>
                <a:lnTo>
                  <a:pt x="918502" y="38722"/>
                </a:lnTo>
                <a:lnTo>
                  <a:pt x="925957" y="40132"/>
                </a:lnTo>
                <a:lnTo>
                  <a:pt x="987729" y="39370"/>
                </a:lnTo>
                <a:lnTo>
                  <a:pt x="508" y="631698"/>
                </a:lnTo>
                <a:lnTo>
                  <a:pt x="10160" y="647890"/>
                </a:lnTo>
                <a:lnTo>
                  <a:pt x="0" y="663702"/>
                </a:lnTo>
                <a:lnTo>
                  <a:pt x="916901" y="1253236"/>
                </a:lnTo>
                <a:lnTo>
                  <a:pt x="855345" y="1250569"/>
                </a:lnTo>
                <a:lnTo>
                  <a:pt x="847852" y="1251788"/>
                </a:lnTo>
                <a:lnTo>
                  <a:pt x="841603" y="1255623"/>
                </a:lnTo>
                <a:lnTo>
                  <a:pt x="837247" y="1261503"/>
                </a:lnTo>
                <a:lnTo>
                  <a:pt x="835406" y="1268857"/>
                </a:lnTo>
                <a:lnTo>
                  <a:pt x="836612" y="1276350"/>
                </a:lnTo>
                <a:lnTo>
                  <a:pt x="840447" y="1282573"/>
                </a:lnTo>
                <a:lnTo>
                  <a:pt x="846328" y="1286903"/>
                </a:lnTo>
                <a:lnTo>
                  <a:pt x="853694" y="1288669"/>
                </a:lnTo>
                <a:lnTo>
                  <a:pt x="1018413" y="1295781"/>
                </a:lnTo>
                <a:lnTo>
                  <a:pt x="1016203" y="1291463"/>
                </a:lnTo>
                <a:lnTo>
                  <a:pt x="943610" y="1148842"/>
                </a:lnTo>
                <a:lnTo>
                  <a:pt x="938885" y="1142911"/>
                </a:lnTo>
                <a:lnTo>
                  <a:pt x="932497" y="1139367"/>
                </a:lnTo>
                <a:lnTo>
                  <a:pt x="925245" y="1138466"/>
                </a:lnTo>
                <a:lnTo>
                  <a:pt x="917956" y="1140460"/>
                </a:lnTo>
                <a:lnTo>
                  <a:pt x="912012" y="1145184"/>
                </a:lnTo>
                <a:lnTo>
                  <a:pt x="908469" y="1151572"/>
                </a:lnTo>
                <a:lnTo>
                  <a:pt x="907567" y="1158824"/>
                </a:lnTo>
                <a:lnTo>
                  <a:pt x="909574" y="1166114"/>
                </a:lnTo>
                <a:lnTo>
                  <a:pt x="937653" y="1221232"/>
                </a:lnTo>
                <a:lnTo>
                  <a:pt x="46685" y="648487"/>
                </a:lnTo>
                <a:lnTo>
                  <a:pt x="1007541" y="71856"/>
                </a:lnTo>
                <a:lnTo>
                  <a:pt x="977646" y="126238"/>
                </a:lnTo>
                <a:lnTo>
                  <a:pt x="975385" y="133438"/>
                </a:lnTo>
                <a:lnTo>
                  <a:pt x="976045" y="140716"/>
                </a:lnTo>
                <a:lnTo>
                  <a:pt x="979385" y="147243"/>
                </a:lnTo>
                <a:lnTo>
                  <a:pt x="985139" y="152146"/>
                </a:lnTo>
                <a:lnTo>
                  <a:pt x="992378" y="154355"/>
                </a:lnTo>
                <a:lnTo>
                  <a:pt x="999655" y="153682"/>
                </a:lnTo>
                <a:lnTo>
                  <a:pt x="1006157" y="150329"/>
                </a:lnTo>
                <a:lnTo>
                  <a:pt x="1011047" y="144526"/>
                </a:lnTo>
                <a:lnTo>
                  <a:pt x="1088745" y="3048"/>
                </a:lnTo>
                <a:lnTo>
                  <a:pt x="109042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36375" y="534280"/>
            <a:ext cx="666683" cy="461534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947414" y="536701"/>
            <a:ext cx="675005" cy="313690"/>
            <a:chOff x="3947414" y="536701"/>
            <a:chExt cx="675005" cy="313690"/>
          </a:xfrm>
        </p:grpSpPr>
        <p:sp>
          <p:nvSpPr>
            <p:cNvPr id="6" name="object 6"/>
            <p:cNvSpPr/>
            <p:nvPr/>
          </p:nvSpPr>
          <p:spPr>
            <a:xfrm>
              <a:off x="3960114" y="549401"/>
              <a:ext cx="649605" cy="288290"/>
            </a:xfrm>
            <a:custGeom>
              <a:avLst/>
              <a:gdLst/>
              <a:ahLst/>
              <a:cxnLst/>
              <a:rect l="l" t="t" r="r" b="b"/>
              <a:pathLst>
                <a:path w="649604" h="288290">
                  <a:moveTo>
                    <a:pt x="505206" y="0"/>
                  </a:moveTo>
                  <a:lnTo>
                    <a:pt x="505206" y="72009"/>
                  </a:lnTo>
                  <a:lnTo>
                    <a:pt x="0" y="72009"/>
                  </a:lnTo>
                  <a:lnTo>
                    <a:pt x="0" y="216026"/>
                  </a:lnTo>
                  <a:lnTo>
                    <a:pt x="505206" y="216026"/>
                  </a:lnTo>
                  <a:lnTo>
                    <a:pt x="505206" y="288036"/>
                  </a:lnTo>
                  <a:lnTo>
                    <a:pt x="649224" y="144018"/>
                  </a:lnTo>
                  <a:lnTo>
                    <a:pt x="50520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960114" y="549401"/>
              <a:ext cx="649605" cy="288290"/>
            </a:xfrm>
            <a:custGeom>
              <a:avLst/>
              <a:gdLst/>
              <a:ahLst/>
              <a:cxnLst/>
              <a:rect l="l" t="t" r="r" b="b"/>
              <a:pathLst>
                <a:path w="649604" h="288290">
                  <a:moveTo>
                    <a:pt x="0" y="72009"/>
                  </a:moveTo>
                  <a:lnTo>
                    <a:pt x="505206" y="72009"/>
                  </a:lnTo>
                  <a:lnTo>
                    <a:pt x="505206" y="0"/>
                  </a:lnTo>
                  <a:lnTo>
                    <a:pt x="649224" y="144018"/>
                  </a:lnTo>
                  <a:lnTo>
                    <a:pt x="505206" y="288036"/>
                  </a:lnTo>
                  <a:lnTo>
                    <a:pt x="505206" y="216026"/>
                  </a:lnTo>
                  <a:lnTo>
                    <a:pt x="0" y="216026"/>
                  </a:lnTo>
                  <a:lnTo>
                    <a:pt x="0" y="72009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69294" y="505175"/>
            <a:ext cx="629182" cy="51974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61376" y="1666577"/>
            <a:ext cx="612515" cy="644484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3947414" y="1833626"/>
            <a:ext cx="675005" cy="313690"/>
            <a:chOff x="3947414" y="1833626"/>
            <a:chExt cx="675005" cy="313690"/>
          </a:xfrm>
        </p:grpSpPr>
        <p:sp>
          <p:nvSpPr>
            <p:cNvPr id="11" name="object 11"/>
            <p:cNvSpPr/>
            <p:nvPr/>
          </p:nvSpPr>
          <p:spPr>
            <a:xfrm>
              <a:off x="3960114" y="1846326"/>
              <a:ext cx="649605" cy="288290"/>
            </a:xfrm>
            <a:custGeom>
              <a:avLst/>
              <a:gdLst/>
              <a:ahLst/>
              <a:cxnLst/>
              <a:rect l="l" t="t" r="r" b="b"/>
              <a:pathLst>
                <a:path w="649604" h="288289">
                  <a:moveTo>
                    <a:pt x="505206" y="0"/>
                  </a:moveTo>
                  <a:lnTo>
                    <a:pt x="505206" y="72009"/>
                  </a:lnTo>
                  <a:lnTo>
                    <a:pt x="0" y="72009"/>
                  </a:lnTo>
                  <a:lnTo>
                    <a:pt x="0" y="216026"/>
                  </a:lnTo>
                  <a:lnTo>
                    <a:pt x="505206" y="216026"/>
                  </a:lnTo>
                  <a:lnTo>
                    <a:pt x="505206" y="288036"/>
                  </a:lnTo>
                  <a:lnTo>
                    <a:pt x="649224" y="144018"/>
                  </a:lnTo>
                  <a:lnTo>
                    <a:pt x="50520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960114" y="1846326"/>
              <a:ext cx="649605" cy="288290"/>
            </a:xfrm>
            <a:custGeom>
              <a:avLst/>
              <a:gdLst/>
              <a:ahLst/>
              <a:cxnLst/>
              <a:rect l="l" t="t" r="r" b="b"/>
              <a:pathLst>
                <a:path w="649604" h="288289">
                  <a:moveTo>
                    <a:pt x="0" y="72009"/>
                  </a:moveTo>
                  <a:lnTo>
                    <a:pt x="505206" y="72009"/>
                  </a:lnTo>
                  <a:lnTo>
                    <a:pt x="505206" y="0"/>
                  </a:lnTo>
                  <a:lnTo>
                    <a:pt x="649224" y="144018"/>
                  </a:lnTo>
                  <a:lnTo>
                    <a:pt x="505206" y="288036"/>
                  </a:lnTo>
                  <a:lnTo>
                    <a:pt x="505206" y="216026"/>
                  </a:lnTo>
                  <a:lnTo>
                    <a:pt x="0" y="216026"/>
                  </a:lnTo>
                  <a:lnTo>
                    <a:pt x="0" y="72009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48463" y="1658261"/>
            <a:ext cx="470845" cy="661116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062313" y="1712315"/>
            <a:ext cx="404177" cy="55300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009439" y="1691525"/>
            <a:ext cx="669432" cy="59458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081640" y="1795474"/>
            <a:ext cx="686064" cy="38669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72885" y="3135764"/>
            <a:ext cx="1068956" cy="586470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1728977" y="3272555"/>
            <a:ext cx="792480" cy="171450"/>
          </a:xfrm>
          <a:custGeom>
            <a:avLst/>
            <a:gdLst/>
            <a:ahLst/>
            <a:cxnLst/>
            <a:rect l="l" t="t" r="r" b="b"/>
            <a:pathLst>
              <a:path w="792480" h="171450">
                <a:moveTo>
                  <a:pt x="716425" y="85578"/>
                </a:moveTo>
                <a:lnTo>
                  <a:pt x="630428" y="135743"/>
                </a:lnTo>
                <a:lnTo>
                  <a:pt x="624820" y="140795"/>
                </a:lnTo>
                <a:lnTo>
                  <a:pt x="621665" y="147395"/>
                </a:lnTo>
                <a:lnTo>
                  <a:pt x="621176" y="154709"/>
                </a:lnTo>
                <a:lnTo>
                  <a:pt x="623570" y="161905"/>
                </a:lnTo>
                <a:lnTo>
                  <a:pt x="628620" y="167512"/>
                </a:lnTo>
                <a:lnTo>
                  <a:pt x="635206" y="170668"/>
                </a:lnTo>
                <a:lnTo>
                  <a:pt x="642483" y="171156"/>
                </a:lnTo>
                <a:lnTo>
                  <a:pt x="649605" y="168763"/>
                </a:lnTo>
                <a:lnTo>
                  <a:pt x="759564" y="104628"/>
                </a:lnTo>
                <a:lnTo>
                  <a:pt x="754380" y="104628"/>
                </a:lnTo>
                <a:lnTo>
                  <a:pt x="754380" y="102088"/>
                </a:lnTo>
                <a:lnTo>
                  <a:pt x="744728" y="102088"/>
                </a:lnTo>
                <a:lnTo>
                  <a:pt x="716425" y="85578"/>
                </a:lnTo>
                <a:close/>
              </a:path>
              <a:path w="792480" h="171450">
                <a:moveTo>
                  <a:pt x="683768" y="66528"/>
                </a:moveTo>
                <a:lnTo>
                  <a:pt x="0" y="66528"/>
                </a:lnTo>
                <a:lnTo>
                  <a:pt x="0" y="104628"/>
                </a:lnTo>
                <a:lnTo>
                  <a:pt x="683768" y="104628"/>
                </a:lnTo>
                <a:lnTo>
                  <a:pt x="716425" y="85578"/>
                </a:lnTo>
                <a:lnTo>
                  <a:pt x="683768" y="66528"/>
                </a:lnTo>
                <a:close/>
              </a:path>
              <a:path w="792480" h="171450">
                <a:moveTo>
                  <a:pt x="759564" y="66528"/>
                </a:moveTo>
                <a:lnTo>
                  <a:pt x="754380" y="66528"/>
                </a:lnTo>
                <a:lnTo>
                  <a:pt x="754380" y="104628"/>
                </a:lnTo>
                <a:lnTo>
                  <a:pt x="759564" y="104628"/>
                </a:lnTo>
                <a:lnTo>
                  <a:pt x="792226" y="85578"/>
                </a:lnTo>
                <a:lnTo>
                  <a:pt x="759564" y="66528"/>
                </a:lnTo>
                <a:close/>
              </a:path>
              <a:path w="792480" h="171450">
                <a:moveTo>
                  <a:pt x="744728" y="69068"/>
                </a:moveTo>
                <a:lnTo>
                  <a:pt x="716425" y="85578"/>
                </a:lnTo>
                <a:lnTo>
                  <a:pt x="744728" y="102088"/>
                </a:lnTo>
                <a:lnTo>
                  <a:pt x="744728" y="69068"/>
                </a:lnTo>
                <a:close/>
              </a:path>
              <a:path w="792480" h="171450">
                <a:moveTo>
                  <a:pt x="754380" y="69068"/>
                </a:moveTo>
                <a:lnTo>
                  <a:pt x="744728" y="69068"/>
                </a:lnTo>
                <a:lnTo>
                  <a:pt x="744728" y="102088"/>
                </a:lnTo>
                <a:lnTo>
                  <a:pt x="754380" y="102088"/>
                </a:lnTo>
                <a:lnTo>
                  <a:pt x="754380" y="69068"/>
                </a:lnTo>
                <a:close/>
              </a:path>
              <a:path w="792480" h="171450">
                <a:moveTo>
                  <a:pt x="642483" y="0"/>
                </a:moveTo>
                <a:lnTo>
                  <a:pt x="635206" y="488"/>
                </a:lnTo>
                <a:lnTo>
                  <a:pt x="628620" y="3643"/>
                </a:lnTo>
                <a:lnTo>
                  <a:pt x="623570" y="9251"/>
                </a:lnTo>
                <a:lnTo>
                  <a:pt x="621176" y="16446"/>
                </a:lnTo>
                <a:lnTo>
                  <a:pt x="621665" y="23760"/>
                </a:lnTo>
                <a:lnTo>
                  <a:pt x="624820" y="30360"/>
                </a:lnTo>
                <a:lnTo>
                  <a:pt x="630428" y="35413"/>
                </a:lnTo>
                <a:lnTo>
                  <a:pt x="716425" y="85578"/>
                </a:lnTo>
                <a:lnTo>
                  <a:pt x="744728" y="69068"/>
                </a:lnTo>
                <a:lnTo>
                  <a:pt x="754380" y="69068"/>
                </a:lnTo>
                <a:lnTo>
                  <a:pt x="754380" y="66528"/>
                </a:lnTo>
                <a:lnTo>
                  <a:pt x="759564" y="66528"/>
                </a:lnTo>
                <a:lnTo>
                  <a:pt x="649605" y="2393"/>
                </a:lnTo>
                <a:lnTo>
                  <a:pt x="64248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36375" y="3126604"/>
            <a:ext cx="666683" cy="461534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3947414" y="3200654"/>
            <a:ext cx="675005" cy="313690"/>
            <a:chOff x="3947414" y="3200654"/>
            <a:chExt cx="675005" cy="313690"/>
          </a:xfrm>
        </p:grpSpPr>
        <p:sp>
          <p:nvSpPr>
            <p:cNvPr id="21" name="object 21"/>
            <p:cNvSpPr/>
            <p:nvPr/>
          </p:nvSpPr>
          <p:spPr>
            <a:xfrm>
              <a:off x="3960114" y="3213354"/>
              <a:ext cx="649605" cy="288290"/>
            </a:xfrm>
            <a:custGeom>
              <a:avLst/>
              <a:gdLst/>
              <a:ahLst/>
              <a:cxnLst/>
              <a:rect l="l" t="t" r="r" b="b"/>
              <a:pathLst>
                <a:path w="649604" h="288289">
                  <a:moveTo>
                    <a:pt x="505206" y="0"/>
                  </a:moveTo>
                  <a:lnTo>
                    <a:pt x="505206" y="72009"/>
                  </a:lnTo>
                  <a:lnTo>
                    <a:pt x="0" y="72009"/>
                  </a:lnTo>
                  <a:lnTo>
                    <a:pt x="0" y="216026"/>
                  </a:lnTo>
                  <a:lnTo>
                    <a:pt x="505206" y="216026"/>
                  </a:lnTo>
                  <a:lnTo>
                    <a:pt x="505206" y="288036"/>
                  </a:lnTo>
                  <a:lnTo>
                    <a:pt x="649224" y="144018"/>
                  </a:lnTo>
                  <a:lnTo>
                    <a:pt x="50520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960114" y="3213354"/>
              <a:ext cx="649605" cy="288290"/>
            </a:xfrm>
            <a:custGeom>
              <a:avLst/>
              <a:gdLst/>
              <a:ahLst/>
              <a:cxnLst/>
              <a:rect l="l" t="t" r="r" b="b"/>
              <a:pathLst>
                <a:path w="649604" h="288289">
                  <a:moveTo>
                    <a:pt x="0" y="72009"/>
                  </a:moveTo>
                  <a:lnTo>
                    <a:pt x="505206" y="72009"/>
                  </a:lnTo>
                  <a:lnTo>
                    <a:pt x="505206" y="0"/>
                  </a:lnTo>
                  <a:lnTo>
                    <a:pt x="649224" y="144018"/>
                  </a:lnTo>
                  <a:lnTo>
                    <a:pt x="505206" y="288036"/>
                  </a:lnTo>
                  <a:lnTo>
                    <a:pt x="505206" y="216026"/>
                  </a:lnTo>
                  <a:lnTo>
                    <a:pt x="0" y="216026"/>
                  </a:lnTo>
                  <a:lnTo>
                    <a:pt x="0" y="72009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3" name="object 2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831793" y="2937056"/>
            <a:ext cx="708351" cy="704184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924810" y="2987057"/>
            <a:ext cx="679184" cy="595848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009439" y="2937056"/>
            <a:ext cx="669432" cy="695851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497841" y="4109975"/>
            <a:ext cx="1031522" cy="1098072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640179" y="5549236"/>
            <a:ext cx="877625" cy="944175"/>
          </a:xfrm>
          <a:prstGeom prst="rect">
            <a:avLst/>
          </a:prstGeom>
        </p:spPr>
      </p:pic>
      <p:sp>
        <p:nvSpPr>
          <p:cNvPr id="28" name="object 28"/>
          <p:cNvSpPr/>
          <p:nvPr/>
        </p:nvSpPr>
        <p:spPr>
          <a:xfrm>
            <a:off x="1728977" y="4496327"/>
            <a:ext cx="792480" cy="171450"/>
          </a:xfrm>
          <a:custGeom>
            <a:avLst/>
            <a:gdLst/>
            <a:ahLst/>
            <a:cxnLst/>
            <a:rect l="l" t="t" r="r" b="b"/>
            <a:pathLst>
              <a:path w="792480" h="171450">
                <a:moveTo>
                  <a:pt x="716425" y="85578"/>
                </a:moveTo>
                <a:lnTo>
                  <a:pt x="630428" y="135743"/>
                </a:lnTo>
                <a:lnTo>
                  <a:pt x="624820" y="140795"/>
                </a:lnTo>
                <a:lnTo>
                  <a:pt x="621665" y="147395"/>
                </a:lnTo>
                <a:lnTo>
                  <a:pt x="621176" y="154709"/>
                </a:lnTo>
                <a:lnTo>
                  <a:pt x="623570" y="161905"/>
                </a:lnTo>
                <a:lnTo>
                  <a:pt x="628620" y="167512"/>
                </a:lnTo>
                <a:lnTo>
                  <a:pt x="635206" y="170668"/>
                </a:lnTo>
                <a:lnTo>
                  <a:pt x="642483" y="171156"/>
                </a:lnTo>
                <a:lnTo>
                  <a:pt x="649605" y="168763"/>
                </a:lnTo>
                <a:lnTo>
                  <a:pt x="759564" y="104628"/>
                </a:lnTo>
                <a:lnTo>
                  <a:pt x="754380" y="104628"/>
                </a:lnTo>
                <a:lnTo>
                  <a:pt x="754380" y="102088"/>
                </a:lnTo>
                <a:lnTo>
                  <a:pt x="744728" y="102088"/>
                </a:lnTo>
                <a:lnTo>
                  <a:pt x="716425" y="85578"/>
                </a:lnTo>
                <a:close/>
              </a:path>
              <a:path w="792480" h="171450">
                <a:moveTo>
                  <a:pt x="683768" y="66528"/>
                </a:moveTo>
                <a:lnTo>
                  <a:pt x="0" y="66528"/>
                </a:lnTo>
                <a:lnTo>
                  <a:pt x="0" y="104628"/>
                </a:lnTo>
                <a:lnTo>
                  <a:pt x="683768" y="104628"/>
                </a:lnTo>
                <a:lnTo>
                  <a:pt x="716425" y="85578"/>
                </a:lnTo>
                <a:lnTo>
                  <a:pt x="683768" y="66528"/>
                </a:lnTo>
                <a:close/>
              </a:path>
              <a:path w="792480" h="171450">
                <a:moveTo>
                  <a:pt x="759564" y="66528"/>
                </a:moveTo>
                <a:lnTo>
                  <a:pt x="754380" y="66528"/>
                </a:lnTo>
                <a:lnTo>
                  <a:pt x="754380" y="104628"/>
                </a:lnTo>
                <a:lnTo>
                  <a:pt x="759564" y="104628"/>
                </a:lnTo>
                <a:lnTo>
                  <a:pt x="792226" y="85578"/>
                </a:lnTo>
                <a:lnTo>
                  <a:pt x="759564" y="66528"/>
                </a:lnTo>
                <a:close/>
              </a:path>
              <a:path w="792480" h="171450">
                <a:moveTo>
                  <a:pt x="744728" y="69068"/>
                </a:moveTo>
                <a:lnTo>
                  <a:pt x="716425" y="85578"/>
                </a:lnTo>
                <a:lnTo>
                  <a:pt x="744728" y="102088"/>
                </a:lnTo>
                <a:lnTo>
                  <a:pt x="744728" y="69068"/>
                </a:lnTo>
                <a:close/>
              </a:path>
              <a:path w="792480" h="171450">
                <a:moveTo>
                  <a:pt x="754380" y="69068"/>
                </a:moveTo>
                <a:lnTo>
                  <a:pt x="744728" y="69068"/>
                </a:lnTo>
                <a:lnTo>
                  <a:pt x="744728" y="102088"/>
                </a:lnTo>
                <a:lnTo>
                  <a:pt x="754380" y="102088"/>
                </a:lnTo>
                <a:lnTo>
                  <a:pt x="754380" y="69068"/>
                </a:lnTo>
                <a:close/>
              </a:path>
              <a:path w="792480" h="171450">
                <a:moveTo>
                  <a:pt x="642483" y="0"/>
                </a:moveTo>
                <a:lnTo>
                  <a:pt x="635206" y="488"/>
                </a:lnTo>
                <a:lnTo>
                  <a:pt x="628620" y="3643"/>
                </a:lnTo>
                <a:lnTo>
                  <a:pt x="623570" y="9251"/>
                </a:lnTo>
                <a:lnTo>
                  <a:pt x="621176" y="16446"/>
                </a:lnTo>
                <a:lnTo>
                  <a:pt x="621665" y="23760"/>
                </a:lnTo>
                <a:lnTo>
                  <a:pt x="624820" y="30360"/>
                </a:lnTo>
                <a:lnTo>
                  <a:pt x="630428" y="35413"/>
                </a:lnTo>
                <a:lnTo>
                  <a:pt x="716425" y="85578"/>
                </a:lnTo>
                <a:lnTo>
                  <a:pt x="744728" y="69068"/>
                </a:lnTo>
                <a:lnTo>
                  <a:pt x="754380" y="69068"/>
                </a:lnTo>
                <a:lnTo>
                  <a:pt x="754380" y="66528"/>
                </a:lnTo>
                <a:lnTo>
                  <a:pt x="759564" y="66528"/>
                </a:lnTo>
                <a:lnTo>
                  <a:pt x="649605" y="2393"/>
                </a:lnTo>
                <a:lnTo>
                  <a:pt x="64248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object 2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844708" y="4269164"/>
            <a:ext cx="645850" cy="479179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744467" y="4181662"/>
            <a:ext cx="698538" cy="687517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700993" y="4185828"/>
            <a:ext cx="673590" cy="645850"/>
          </a:xfrm>
          <a:prstGeom prst="rect">
            <a:avLst/>
          </a:prstGeom>
        </p:spPr>
      </p:pic>
      <p:sp>
        <p:nvSpPr>
          <p:cNvPr id="32" name="object 32"/>
          <p:cNvSpPr/>
          <p:nvPr/>
        </p:nvSpPr>
        <p:spPr>
          <a:xfrm>
            <a:off x="1646047" y="5589219"/>
            <a:ext cx="730250" cy="865505"/>
          </a:xfrm>
          <a:custGeom>
            <a:avLst/>
            <a:gdLst/>
            <a:ahLst/>
            <a:cxnLst/>
            <a:rect l="l" t="t" r="r" b="b"/>
            <a:pathLst>
              <a:path w="730250" h="865504">
                <a:moveTo>
                  <a:pt x="729996" y="0"/>
                </a:moveTo>
                <a:lnTo>
                  <a:pt x="565023" y="2044"/>
                </a:lnTo>
                <a:lnTo>
                  <a:pt x="546100" y="21323"/>
                </a:lnTo>
                <a:lnTo>
                  <a:pt x="547687" y="28727"/>
                </a:lnTo>
                <a:lnTo>
                  <a:pt x="551840" y="34734"/>
                </a:lnTo>
                <a:lnTo>
                  <a:pt x="557949" y="38747"/>
                </a:lnTo>
                <a:lnTo>
                  <a:pt x="565404" y="40144"/>
                </a:lnTo>
                <a:lnTo>
                  <a:pt x="627278" y="39382"/>
                </a:lnTo>
                <a:lnTo>
                  <a:pt x="0" y="415759"/>
                </a:lnTo>
                <a:lnTo>
                  <a:pt x="9994" y="432498"/>
                </a:lnTo>
                <a:lnTo>
                  <a:pt x="0" y="449199"/>
                </a:lnTo>
                <a:lnTo>
                  <a:pt x="627265" y="825588"/>
                </a:lnTo>
                <a:lnTo>
                  <a:pt x="565404" y="824826"/>
                </a:lnTo>
                <a:lnTo>
                  <a:pt x="546100" y="843635"/>
                </a:lnTo>
                <a:lnTo>
                  <a:pt x="547509" y="851077"/>
                </a:lnTo>
                <a:lnTo>
                  <a:pt x="551561" y="857186"/>
                </a:lnTo>
                <a:lnTo>
                  <a:pt x="557593" y="861339"/>
                </a:lnTo>
                <a:lnTo>
                  <a:pt x="565023" y="862926"/>
                </a:lnTo>
                <a:lnTo>
                  <a:pt x="729996" y="864958"/>
                </a:lnTo>
                <a:lnTo>
                  <a:pt x="728281" y="861847"/>
                </a:lnTo>
                <a:lnTo>
                  <a:pt x="650494" y="720356"/>
                </a:lnTo>
                <a:lnTo>
                  <a:pt x="645604" y="714590"/>
                </a:lnTo>
                <a:lnTo>
                  <a:pt x="639102" y="711238"/>
                </a:lnTo>
                <a:lnTo>
                  <a:pt x="631825" y="710577"/>
                </a:lnTo>
                <a:lnTo>
                  <a:pt x="624586" y="712825"/>
                </a:lnTo>
                <a:lnTo>
                  <a:pt x="618832" y="717715"/>
                </a:lnTo>
                <a:lnTo>
                  <a:pt x="615505" y="724204"/>
                </a:lnTo>
                <a:lnTo>
                  <a:pt x="614832" y="731481"/>
                </a:lnTo>
                <a:lnTo>
                  <a:pt x="617093" y="738695"/>
                </a:lnTo>
                <a:lnTo>
                  <a:pt x="646925" y="792975"/>
                </a:lnTo>
                <a:lnTo>
                  <a:pt x="46151" y="432498"/>
                </a:lnTo>
                <a:lnTo>
                  <a:pt x="646925" y="71996"/>
                </a:lnTo>
                <a:lnTo>
                  <a:pt x="617093" y="126263"/>
                </a:lnTo>
                <a:lnTo>
                  <a:pt x="614832" y="133489"/>
                </a:lnTo>
                <a:lnTo>
                  <a:pt x="615505" y="140766"/>
                </a:lnTo>
                <a:lnTo>
                  <a:pt x="618832" y="147256"/>
                </a:lnTo>
                <a:lnTo>
                  <a:pt x="624586" y="152133"/>
                </a:lnTo>
                <a:lnTo>
                  <a:pt x="631825" y="154393"/>
                </a:lnTo>
                <a:lnTo>
                  <a:pt x="639102" y="153733"/>
                </a:lnTo>
                <a:lnTo>
                  <a:pt x="645604" y="150393"/>
                </a:lnTo>
                <a:lnTo>
                  <a:pt x="650494" y="144614"/>
                </a:lnTo>
                <a:lnTo>
                  <a:pt x="728268" y="3124"/>
                </a:lnTo>
                <a:lnTo>
                  <a:pt x="72999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" name="object 3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2969712" y="5261165"/>
            <a:ext cx="395843" cy="511429"/>
          </a:xfrm>
          <a:prstGeom prst="rect">
            <a:avLst/>
          </a:prstGeom>
        </p:spPr>
      </p:pic>
      <p:grpSp>
        <p:nvGrpSpPr>
          <p:cNvPr id="34" name="object 34"/>
          <p:cNvGrpSpPr/>
          <p:nvPr/>
        </p:nvGrpSpPr>
        <p:grpSpPr>
          <a:xfrm>
            <a:off x="3875785" y="5361685"/>
            <a:ext cx="673100" cy="313690"/>
            <a:chOff x="3875785" y="5361685"/>
            <a:chExt cx="673100" cy="313690"/>
          </a:xfrm>
        </p:grpSpPr>
        <p:sp>
          <p:nvSpPr>
            <p:cNvPr id="35" name="object 35"/>
            <p:cNvSpPr/>
            <p:nvPr/>
          </p:nvSpPr>
          <p:spPr>
            <a:xfrm>
              <a:off x="3888485" y="5374385"/>
              <a:ext cx="647700" cy="288290"/>
            </a:xfrm>
            <a:custGeom>
              <a:avLst/>
              <a:gdLst/>
              <a:ahLst/>
              <a:cxnLst/>
              <a:rect l="l" t="t" r="r" b="b"/>
              <a:pathLst>
                <a:path w="647700" h="288289">
                  <a:moveTo>
                    <a:pt x="503681" y="0"/>
                  </a:moveTo>
                  <a:lnTo>
                    <a:pt x="503681" y="72008"/>
                  </a:lnTo>
                  <a:lnTo>
                    <a:pt x="0" y="72008"/>
                  </a:lnTo>
                  <a:lnTo>
                    <a:pt x="0" y="216026"/>
                  </a:lnTo>
                  <a:lnTo>
                    <a:pt x="503681" y="216026"/>
                  </a:lnTo>
                  <a:lnTo>
                    <a:pt x="503681" y="288035"/>
                  </a:lnTo>
                  <a:lnTo>
                    <a:pt x="647700" y="144017"/>
                  </a:lnTo>
                  <a:lnTo>
                    <a:pt x="5036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888485" y="5374385"/>
              <a:ext cx="647700" cy="288290"/>
            </a:xfrm>
            <a:custGeom>
              <a:avLst/>
              <a:gdLst/>
              <a:ahLst/>
              <a:cxnLst/>
              <a:rect l="l" t="t" r="r" b="b"/>
              <a:pathLst>
                <a:path w="647700" h="288289">
                  <a:moveTo>
                    <a:pt x="0" y="72008"/>
                  </a:moveTo>
                  <a:lnTo>
                    <a:pt x="503681" y="72008"/>
                  </a:lnTo>
                  <a:lnTo>
                    <a:pt x="503681" y="0"/>
                  </a:lnTo>
                  <a:lnTo>
                    <a:pt x="647700" y="144017"/>
                  </a:lnTo>
                  <a:lnTo>
                    <a:pt x="503681" y="288035"/>
                  </a:lnTo>
                  <a:lnTo>
                    <a:pt x="503681" y="216026"/>
                  </a:lnTo>
                  <a:lnTo>
                    <a:pt x="0" y="216026"/>
                  </a:lnTo>
                  <a:lnTo>
                    <a:pt x="0" y="72008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7" name="object 37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772666" y="5215427"/>
            <a:ext cx="679184" cy="602904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5873927" y="5219585"/>
            <a:ext cx="652800" cy="548851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22" cstate="print"/>
          <a:stretch>
            <a:fillRect/>
          </a:stretch>
        </p:blipFill>
        <p:spPr>
          <a:xfrm>
            <a:off x="6966917" y="5244533"/>
            <a:ext cx="611220" cy="544693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8050190" y="5248691"/>
            <a:ext cx="604182" cy="536377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2832208" y="6166851"/>
            <a:ext cx="679184" cy="424111"/>
          </a:xfrm>
          <a:prstGeom prst="rect">
            <a:avLst/>
          </a:prstGeom>
        </p:spPr>
      </p:pic>
      <p:pic>
        <p:nvPicPr>
          <p:cNvPr id="42" name="object 42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7672917" y="188976"/>
            <a:ext cx="1269913" cy="11673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6362" y="510286"/>
            <a:ext cx="1064797" cy="110223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46265" y="780737"/>
            <a:ext cx="627852" cy="540535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3840734" y="896366"/>
            <a:ext cx="673100" cy="313690"/>
            <a:chOff x="3840734" y="896366"/>
            <a:chExt cx="673100" cy="313690"/>
          </a:xfrm>
        </p:grpSpPr>
        <p:sp>
          <p:nvSpPr>
            <p:cNvPr id="5" name="object 5"/>
            <p:cNvSpPr/>
            <p:nvPr/>
          </p:nvSpPr>
          <p:spPr>
            <a:xfrm>
              <a:off x="3853434" y="909066"/>
              <a:ext cx="647700" cy="288290"/>
            </a:xfrm>
            <a:custGeom>
              <a:avLst/>
              <a:gdLst/>
              <a:ahLst/>
              <a:cxnLst/>
              <a:rect l="l" t="t" r="r" b="b"/>
              <a:pathLst>
                <a:path w="647700" h="288290">
                  <a:moveTo>
                    <a:pt x="503681" y="0"/>
                  </a:moveTo>
                  <a:lnTo>
                    <a:pt x="503681" y="72009"/>
                  </a:lnTo>
                  <a:lnTo>
                    <a:pt x="0" y="72009"/>
                  </a:lnTo>
                  <a:lnTo>
                    <a:pt x="0" y="216026"/>
                  </a:lnTo>
                  <a:lnTo>
                    <a:pt x="503681" y="216026"/>
                  </a:lnTo>
                  <a:lnTo>
                    <a:pt x="503681" y="288036"/>
                  </a:lnTo>
                  <a:lnTo>
                    <a:pt x="647700" y="144018"/>
                  </a:lnTo>
                  <a:lnTo>
                    <a:pt x="5036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853434" y="909066"/>
              <a:ext cx="647700" cy="288290"/>
            </a:xfrm>
            <a:custGeom>
              <a:avLst/>
              <a:gdLst/>
              <a:ahLst/>
              <a:cxnLst/>
              <a:rect l="l" t="t" r="r" b="b"/>
              <a:pathLst>
                <a:path w="647700" h="288290">
                  <a:moveTo>
                    <a:pt x="0" y="72009"/>
                  </a:moveTo>
                  <a:lnTo>
                    <a:pt x="503681" y="72009"/>
                  </a:lnTo>
                  <a:lnTo>
                    <a:pt x="503681" y="0"/>
                  </a:lnTo>
                  <a:lnTo>
                    <a:pt x="647700" y="144018"/>
                  </a:lnTo>
                  <a:lnTo>
                    <a:pt x="503681" y="288036"/>
                  </a:lnTo>
                  <a:lnTo>
                    <a:pt x="503681" y="216026"/>
                  </a:lnTo>
                  <a:lnTo>
                    <a:pt x="0" y="216026"/>
                  </a:lnTo>
                  <a:lnTo>
                    <a:pt x="0" y="72009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78731" y="726683"/>
            <a:ext cx="199582" cy="6528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6362" y="2093722"/>
            <a:ext cx="1064797" cy="1064797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1620774" y="2480075"/>
            <a:ext cx="792480" cy="171450"/>
          </a:xfrm>
          <a:custGeom>
            <a:avLst/>
            <a:gdLst/>
            <a:ahLst/>
            <a:cxnLst/>
            <a:rect l="l" t="t" r="r" b="b"/>
            <a:pathLst>
              <a:path w="792480" h="171450">
                <a:moveTo>
                  <a:pt x="716425" y="85578"/>
                </a:moveTo>
                <a:lnTo>
                  <a:pt x="630427" y="135743"/>
                </a:lnTo>
                <a:lnTo>
                  <a:pt x="624820" y="140795"/>
                </a:lnTo>
                <a:lnTo>
                  <a:pt x="621665" y="147395"/>
                </a:lnTo>
                <a:lnTo>
                  <a:pt x="621176" y="154709"/>
                </a:lnTo>
                <a:lnTo>
                  <a:pt x="623569" y="161905"/>
                </a:lnTo>
                <a:lnTo>
                  <a:pt x="628620" y="167512"/>
                </a:lnTo>
                <a:lnTo>
                  <a:pt x="635206" y="170668"/>
                </a:lnTo>
                <a:lnTo>
                  <a:pt x="642483" y="171156"/>
                </a:lnTo>
                <a:lnTo>
                  <a:pt x="649605" y="168763"/>
                </a:lnTo>
                <a:lnTo>
                  <a:pt x="759564" y="104628"/>
                </a:lnTo>
                <a:lnTo>
                  <a:pt x="754380" y="104628"/>
                </a:lnTo>
                <a:lnTo>
                  <a:pt x="754380" y="102088"/>
                </a:lnTo>
                <a:lnTo>
                  <a:pt x="744727" y="102088"/>
                </a:lnTo>
                <a:lnTo>
                  <a:pt x="716425" y="85578"/>
                </a:lnTo>
                <a:close/>
              </a:path>
              <a:path w="792480" h="171450">
                <a:moveTo>
                  <a:pt x="683767" y="66528"/>
                </a:moveTo>
                <a:lnTo>
                  <a:pt x="0" y="66528"/>
                </a:lnTo>
                <a:lnTo>
                  <a:pt x="0" y="104628"/>
                </a:lnTo>
                <a:lnTo>
                  <a:pt x="683768" y="104628"/>
                </a:lnTo>
                <a:lnTo>
                  <a:pt x="716425" y="85578"/>
                </a:lnTo>
                <a:lnTo>
                  <a:pt x="683767" y="66528"/>
                </a:lnTo>
                <a:close/>
              </a:path>
              <a:path w="792480" h="171450">
                <a:moveTo>
                  <a:pt x="759564" y="66528"/>
                </a:moveTo>
                <a:lnTo>
                  <a:pt x="754380" y="66528"/>
                </a:lnTo>
                <a:lnTo>
                  <a:pt x="754380" y="104628"/>
                </a:lnTo>
                <a:lnTo>
                  <a:pt x="759564" y="104628"/>
                </a:lnTo>
                <a:lnTo>
                  <a:pt x="792226" y="85578"/>
                </a:lnTo>
                <a:lnTo>
                  <a:pt x="759564" y="66528"/>
                </a:lnTo>
                <a:close/>
              </a:path>
              <a:path w="792480" h="171450">
                <a:moveTo>
                  <a:pt x="744727" y="69068"/>
                </a:moveTo>
                <a:lnTo>
                  <a:pt x="716425" y="85578"/>
                </a:lnTo>
                <a:lnTo>
                  <a:pt x="744727" y="102088"/>
                </a:lnTo>
                <a:lnTo>
                  <a:pt x="744727" y="69068"/>
                </a:lnTo>
                <a:close/>
              </a:path>
              <a:path w="792480" h="171450">
                <a:moveTo>
                  <a:pt x="754380" y="69068"/>
                </a:moveTo>
                <a:lnTo>
                  <a:pt x="744727" y="69068"/>
                </a:lnTo>
                <a:lnTo>
                  <a:pt x="744727" y="102088"/>
                </a:lnTo>
                <a:lnTo>
                  <a:pt x="754380" y="102088"/>
                </a:lnTo>
                <a:lnTo>
                  <a:pt x="754380" y="69068"/>
                </a:lnTo>
                <a:close/>
              </a:path>
              <a:path w="792480" h="171450">
                <a:moveTo>
                  <a:pt x="642483" y="0"/>
                </a:moveTo>
                <a:lnTo>
                  <a:pt x="635206" y="488"/>
                </a:lnTo>
                <a:lnTo>
                  <a:pt x="628620" y="3643"/>
                </a:lnTo>
                <a:lnTo>
                  <a:pt x="623569" y="9251"/>
                </a:lnTo>
                <a:lnTo>
                  <a:pt x="621176" y="16446"/>
                </a:lnTo>
                <a:lnTo>
                  <a:pt x="621664" y="23760"/>
                </a:lnTo>
                <a:lnTo>
                  <a:pt x="624820" y="30360"/>
                </a:lnTo>
                <a:lnTo>
                  <a:pt x="630427" y="35413"/>
                </a:lnTo>
                <a:lnTo>
                  <a:pt x="716425" y="85578"/>
                </a:lnTo>
                <a:lnTo>
                  <a:pt x="744727" y="69068"/>
                </a:lnTo>
                <a:lnTo>
                  <a:pt x="754380" y="69068"/>
                </a:lnTo>
                <a:lnTo>
                  <a:pt x="754380" y="66528"/>
                </a:lnTo>
                <a:lnTo>
                  <a:pt x="759564" y="66528"/>
                </a:lnTo>
                <a:lnTo>
                  <a:pt x="649605" y="2393"/>
                </a:lnTo>
                <a:lnTo>
                  <a:pt x="64248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721317" y="2226017"/>
            <a:ext cx="673590" cy="677748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3840734" y="2409698"/>
            <a:ext cx="673100" cy="313690"/>
            <a:chOff x="3840734" y="2409698"/>
            <a:chExt cx="673100" cy="313690"/>
          </a:xfrm>
        </p:grpSpPr>
        <p:sp>
          <p:nvSpPr>
            <p:cNvPr id="12" name="object 12"/>
            <p:cNvSpPr/>
            <p:nvPr/>
          </p:nvSpPr>
          <p:spPr>
            <a:xfrm>
              <a:off x="3853434" y="2422398"/>
              <a:ext cx="647700" cy="288290"/>
            </a:xfrm>
            <a:custGeom>
              <a:avLst/>
              <a:gdLst/>
              <a:ahLst/>
              <a:cxnLst/>
              <a:rect l="l" t="t" r="r" b="b"/>
              <a:pathLst>
                <a:path w="647700" h="288289">
                  <a:moveTo>
                    <a:pt x="503681" y="0"/>
                  </a:moveTo>
                  <a:lnTo>
                    <a:pt x="503681" y="72009"/>
                  </a:lnTo>
                  <a:lnTo>
                    <a:pt x="0" y="72009"/>
                  </a:lnTo>
                  <a:lnTo>
                    <a:pt x="0" y="216026"/>
                  </a:lnTo>
                  <a:lnTo>
                    <a:pt x="503681" y="216026"/>
                  </a:lnTo>
                  <a:lnTo>
                    <a:pt x="503681" y="288036"/>
                  </a:lnTo>
                  <a:lnTo>
                    <a:pt x="647700" y="144017"/>
                  </a:lnTo>
                  <a:lnTo>
                    <a:pt x="5036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853434" y="2422398"/>
              <a:ext cx="647700" cy="288290"/>
            </a:xfrm>
            <a:custGeom>
              <a:avLst/>
              <a:gdLst/>
              <a:ahLst/>
              <a:cxnLst/>
              <a:rect l="l" t="t" r="r" b="b"/>
              <a:pathLst>
                <a:path w="647700" h="288289">
                  <a:moveTo>
                    <a:pt x="0" y="72009"/>
                  </a:moveTo>
                  <a:lnTo>
                    <a:pt x="503681" y="72009"/>
                  </a:lnTo>
                  <a:lnTo>
                    <a:pt x="503681" y="0"/>
                  </a:lnTo>
                  <a:lnTo>
                    <a:pt x="647700" y="144017"/>
                  </a:lnTo>
                  <a:lnTo>
                    <a:pt x="503681" y="288036"/>
                  </a:lnTo>
                  <a:lnTo>
                    <a:pt x="503681" y="216026"/>
                  </a:lnTo>
                  <a:lnTo>
                    <a:pt x="0" y="216026"/>
                  </a:lnTo>
                  <a:lnTo>
                    <a:pt x="0" y="72009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745885" y="2179337"/>
            <a:ext cx="661116" cy="627852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958276" y="2195969"/>
            <a:ext cx="395843" cy="59458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56362" y="3572255"/>
            <a:ext cx="1098072" cy="1135506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29514" y="5228844"/>
            <a:ext cx="1102231" cy="1135506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1614297" y="3759961"/>
            <a:ext cx="798830" cy="335915"/>
          </a:xfrm>
          <a:custGeom>
            <a:avLst/>
            <a:gdLst/>
            <a:ahLst/>
            <a:cxnLst/>
            <a:rect l="l" t="t" r="r" b="b"/>
            <a:pathLst>
              <a:path w="798830" h="335914">
                <a:moveTo>
                  <a:pt x="690569" y="48539"/>
                </a:moveTo>
                <a:lnTo>
                  <a:pt x="0" y="299593"/>
                </a:lnTo>
                <a:lnTo>
                  <a:pt x="12953" y="335406"/>
                </a:lnTo>
                <a:lnTo>
                  <a:pt x="703492" y="84249"/>
                </a:lnTo>
                <a:lnTo>
                  <a:pt x="727597" y="55258"/>
                </a:lnTo>
                <a:lnTo>
                  <a:pt x="690569" y="48539"/>
                </a:lnTo>
                <a:close/>
              </a:path>
              <a:path w="798830" h="335914">
                <a:moveTo>
                  <a:pt x="771397" y="24511"/>
                </a:moveTo>
                <a:lnTo>
                  <a:pt x="756666" y="24511"/>
                </a:lnTo>
                <a:lnTo>
                  <a:pt x="769620" y="60198"/>
                </a:lnTo>
                <a:lnTo>
                  <a:pt x="703492" y="84249"/>
                </a:lnTo>
                <a:lnTo>
                  <a:pt x="663829" y="131952"/>
                </a:lnTo>
                <a:lnTo>
                  <a:pt x="660241" y="138568"/>
                </a:lnTo>
                <a:lnTo>
                  <a:pt x="659510" y="145827"/>
                </a:lnTo>
                <a:lnTo>
                  <a:pt x="661542" y="152848"/>
                </a:lnTo>
                <a:lnTo>
                  <a:pt x="666241" y="158750"/>
                </a:lnTo>
                <a:lnTo>
                  <a:pt x="672931" y="162335"/>
                </a:lnTo>
                <a:lnTo>
                  <a:pt x="680227" y="163052"/>
                </a:lnTo>
                <a:lnTo>
                  <a:pt x="687262" y="160982"/>
                </a:lnTo>
                <a:lnTo>
                  <a:pt x="693166" y="156210"/>
                </a:lnTo>
                <a:lnTo>
                  <a:pt x="798703" y="29463"/>
                </a:lnTo>
                <a:lnTo>
                  <a:pt x="771397" y="24511"/>
                </a:lnTo>
                <a:close/>
              </a:path>
              <a:path w="798830" h="335914">
                <a:moveTo>
                  <a:pt x="727597" y="55258"/>
                </a:moveTo>
                <a:lnTo>
                  <a:pt x="703492" y="84249"/>
                </a:lnTo>
                <a:lnTo>
                  <a:pt x="767175" y="61087"/>
                </a:lnTo>
                <a:lnTo>
                  <a:pt x="759714" y="61087"/>
                </a:lnTo>
                <a:lnTo>
                  <a:pt x="727597" y="55258"/>
                </a:lnTo>
                <a:close/>
              </a:path>
              <a:path w="798830" h="335914">
                <a:moveTo>
                  <a:pt x="748410" y="30225"/>
                </a:moveTo>
                <a:lnTo>
                  <a:pt x="727597" y="55258"/>
                </a:lnTo>
                <a:lnTo>
                  <a:pt x="759714" y="61087"/>
                </a:lnTo>
                <a:lnTo>
                  <a:pt x="748410" y="30225"/>
                </a:lnTo>
                <a:close/>
              </a:path>
              <a:path w="798830" h="335914">
                <a:moveTo>
                  <a:pt x="758740" y="30225"/>
                </a:moveTo>
                <a:lnTo>
                  <a:pt x="748410" y="30225"/>
                </a:lnTo>
                <a:lnTo>
                  <a:pt x="759714" y="61087"/>
                </a:lnTo>
                <a:lnTo>
                  <a:pt x="767175" y="61087"/>
                </a:lnTo>
                <a:lnTo>
                  <a:pt x="769620" y="60198"/>
                </a:lnTo>
                <a:lnTo>
                  <a:pt x="758740" y="30225"/>
                </a:lnTo>
                <a:close/>
              </a:path>
              <a:path w="798830" h="335914">
                <a:moveTo>
                  <a:pt x="756666" y="24511"/>
                </a:moveTo>
                <a:lnTo>
                  <a:pt x="690569" y="48539"/>
                </a:lnTo>
                <a:lnTo>
                  <a:pt x="727597" y="55258"/>
                </a:lnTo>
                <a:lnTo>
                  <a:pt x="748410" y="30225"/>
                </a:lnTo>
                <a:lnTo>
                  <a:pt x="758740" y="30225"/>
                </a:lnTo>
                <a:lnTo>
                  <a:pt x="756666" y="24511"/>
                </a:lnTo>
                <a:close/>
              </a:path>
              <a:path w="798830" h="335914">
                <a:moveTo>
                  <a:pt x="636270" y="0"/>
                </a:moveTo>
                <a:lnTo>
                  <a:pt x="628745" y="132"/>
                </a:lnTo>
                <a:lnTo>
                  <a:pt x="622077" y="3063"/>
                </a:lnTo>
                <a:lnTo>
                  <a:pt x="616981" y="8304"/>
                </a:lnTo>
                <a:lnTo>
                  <a:pt x="614172" y="15367"/>
                </a:lnTo>
                <a:lnTo>
                  <a:pt x="614304" y="22891"/>
                </a:lnTo>
                <a:lnTo>
                  <a:pt x="617235" y="29559"/>
                </a:lnTo>
                <a:lnTo>
                  <a:pt x="622476" y="34655"/>
                </a:lnTo>
                <a:lnTo>
                  <a:pt x="629539" y="37464"/>
                </a:lnTo>
                <a:lnTo>
                  <a:pt x="690569" y="48539"/>
                </a:lnTo>
                <a:lnTo>
                  <a:pt x="756666" y="24511"/>
                </a:lnTo>
                <a:lnTo>
                  <a:pt x="771397" y="24511"/>
                </a:lnTo>
                <a:lnTo>
                  <a:pt x="636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627376" y="3357371"/>
            <a:ext cx="720851" cy="719327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652376" y="4238111"/>
            <a:ext cx="687517" cy="677748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717159" y="5394413"/>
            <a:ext cx="681906" cy="661116"/>
          </a:xfrm>
          <a:prstGeom prst="rect">
            <a:avLst/>
          </a:prstGeom>
        </p:spPr>
      </p:pic>
      <p:grpSp>
        <p:nvGrpSpPr>
          <p:cNvPr id="22" name="object 22"/>
          <p:cNvGrpSpPr/>
          <p:nvPr/>
        </p:nvGrpSpPr>
        <p:grpSpPr>
          <a:xfrm>
            <a:off x="3767582" y="5576570"/>
            <a:ext cx="675005" cy="313690"/>
            <a:chOff x="3767582" y="5576570"/>
            <a:chExt cx="675005" cy="313690"/>
          </a:xfrm>
        </p:grpSpPr>
        <p:sp>
          <p:nvSpPr>
            <p:cNvPr id="23" name="object 23"/>
            <p:cNvSpPr/>
            <p:nvPr/>
          </p:nvSpPr>
          <p:spPr>
            <a:xfrm>
              <a:off x="3780282" y="5589270"/>
              <a:ext cx="649605" cy="288290"/>
            </a:xfrm>
            <a:custGeom>
              <a:avLst/>
              <a:gdLst/>
              <a:ahLst/>
              <a:cxnLst/>
              <a:rect l="l" t="t" r="r" b="b"/>
              <a:pathLst>
                <a:path w="649604" h="288289">
                  <a:moveTo>
                    <a:pt x="505205" y="0"/>
                  </a:moveTo>
                  <a:lnTo>
                    <a:pt x="505205" y="72008"/>
                  </a:lnTo>
                  <a:lnTo>
                    <a:pt x="0" y="72008"/>
                  </a:lnTo>
                  <a:lnTo>
                    <a:pt x="0" y="216026"/>
                  </a:lnTo>
                  <a:lnTo>
                    <a:pt x="505205" y="216026"/>
                  </a:lnTo>
                  <a:lnTo>
                    <a:pt x="505205" y="288035"/>
                  </a:lnTo>
                  <a:lnTo>
                    <a:pt x="649223" y="144017"/>
                  </a:lnTo>
                  <a:lnTo>
                    <a:pt x="50520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780282" y="5589270"/>
              <a:ext cx="649605" cy="288290"/>
            </a:xfrm>
            <a:custGeom>
              <a:avLst/>
              <a:gdLst/>
              <a:ahLst/>
              <a:cxnLst/>
              <a:rect l="l" t="t" r="r" b="b"/>
              <a:pathLst>
                <a:path w="649604" h="288289">
                  <a:moveTo>
                    <a:pt x="0" y="72008"/>
                  </a:moveTo>
                  <a:lnTo>
                    <a:pt x="505205" y="72008"/>
                  </a:lnTo>
                  <a:lnTo>
                    <a:pt x="505205" y="0"/>
                  </a:lnTo>
                  <a:lnTo>
                    <a:pt x="649223" y="144017"/>
                  </a:lnTo>
                  <a:lnTo>
                    <a:pt x="505205" y="288035"/>
                  </a:lnTo>
                  <a:lnTo>
                    <a:pt x="505205" y="216026"/>
                  </a:lnTo>
                  <a:lnTo>
                    <a:pt x="0" y="216026"/>
                  </a:lnTo>
                  <a:lnTo>
                    <a:pt x="0" y="72008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5" name="object 2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4672795" y="5373623"/>
            <a:ext cx="691684" cy="665274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605835" y="5556574"/>
            <a:ext cx="669432" cy="349269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457469" y="5519152"/>
            <a:ext cx="694380" cy="428270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371473" y="5427677"/>
            <a:ext cx="594589" cy="611220"/>
          </a:xfrm>
          <a:prstGeom prst="rect">
            <a:avLst/>
          </a:prstGeom>
        </p:spPr>
      </p:pic>
      <p:sp>
        <p:nvSpPr>
          <p:cNvPr id="29" name="object 29"/>
          <p:cNvSpPr/>
          <p:nvPr/>
        </p:nvSpPr>
        <p:spPr>
          <a:xfrm>
            <a:off x="1549146" y="968267"/>
            <a:ext cx="792480" cy="171450"/>
          </a:xfrm>
          <a:custGeom>
            <a:avLst/>
            <a:gdLst/>
            <a:ahLst/>
            <a:cxnLst/>
            <a:rect l="l" t="t" r="r" b="b"/>
            <a:pathLst>
              <a:path w="792480" h="171450">
                <a:moveTo>
                  <a:pt x="716425" y="85578"/>
                </a:moveTo>
                <a:lnTo>
                  <a:pt x="630428" y="135743"/>
                </a:lnTo>
                <a:lnTo>
                  <a:pt x="624820" y="140795"/>
                </a:lnTo>
                <a:lnTo>
                  <a:pt x="621664" y="147395"/>
                </a:lnTo>
                <a:lnTo>
                  <a:pt x="621176" y="154709"/>
                </a:lnTo>
                <a:lnTo>
                  <a:pt x="623570" y="161905"/>
                </a:lnTo>
                <a:lnTo>
                  <a:pt x="628620" y="167513"/>
                </a:lnTo>
                <a:lnTo>
                  <a:pt x="635206" y="170668"/>
                </a:lnTo>
                <a:lnTo>
                  <a:pt x="642483" y="171156"/>
                </a:lnTo>
                <a:lnTo>
                  <a:pt x="649604" y="168763"/>
                </a:lnTo>
                <a:lnTo>
                  <a:pt x="759564" y="104628"/>
                </a:lnTo>
                <a:lnTo>
                  <a:pt x="754379" y="104628"/>
                </a:lnTo>
                <a:lnTo>
                  <a:pt x="754379" y="102088"/>
                </a:lnTo>
                <a:lnTo>
                  <a:pt x="744728" y="102088"/>
                </a:lnTo>
                <a:lnTo>
                  <a:pt x="716425" y="85578"/>
                </a:lnTo>
                <a:close/>
              </a:path>
              <a:path w="792480" h="171450">
                <a:moveTo>
                  <a:pt x="683768" y="66528"/>
                </a:moveTo>
                <a:lnTo>
                  <a:pt x="0" y="66528"/>
                </a:lnTo>
                <a:lnTo>
                  <a:pt x="0" y="104628"/>
                </a:lnTo>
                <a:lnTo>
                  <a:pt x="683767" y="104628"/>
                </a:lnTo>
                <a:lnTo>
                  <a:pt x="716425" y="85578"/>
                </a:lnTo>
                <a:lnTo>
                  <a:pt x="683768" y="66528"/>
                </a:lnTo>
                <a:close/>
              </a:path>
              <a:path w="792480" h="171450">
                <a:moveTo>
                  <a:pt x="759564" y="66528"/>
                </a:moveTo>
                <a:lnTo>
                  <a:pt x="754379" y="66528"/>
                </a:lnTo>
                <a:lnTo>
                  <a:pt x="754379" y="104628"/>
                </a:lnTo>
                <a:lnTo>
                  <a:pt x="759564" y="104628"/>
                </a:lnTo>
                <a:lnTo>
                  <a:pt x="792226" y="85578"/>
                </a:lnTo>
                <a:lnTo>
                  <a:pt x="759564" y="66528"/>
                </a:lnTo>
                <a:close/>
              </a:path>
              <a:path w="792480" h="171450">
                <a:moveTo>
                  <a:pt x="744728" y="69068"/>
                </a:moveTo>
                <a:lnTo>
                  <a:pt x="716425" y="85578"/>
                </a:lnTo>
                <a:lnTo>
                  <a:pt x="744728" y="102088"/>
                </a:lnTo>
                <a:lnTo>
                  <a:pt x="744728" y="69068"/>
                </a:lnTo>
                <a:close/>
              </a:path>
              <a:path w="792480" h="171450">
                <a:moveTo>
                  <a:pt x="754379" y="69068"/>
                </a:moveTo>
                <a:lnTo>
                  <a:pt x="744728" y="69068"/>
                </a:lnTo>
                <a:lnTo>
                  <a:pt x="744728" y="102088"/>
                </a:lnTo>
                <a:lnTo>
                  <a:pt x="754379" y="102088"/>
                </a:lnTo>
                <a:lnTo>
                  <a:pt x="754379" y="69068"/>
                </a:lnTo>
                <a:close/>
              </a:path>
              <a:path w="792480" h="171450">
                <a:moveTo>
                  <a:pt x="642483" y="0"/>
                </a:moveTo>
                <a:lnTo>
                  <a:pt x="635206" y="488"/>
                </a:lnTo>
                <a:lnTo>
                  <a:pt x="628620" y="3643"/>
                </a:lnTo>
                <a:lnTo>
                  <a:pt x="623570" y="9251"/>
                </a:lnTo>
                <a:lnTo>
                  <a:pt x="621176" y="16446"/>
                </a:lnTo>
                <a:lnTo>
                  <a:pt x="621665" y="23760"/>
                </a:lnTo>
                <a:lnTo>
                  <a:pt x="624820" y="30360"/>
                </a:lnTo>
                <a:lnTo>
                  <a:pt x="630428" y="35413"/>
                </a:lnTo>
                <a:lnTo>
                  <a:pt x="716425" y="85578"/>
                </a:lnTo>
                <a:lnTo>
                  <a:pt x="744728" y="69068"/>
                </a:lnTo>
                <a:lnTo>
                  <a:pt x="754379" y="69068"/>
                </a:lnTo>
                <a:lnTo>
                  <a:pt x="754379" y="66528"/>
                </a:lnTo>
                <a:lnTo>
                  <a:pt x="759564" y="66528"/>
                </a:lnTo>
                <a:lnTo>
                  <a:pt x="649604" y="2393"/>
                </a:lnTo>
                <a:lnTo>
                  <a:pt x="64248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620774" y="5648476"/>
            <a:ext cx="792480" cy="171450"/>
          </a:xfrm>
          <a:custGeom>
            <a:avLst/>
            <a:gdLst/>
            <a:ahLst/>
            <a:cxnLst/>
            <a:rect l="l" t="t" r="r" b="b"/>
            <a:pathLst>
              <a:path w="792480" h="171450">
                <a:moveTo>
                  <a:pt x="716512" y="85573"/>
                </a:moveTo>
                <a:lnTo>
                  <a:pt x="630427" y="135789"/>
                </a:lnTo>
                <a:lnTo>
                  <a:pt x="624820" y="140822"/>
                </a:lnTo>
                <a:lnTo>
                  <a:pt x="621665" y="147400"/>
                </a:lnTo>
                <a:lnTo>
                  <a:pt x="621176" y="154688"/>
                </a:lnTo>
                <a:lnTo>
                  <a:pt x="623569" y="161849"/>
                </a:lnTo>
                <a:lnTo>
                  <a:pt x="628620" y="167497"/>
                </a:lnTo>
                <a:lnTo>
                  <a:pt x="635206" y="170670"/>
                </a:lnTo>
                <a:lnTo>
                  <a:pt x="642483" y="171147"/>
                </a:lnTo>
                <a:lnTo>
                  <a:pt x="649605" y="168707"/>
                </a:lnTo>
                <a:lnTo>
                  <a:pt x="759544" y="104623"/>
                </a:lnTo>
                <a:lnTo>
                  <a:pt x="754380" y="104623"/>
                </a:lnTo>
                <a:lnTo>
                  <a:pt x="754380" y="102032"/>
                </a:lnTo>
                <a:lnTo>
                  <a:pt x="744727" y="102032"/>
                </a:lnTo>
                <a:lnTo>
                  <a:pt x="716512" y="85573"/>
                </a:lnTo>
                <a:close/>
              </a:path>
              <a:path w="792480" h="171450">
                <a:moveTo>
                  <a:pt x="683855" y="66523"/>
                </a:moveTo>
                <a:lnTo>
                  <a:pt x="0" y="66523"/>
                </a:lnTo>
                <a:lnTo>
                  <a:pt x="0" y="104623"/>
                </a:lnTo>
                <a:lnTo>
                  <a:pt x="683855" y="104623"/>
                </a:lnTo>
                <a:lnTo>
                  <a:pt x="716512" y="85573"/>
                </a:lnTo>
                <a:lnTo>
                  <a:pt x="683855" y="66523"/>
                </a:lnTo>
                <a:close/>
              </a:path>
              <a:path w="792480" h="171450">
                <a:moveTo>
                  <a:pt x="759544" y="66523"/>
                </a:moveTo>
                <a:lnTo>
                  <a:pt x="754380" y="66523"/>
                </a:lnTo>
                <a:lnTo>
                  <a:pt x="754380" y="104623"/>
                </a:lnTo>
                <a:lnTo>
                  <a:pt x="759544" y="104623"/>
                </a:lnTo>
                <a:lnTo>
                  <a:pt x="792226" y="85573"/>
                </a:lnTo>
                <a:lnTo>
                  <a:pt x="759544" y="66523"/>
                </a:lnTo>
                <a:close/>
              </a:path>
              <a:path w="792480" h="171450">
                <a:moveTo>
                  <a:pt x="744727" y="69114"/>
                </a:moveTo>
                <a:lnTo>
                  <a:pt x="716512" y="85573"/>
                </a:lnTo>
                <a:lnTo>
                  <a:pt x="744727" y="102032"/>
                </a:lnTo>
                <a:lnTo>
                  <a:pt x="744727" y="69114"/>
                </a:lnTo>
                <a:close/>
              </a:path>
              <a:path w="792480" h="171450">
                <a:moveTo>
                  <a:pt x="754380" y="69114"/>
                </a:moveTo>
                <a:lnTo>
                  <a:pt x="744727" y="69114"/>
                </a:lnTo>
                <a:lnTo>
                  <a:pt x="744727" y="102032"/>
                </a:lnTo>
                <a:lnTo>
                  <a:pt x="754380" y="102032"/>
                </a:lnTo>
                <a:lnTo>
                  <a:pt x="754380" y="69114"/>
                </a:lnTo>
                <a:close/>
              </a:path>
              <a:path w="792480" h="171450">
                <a:moveTo>
                  <a:pt x="642483" y="0"/>
                </a:moveTo>
                <a:lnTo>
                  <a:pt x="635206" y="477"/>
                </a:lnTo>
                <a:lnTo>
                  <a:pt x="628620" y="3650"/>
                </a:lnTo>
                <a:lnTo>
                  <a:pt x="623569" y="9297"/>
                </a:lnTo>
                <a:lnTo>
                  <a:pt x="621176" y="16459"/>
                </a:lnTo>
                <a:lnTo>
                  <a:pt x="621664" y="23747"/>
                </a:lnTo>
                <a:lnTo>
                  <a:pt x="624820" y="30325"/>
                </a:lnTo>
                <a:lnTo>
                  <a:pt x="630427" y="35357"/>
                </a:lnTo>
                <a:lnTo>
                  <a:pt x="716512" y="85573"/>
                </a:lnTo>
                <a:lnTo>
                  <a:pt x="744727" y="69114"/>
                </a:lnTo>
                <a:lnTo>
                  <a:pt x="754380" y="69114"/>
                </a:lnTo>
                <a:lnTo>
                  <a:pt x="754380" y="66523"/>
                </a:lnTo>
                <a:lnTo>
                  <a:pt x="759544" y="66523"/>
                </a:lnTo>
                <a:lnTo>
                  <a:pt x="649605" y="2439"/>
                </a:lnTo>
                <a:lnTo>
                  <a:pt x="64248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612264" y="4060444"/>
            <a:ext cx="728980" cy="387985"/>
          </a:xfrm>
          <a:custGeom>
            <a:avLst/>
            <a:gdLst/>
            <a:ahLst/>
            <a:cxnLst/>
            <a:rect l="l" t="t" r="r" b="b"/>
            <a:pathLst>
              <a:path w="728980" h="387985">
                <a:moveTo>
                  <a:pt x="623366" y="345719"/>
                </a:moveTo>
                <a:lnTo>
                  <a:pt x="561593" y="349757"/>
                </a:lnTo>
                <a:lnTo>
                  <a:pt x="543814" y="369950"/>
                </a:lnTo>
                <a:lnTo>
                  <a:pt x="545754" y="377265"/>
                </a:lnTo>
                <a:lnTo>
                  <a:pt x="550195" y="383031"/>
                </a:lnTo>
                <a:lnTo>
                  <a:pt x="556494" y="386703"/>
                </a:lnTo>
                <a:lnTo>
                  <a:pt x="564007" y="387730"/>
                </a:lnTo>
                <a:lnTo>
                  <a:pt x="726765" y="377189"/>
                </a:lnTo>
                <a:lnTo>
                  <a:pt x="686308" y="377189"/>
                </a:lnTo>
                <a:lnTo>
                  <a:pt x="623366" y="345719"/>
                </a:lnTo>
                <a:close/>
              </a:path>
              <a:path w="728980" h="387985">
                <a:moveTo>
                  <a:pt x="661075" y="343253"/>
                </a:moveTo>
                <a:lnTo>
                  <a:pt x="623366" y="345719"/>
                </a:lnTo>
                <a:lnTo>
                  <a:pt x="686308" y="377189"/>
                </a:lnTo>
                <a:lnTo>
                  <a:pt x="689610" y="370585"/>
                </a:lnTo>
                <a:lnTo>
                  <a:pt x="678941" y="370585"/>
                </a:lnTo>
                <a:lnTo>
                  <a:pt x="661075" y="343253"/>
                </a:lnTo>
                <a:close/>
              </a:path>
              <a:path w="728980" h="387985">
                <a:moveTo>
                  <a:pt x="619015" y="230709"/>
                </a:moveTo>
                <a:lnTo>
                  <a:pt x="612012" y="233552"/>
                </a:lnTo>
                <a:lnTo>
                  <a:pt x="606641" y="238839"/>
                </a:lnTo>
                <a:lnTo>
                  <a:pt x="603805" y="245554"/>
                </a:lnTo>
                <a:lnTo>
                  <a:pt x="603708" y="252841"/>
                </a:lnTo>
                <a:lnTo>
                  <a:pt x="606552" y="259841"/>
                </a:lnTo>
                <a:lnTo>
                  <a:pt x="640465" y="311723"/>
                </a:lnTo>
                <a:lnTo>
                  <a:pt x="703326" y="343153"/>
                </a:lnTo>
                <a:lnTo>
                  <a:pt x="686308" y="377189"/>
                </a:lnTo>
                <a:lnTo>
                  <a:pt x="726765" y="377189"/>
                </a:lnTo>
                <a:lnTo>
                  <a:pt x="728726" y="377062"/>
                </a:lnTo>
                <a:lnTo>
                  <a:pt x="638429" y="239013"/>
                </a:lnTo>
                <a:lnTo>
                  <a:pt x="633069" y="233642"/>
                </a:lnTo>
                <a:lnTo>
                  <a:pt x="626316" y="230806"/>
                </a:lnTo>
                <a:lnTo>
                  <a:pt x="619015" y="230709"/>
                </a:lnTo>
                <a:close/>
              </a:path>
              <a:path w="728980" h="387985">
                <a:moveTo>
                  <a:pt x="693673" y="341121"/>
                </a:moveTo>
                <a:lnTo>
                  <a:pt x="661075" y="343253"/>
                </a:lnTo>
                <a:lnTo>
                  <a:pt x="678941" y="370585"/>
                </a:lnTo>
                <a:lnTo>
                  <a:pt x="693673" y="341121"/>
                </a:lnTo>
                <a:close/>
              </a:path>
              <a:path w="728980" h="387985">
                <a:moveTo>
                  <a:pt x="699262" y="341121"/>
                </a:moveTo>
                <a:lnTo>
                  <a:pt x="693673" y="341121"/>
                </a:lnTo>
                <a:lnTo>
                  <a:pt x="678941" y="370585"/>
                </a:lnTo>
                <a:lnTo>
                  <a:pt x="689610" y="370585"/>
                </a:lnTo>
                <a:lnTo>
                  <a:pt x="703326" y="343153"/>
                </a:lnTo>
                <a:lnTo>
                  <a:pt x="699262" y="341121"/>
                </a:lnTo>
                <a:close/>
              </a:path>
              <a:path w="728980" h="387985">
                <a:moveTo>
                  <a:pt x="17017" y="0"/>
                </a:moveTo>
                <a:lnTo>
                  <a:pt x="0" y="34035"/>
                </a:lnTo>
                <a:lnTo>
                  <a:pt x="623366" y="345719"/>
                </a:lnTo>
                <a:lnTo>
                  <a:pt x="661075" y="343253"/>
                </a:lnTo>
                <a:lnTo>
                  <a:pt x="640465" y="311723"/>
                </a:lnTo>
                <a:lnTo>
                  <a:pt x="17017" y="0"/>
                </a:lnTo>
                <a:close/>
              </a:path>
              <a:path w="728980" h="387985">
                <a:moveTo>
                  <a:pt x="640465" y="311723"/>
                </a:moveTo>
                <a:lnTo>
                  <a:pt x="661075" y="343253"/>
                </a:lnTo>
                <a:lnTo>
                  <a:pt x="693673" y="341121"/>
                </a:lnTo>
                <a:lnTo>
                  <a:pt x="699262" y="341121"/>
                </a:lnTo>
                <a:lnTo>
                  <a:pt x="640465" y="31172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2" name="object 3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8145894" y="5411045"/>
            <a:ext cx="629182" cy="644484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7672917" y="188976"/>
            <a:ext cx="1269913" cy="11673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9791" y="79247"/>
            <a:ext cx="1804670" cy="1804670"/>
            <a:chOff x="3669791" y="79247"/>
            <a:chExt cx="1804670" cy="18046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07891" y="117347"/>
              <a:ext cx="1694981" cy="172821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688841" y="98297"/>
              <a:ext cx="1766570" cy="1766570"/>
            </a:xfrm>
            <a:custGeom>
              <a:avLst/>
              <a:gdLst/>
              <a:ahLst/>
              <a:cxnLst/>
              <a:rect l="l" t="t" r="r" b="b"/>
              <a:pathLst>
                <a:path w="1766570" h="1766570">
                  <a:moveTo>
                    <a:pt x="0" y="1766315"/>
                  </a:moveTo>
                  <a:lnTo>
                    <a:pt x="1766315" y="1766315"/>
                  </a:lnTo>
                  <a:lnTo>
                    <a:pt x="1766315" y="0"/>
                  </a:lnTo>
                  <a:lnTo>
                    <a:pt x="0" y="0"/>
                  </a:lnTo>
                  <a:lnTo>
                    <a:pt x="0" y="1766315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0750" y="1937954"/>
            <a:ext cx="1258234" cy="148247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86744" y="2004396"/>
            <a:ext cx="1399422" cy="1345438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79182" y="2112363"/>
            <a:ext cx="1328828" cy="113780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498396" y="1950412"/>
            <a:ext cx="1403574" cy="1432643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21088" y="2112363"/>
            <a:ext cx="1067215" cy="113365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71682" y="3828682"/>
            <a:ext cx="1295607" cy="87204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141066" y="3691647"/>
            <a:ext cx="1486626" cy="114196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812740" y="3695799"/>
            <a:ext cx="1461711" cy="113780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502549" y="3629358"/>
            <a:ext cx="1399422" cy="127069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159137" y="3567069"/>
            <a:ext cx="1399422" cy="139526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00075" y="5118808"/>
            <a:ext cx="863738" cy="1461711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182602" y="5152029"/>
            <a:ext cx="1403821" cy="126653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812740" y="5251691"/>
            <a:ext cx="1461711" cy="1195945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5531617" y="5243386"/>
            <a:ext cx="1332980" cy="1208403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7458123" y="5334743"/>
            <a:ext cx="793144" cy="1025689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7672917" y="245363"/>
            <a:ext cx="1269913" cy="116738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69791" y="150876"/>
            <a:ext cx="1804670" cy="1804670"/>
            <a:chOff x="3669791" y="150876"/>
            <a:chExt cx="1804670" cy="18046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74361" y="488090"/>
              <a:ext cx="1595276" cy="112998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688841" y="169926"/>
              <a:ext cx="1766570" cy="1766570"/>
            </a:xfrm>
            <a:custGeom>
              <a:avLst/>
              <a:gdLst/>
              <a:ahLst/>
              <a:cxnLst/>
              <a:rect l="l" t="t" r="r" b="b"/>
              <a:pathLst>
                <a:path w="1766570" h="1766570">
                  <a:moveTo>
                    <a:pt x="0" y="1766315"/>
                  </a:moveTo>
                  <a:lnTo>
                    <a:pt x="1766315" y="1766315"/>
                  </a:lnTo>
                  <a:lnTo>
                    <a:pt x="1766315" y="0"/>
                  </a:lnTo>
                  <a:lnTo>
                    <a:pt x="0" y="0"/>
                  </a:lnTo>
                  <a:lnTo>
                    <a:pt x="0" y="1766315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6004" y="2191262"/>
            <a:ext cx="1411880" cy="97170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07507" y="1958717"/>
            <a:ext cx="1370354" cy="139111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79520" y="1917192"/>
            <a:ext cx="1524000" cy="15240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436108" y="1917192"/>
            <a:ext cx="1523999" cy="15240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171594" y="2178804"/>
            <a:ext cx="1370354" cy="100077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17699" y="3650120"/>
            <a:ext cx="1428490" cy="122501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207507" y="3745630"/>
            <a:ext cx="1362049" cy="103399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891639" y="3608595"/>
            <a:ext cx="1299760" cy="130806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477633" y="3832835"/>
            <a:ext cx="1440948" cy="859585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171594" y="3538001"/>
            <a:ext cx="1370354" cy="1449253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229304" y="5150086"/>
            <a:ext cx="1461711" cy="1382811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869285" y="5037380"/>
            <a:ext cx="1482734" cy="1471756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5553414" y="5253900"/>
            <a:ext cx="1432643" cy="1175182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672917" y="245363"/>
            <a:ext cx="1269913" cy="116738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309</Words>
  <Application>Microsoft Office PowerPoint</Application>
  <PresentationFormat>Presentación en pantalla (4:3)</PresentationFormat>
  <Paragraphs>212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Office Theme</vt:lpstr>
      <vt:lpstr>Presentación de PowerPoint</vt:lpstr>
      <vt:lpstr>Para estar sanos, hay que: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ACTIVIDADES</vt:lpstr>
      <vt:lpstr>Tacha los alimentos que NO son sanos</vt:lpstr>
      <vt:lpstr>Clasifica según su origen</vt:lpstr>
      <vt:lpstr>¿Qué alimentos son sanos?</vt:lpstr>
      <vt:lpstr>¿De dónde proceden estos alimentos?</vt:lpstr>
      <vt:lpstr>Encuentra ocho frutas</vt:lpstr>
      <vt:lpstr>Encuentra siete verduras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Tamara Rojo Martin</dc:creator>
  <cp:lastModifiedBy>José Manuel Marcos</cp:lastModifiedBy>
  <cp:revision>1</cp:revision>
  <dcterms:created xsi:type="dcterms:W3CDTF">2021-10-22T05:44:02Z</dcterms:created>
  <dcterms:modified xsi:type="dcterms:W3CDTF">2021-10-22T05:46:29Z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2021-04-09T00:00:00Z</vt:filetime>
  </property>
  <property fmtid="{D5CDD505-2E9C-101B-9397-08002B2CF9AE}" pid="3" name="Creator">
    <vt:lpwstr>Microsoft® PowerPoint® para Microsoft 365</vt:lpwstr>
  </property>
  <property fmtid="{D5CDD505-2E9C-101B-9397-08002B2CF9AE}" pid="4" name="LastSaved">
    <vt:filetime>2021-10-22T00:00:00Z</vt:filetime>
  </property>
</Properties>
</file>