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</p:sldIdLst>
  <p:sldSz cy="104652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2">
          <p15:clr>
            <a:srgbClr val="9AA0A6"/>
          </p15:clr>
        </p15:guide>
        <p15:guide id="2" pos="430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0" roundtripDataSignature="AMtx7miSE8qrLPRLMiBoglGR9PHXVxtm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D73DEA-CFEE-4239-9DD2-25CCF1F1EA45}">
  <a:tblStyle styleId="{66D73DEA-CFEE-4239-9DD2-25CCF1F1EA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2"/>
        <p:guide pos="43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0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47169" y="812520"/>
            <a:ext cx="68649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2190352" y="685800"/>
            <a:ext cx="24741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/>
          <p:nvPr>
            <p:ph idx="2" type="sldImg"/>
          </p:nvPr>
        </p:nvSpPr>
        <p:spPr>
          <a:xfrm>
            <a:off x="2190352" y="685800"/>
            <a:ext cx="24741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:notes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347169" y="812520"/>
            <a:ext cx="68649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377802" y="2448610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377802" y="5619071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3" type="body"/>
          </p:nvPr>
        </p:nvSpPr>
        <p:spPr>
          <a:xfrm>
            <a:off x="37780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4" type="body"/>
          </p:nvPr>
        </p:nvSpPr>
        <p:spPr>
          <a:xfrm>
            <a:off x="386413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377802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2678343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3" type="body"/>
          </p:nvPr>
        </p:nvSpPr>
        <p:spPr>
          <a:xfrm>
            <a:off x="4978885" y="2448610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4" type="body"/>
          </p:nvPr>
        </p:nvSpPr>
        <p:spPr>
          <a:xfrm>
            <a:off x="377802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5" type="body"/>
          </p:nvPr>
        </p:nvSpPr>
        <p:spPr>
          <a:xfrm>
            <a:off x="2678343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6" type="body"/>
          </p:nvPr>
        </p:nvSpPr>
        <p:spPr>
          <a:xfrm>
            <a:off x="4978885" y="5619071"/>
            <a:ext cx="21906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7780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2" type="body"/>
          </p:nvPr>
        </p:nvSpPr>
        <p:spPr>
          <a:xfrm>
            <a:off x="386413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idx="1" type="subTitle"/>
          </p:nvPr>
        </p:nvSpPr>
        <p:spPr>
          <a:xfrm>
            <a:off x="377802" y="417372"/>
            <a:ext cx="6803700" cy="80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2" type="body"/>
          </p:nvPr>
        </p:nvSpPr>
        <p:spPr>
          <a:xfrm>
            <a:off x="386413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3" type="body"/>
          </p:nvPr>
        </p:nvSpPr>
        <p:spPr>
          <a:xfrm>
            <a:off x="37780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377802" y="2448610"/>
            <a:ext cx="33201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3" type="body"/>
          </p:nvPr>
        </p:nvSpPr>
        <p:spPr>
          <a:xfrm>
            <a:off x="3864132" y="5619071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37780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3864132" y="2448610"/>
            <a:ext cx="33201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3" type="body"/>
          </p:nvPr>
        </p:nvSpPr>
        <p:spPr>
          <a:xfrm>
            <a:off x="377802" y="5619071"/>
            <a:ext cx="6803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377802" y="417372"/>
            <a:ext cx="6803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377802" y="2448610"/>
            <a:ext cx="6803700" cy="6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19.png"/><Relationship Id="rId21" Type="http://schemas.openxmlformats.org/officeDocument/2006/relationships/image" Target="../media/image14.png"/><Relationship Id="rId24" Type="http://schemas.openxmlformats.org/officeDocument/2006/relationships/image" Target="../media/image21.png"/><Relationship Id="rId23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26" Type="http://schemas.openxmlformats.org/officeDocument/2006/relationships/image" Target="../media/image26.png"/><Relationship Id="rId25" Type="http://schemas.openxmlformats.org/officeDocument/2006/relationships/image" Target="../media/image20.png"/><Relationship Id="rId28" Type="http://schemas.openxmlformats.org/officeDocument/2006/relationships/image" Target="../media/image23.png"/><Relationship Id="rId27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hyperlink" Target="http://www.arasaac.org/" TargetMode="External"/><Relationship Id="rId29" Type="http://schemas.openxmlformats.org/officeDocument/2006/relationships/image" Target="../media/image24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31" Type="http://schemas.openxmlformats.org/officeDocument/2006/relationships/image" Target="../media/image25.png"/><Relationship Id="rId30" Type="http://schemas.openxmlformats.org/officeDocument/2006/relationships/image" Target="../media/image33.png"/><Relationship Id="rId11" Type="http://schemas.openxmlformats.org/officeDocument/2006/relationships/image" Target="../media/image3.png"/><Relationship Id="rId33" Type="http://schemas.openxmlformats.org/officeDocument/2006/relationships/image" Target="../media/image22.png"/><Relationship Id="rId10" Type="http://schemas.openxmlformats.org/officeDocument/2006/relationships/image" Target="../media/image11.png"/><Relationship Id="rId32" Type="http://schemas.openxmlformats.org/officeDocument/2006/relationships/image" Target="../media/image28.png"/><Relationship Id="rId13" Type="http://schemas.openxmlformats.org/officeDocument/2006/relationships/image" Target="../media/image13.png"/><Relationship Id="rId35" Type="http://schemas.openxmlformats.org/officeDocument/2006/relationships/image" Target="../media/image27.png"/><Relationship Id="rId12" Type="http://schemas.openxmlformats.org/officeDocument/2006/relationships/image" Target="../media/image12.png"/><Relationship Id="rId34" Type="http://schemas.openxmlformats.org/officeDocument/2006/relationships/image" Target="../media/image32.png"/><Relationship Id="rId15" Type="http://schemas.openxmlformats.org/officeDocument/2006/relationships/image" Target="../media/image9.png"/><Relationship Id="rId37" Type="http://schemas.openxmlformats.org/officeDocument/2006/relationships/image" Target="../media/image34.png"/><Relationship Id="rId14" Type="http://schemas.openxmlformats.org/officeDocument/2006/relationships/image" Target="../media/image10.png"/><Relationship Id="rId36" Type="http://schemas.openxmlformats.org/officeDocument/2006/relationships/image" Target="../media/image29.png"/><Relationship Id="rId17" Type="http://schemas.openxmlformats.org/officeDocument/2006/relationships/image" Target="../media/image15.png"/><Relationship Id="rId16" Type="http://schemas.openxmlformats.org/officeDocument/2006/relationships/image" Target="../media/image16.png"/><Relationship Id="rId38" Type="http://schemas.openxmlformats.org/officeDocument/2006/relationships/image" Target="../media/image54.png"/><Relationship Id="rId19" Type="http://schemas.openxmlformats.org/officeDocument/2006/relationships/image" Target="../media/image17.png"/><Relationship Id="rId1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rasaac.org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Relationship Id="rId11" Type="http://schemas.openxmlformats.org/officeDocument/2006/relationships/image" Target="../media/image41.png"/><Relationship Id="rId10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80.png"/><Relationship Id="rId20" Type="http://schemas.openxmlformats.org/officeDocument/2006/relationships/image" Target="../media/image61.png"/><Relationship Id="rId22" Type="http://schemas.openxmlformats.org/officeDocument/2006/relationships/image" Target="../media/image63.png"/><Relationship Id="rId21" Type="http://schemas.openxmlformats.org/officeDocument/2006/relationships/image" Target="../media/image62.png"/><Relationship Id="rId24" Type="http://schemas.openxmlformats.org/officeDocument/2006/relationships/image" Target="../media/image64.png"/><Relationship Id="rId23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47.png"/><Relationship Id="rId26" Type="http://schemas.openxmlformats.org/officeDocument/2006/relationships/image" Target="../media/image68.png"/><Relationship Id="rId25" Type="http://schemas.openxmlformats.org/officeDocument/2006/relationships/image" Target="../media/image65.png"/><Relationship Id="rId28" Type="http://schemas.openxmlformats.org/officeDocument/2006/relationships/image" Target="../media/image66.png"/><Relationship Id="rId27" Type="http://schemas.openxmlformats.org/officeDocument/2006/relationships/image" Target="../media/image67.png"/><Relationship Id="rId5" Type="http://schemas.openxmlformats.org/officeDocument/2006/relationships/image" Target="../media/image39.png"/><Relationship Id="rId6" Type="http://schemas.openxmlformats.org/officeDocument/2006/relationships/image" Target="../media/image49.png"/><Relationship Id="rId29" Type="http://schemas.openxmlformats.org/officeDocument/2006/relationships/image" Target="../media/image70.png"/><Relationship Id="rId7" Type="http://schemas.openxmlformats.org/officeDocument/2006/relationships/image" Target="../media/image46.png"/><Relationship Id="rId8" Type="http://schemas.openxmlformats.org/officeDocument/2006/relationships/image" Target="../media/image44.png"/><Relationship Id="rId31" Type="http://schemas.openxmlformats.org/officeDocument/2006/relationships/image" Target="../media/image69.png"/><Relationship Id="rId30" Type="http://schemas.openxmlformats.org/officeDocument/2006/relationships/hyperlink" Target="http://www.arasaac.org/" TargetMode="External"/><Relationship Id="rId11" Type="http://schemas.openxmlformats.org/officeDocument/2006/relationships/image" Target="../media/image48.png"/><Relationship Id="rId33" Type="http://schemas.openxmlformats.org/officeDocument/2006/relationships/image" Target="../media/image72.png"/><Relationship Id="rId10" Type="http://schemas.openxmlformats.org/officeDocument/2006/relationships/image" Target="../media/image45.png"/><Relationship Id="rId32" Type="http://schemas.openxmlformats.org/officeDocument/2006/relationships/image" Target="../media/image73.png"/><Relationship Id="rId13" Type="http://schemas.openxmlformats.org/officeDocument/2006/relationships/image" Target="../media/image50.png"/><Relationship Id="rId35" Type="http://schemas.openxmlformats.org/officeDocument/2006/relationships/image" Target="../media/image76.png"/><Relationship Id="rId12" Type="http://schemas.openxmlformats.org/officeDocument/2006/relationships/image" Target="../media/image52.png"/><Relationship Id="rId34" Type="http://schemas.openxmlformats.org/officeDocument/2006/relationships/image" Target="../media/image74.png"/><Relationship Id="rId15" Type="http://schemas.openxmlformats.org/officeDocument/2006/relationships/image" Target="../media/image57.png"/><Relationship Id="rId37" Type="http://schemas.openxmlformats.org/officeDocument/2006/relationships/image" Target="../media/image77.png"/><Relationship Id="rId14" Type="http://schemas.openxmlformats.org/officeDocument/2006/relationships/image" Target="../media/image60.png"/><Relationship Id="rId36" Type="http://schemas.openxmlformats.org/officeDocument/2006/relationships/image" Target="../media/image75.png"/><Relationship Id="rId17" Type="http://schemas.openxmlformats.org/officeDocument/2006/relationships/image" Target="../media/image55.png"/><Relationship Id="rId39" Type="http://schemas.openxmlformats.org/officeDocument/2006/relationships/image" Target="../media/image79.png"/><Relationship Id="rId16" Type="http://schemas.openxmlformats.org/officeDocument/2006/relationships/image" Target="../media/image56.png"/><Relationship Id="rId38" Type="http://schemas.openxmlformats.org/officeDocument/2006/relationships/image" Target="../media/image78.png"/><Relationship Id="rId19" Type="http://schemas.openxmlformats.org/officeDocument/2006/relationships/image" Target="../media/image59.png"/><Relationship Id="rId1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158740" y="2215409"/>
            <a:ext cx="7326300" cy="52005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171439" y="602367"/>
            <a:ext cx="3310500" cy="13989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478602" y="738744"/>
            <a:ext cx="20556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46" y="735448"/>
            <a:ext cx="1192535" cy="117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363181" y="648101"/>
            <a:ext cx="205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338973" y="1672372"/>
            <a:ext cx="2055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5711074" y="724736"/>
            <a:ext cx="11925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/>
          <p:nvPr/>
        </p:nvSpPr>
        <p:spPr>
          <a:xfrm>
            <a:off x="1707647" y="232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/>
          <p:nvPr/>
        </p:nvSpPr>
        <p:spPr>
          <a:xfrm>
            <a:off x="3116863" y="232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/>
          <p:nvPr/>
        </p:nvSpPr>
        <p:spPr>
          <a:xfrm>
            <a:off x="4526476" y="232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/>
          <p:nvPr/>
        </p:nvSpPr>
        <p:spPr>
          <a:xfrm>
            <a:off x="5936088" y="232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264699" y="232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1707647" y="3568468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3106148" y="3568468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5943601" y="358166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268839" y="3567026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1688598" y="483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3087893" y="4824292"/>
            <a:ext cx="1356000" cy="120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4524094" y="4861786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/>
          <p:nvPr/>
        </p:nvSpPr>
        <p:spPr>
          <a:xfrm>
            <a:off x="238110" y="483047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58740" y="7540300"/>
            <a:ext cx="7326300" cy="27888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659628" y="6097833"/>
            <a:ext cx="1356000" cy="1191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3088290" y="616334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4514570" y="616334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5957121" y="616334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21443" y="6068580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710822" y="7646600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3122419" y="7663493"/>
            <a:ext cx="1356000" cy="1170000"/>
          </a:xfrm>
          <a:prstGeom prst="roundRect">
            <a:avLst>
              <a:gd fmla="val 1361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540762" y="763918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5952756" y="7646600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260334" y="766349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1712806" y="8977411"/>
            <a:ext cx="1356000" cy="1170000"/>
          </a:xfrm>
          <a:prstGeom prst="roundRect">
            <a:avLst>
              <a:gd fmla="val 2192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3122419" y="8977411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4531635" y="8977411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5952756" y="8977411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269858" y="898194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18683" y="2320473"/>
            <a:ext cx="8583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298558" y="2268519"/>
            <a:ext cx="1356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SÌ </a:t>
            </a:r>
            <a:endParaRPr sz="1600"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675" y="2670677"/>
            <a:ext cx="682583" cy="68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707647" y="2215409"/>
            <a:ext cx="1356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7522" y="2763996"/>
            <a:ext cx="682583" cy="68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3117260" y="2215409"/>
            <a:ext cx="1356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BRUCIATURA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55175" y="539741"/>
            <a:ext cx="14895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AMBULATORIO MEDICO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58740" y="6015430"/>
            <a:ext cx="14544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RAFFREDDORE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20246" y="10147948"/>
            <a:ext cx="7326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 rot="-32834">
            <a:off x="105224" y="4798870"/>
            <a:ext cx="1664776" cy="370815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GOLA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3088290" y="6164992"/>
            <a:ext cx="1688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VOMITO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666772" y="6097833"/>
            <a:ext cx="1618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FEBBRE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603465" y="6133266"/>
            <a:ext cx="1353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SVENIMENTO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5941247" y="6172408"/>
            <a:ext cx="1478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TACHICARDIA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55591" y="7581090"/>
            <a:ext cx="10608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DOTTORE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904882" y="7646600"/>
            <a:ext cx="12147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PEDIATRA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3174803" y="7581090"/>
            <a:ext cx="130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CHIRURGO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4540762" y="7639184"/>
            <a:ext cx="13470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INFERMIERE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6032126" y="7646600"/>
            <a:ext cx="15276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ORTOPEDICO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354784" y="8920553"/>
            <a:ext cx="1267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DENTISTA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904882" y="8899540"/>
            <a:ext cx="1121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OCULISTA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069241" y="8899540"/>
            <a:ext cx="1613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FISIOTERAPISTA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4531635" y="8899540"/>
            <a:ext cx="15267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CARDIOLOGO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888069" y="8899540"/>
            <a:ext cx="14931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DERMATOLOGO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4526544" y="2278842"/>
            <a:ext cx="13560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BERNOCCOLO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531485" y="4764590"/>
            <a:ext cx="1668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TESTA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2857130" y="4772315"/>
            <a:ext cx="1823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SCHIENA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4603465" y="4795039"/>
            <a:ext cx="1152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PRURITO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-53795" y="3521976"/>
            <a:ext cx="19842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 BRACCIO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653488" y="3531860"/>
            <a:ext cx="1464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PANCIA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2988813" y="3568179"/>
            <a:ext cx="1590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ALLA 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GAMBA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4524935" y="355775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4381917" y="3557785"/>
            <a:ext cx="168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 DENTE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5969815" y="2278817"/>
            <a:ext cx="1322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TAGLIO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5943628" y="484283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5866243" y="4861786"/>
            <a:ext cx="14334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TOSSE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6272813" y="3559931"/>
            <a:ext cx="682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89644" y="615964"/>
            <a:ext cx="1389770" cy="138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243" y="1178777"/>
            <a:ext cx="792114" cy="79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39521" y="256686"/>
            <a:ext cx="1735824" cy="173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4127244" y="103828"/>
            <a:ext cx="1823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 BENE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5951565" y="164806"/>
            <a:ext cx="11091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 MALE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8917" y="3891903"/>
            <a:ext cx="706394" cy="7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12252" y="3881375"/>
            <a:ext cx="706394" cy="7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53039" y="3858241"/>
            <a:ext cx="682582" cy="68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30372" y="3809515"/>
            <a:ext cx="706394" cy="70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87270" y="3694955"/>
            <a:ext cx="801637" cy="80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020" y="5175948"/>
            <a:ext cx="706394" cy="7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33750" y="5130626"/>
            <a:ext cx="792103" cy="79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67666" y="4934504"/>
            <a:ext cx="1033399" cy="10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82438" y="5108995"/>
            <a:ext cx="872674" cy="8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190866" y="5167502"/>
            <a:ext cx="865134" cy="86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86942" y="6459995"/>
            <a:ext cx="682582" cy="68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14406" y="6345043"/>
            <a:ext cx="863150" cy="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12913" y="6427446"/>
            <a:ext cx="820686" cy="82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739187" y="6403549"/>
            <a:ext cx="895691" cy="89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357146" y="6509849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5902" y="7857552"/>
            <a:ext cx="994110" cy="97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91792" y="7993106"/>
            <a:ext cx="706394" cy="7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370847" y="7949432"/>
            <a:ext cx="851641" cy="85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841575" y="7905896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111496" y="7910702"/>
            <a:ext cx="872674" cy="8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55591" y="9202784"/>
            <a:ext cx="914344" cy="91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04882" y="9229153"/>
            <a:ext cx="887358" cy="88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333543" y="9146750"/>
            <a:ext cx="1031414" cy="10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762205" y="9223797"/>
            <a:ext cx="889739" cy="88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111496" y="9241513"/>
            <a:ext cx="872674" cy="8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272606" y="2709418"/>
            <a:ext cx="706394" cy="70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851278" y="2704255"/>
            <a:ext cx="706394" cy="70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453783" y="2663853"/>
            <a:ext cx="682582" cy="68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/>
          <p:nvPr/>
        </p:nvSpPr>
        <p:spPr>
          <a:xfrm>
            <a:off x="5787614" y="4455215"/>
            <a:ext cx="1590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ALLE ORECCHIE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172203" y="3790488"/>
            <a:ext cx="7222200" cy="60975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0" name="Google Shape;180;p2"/>
          <p:cNvGraphicFramePr/>
          <p:nvPr/>
        </p:nvGraphicFramePr>
        <p:xfrm>
          <a:off x="243713" y="243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{66D73DEA-CFEE-4239-9DD2-25CCF1F1EA45}</a:tableStyleId>
              </a:tblPr>
              <a:tblGrid>
                <a:gridCol w="706850"/>
                <a:gridCol w="706850"/>
                <a:gridCol w="706850"/>
                <a:gridCol w="706850"/>
                <a:gridCol w="706850"/>
                <a:gridCol w="706850"/>
                <a:gridCol w="706850"/>
                <a:gridCol w="706850"/>
                <a:gridCol w="706850"/>
                <a:gridCol w="708825"/>
              </a:tblGrid>
              <a:tr h="7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325" marB="5232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1" name="Google Shape;181;p2"/>
          <p:cNvSpPr/>
          <p:nvPr/>
        </p:nvSpPr>
        <p:spPr>
          <a:xfrm>
            <a:off x="252397" y="1678552"/>
            <a:ext cx="2055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3257" y="295415"/>
            <a:ext cx="13833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0246" y="10060601"/>
            <a:ext cx="7326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167471" y="7642068"/>
            <a:ext cx="1179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424296" y="7642068"/>
            <a:ext cx="954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2539843" y="7684918"/>
            <a:ext cx="954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3496649" y="7684918"/>
            <a:ext cx="954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5238425" y="7684918"/>
            <a:ext cx="1187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13115" y="8964227"/>
            <a:ext cx="1033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6428976" y="8981943"/>
            <a:ext cx="954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313115" y="3866768"/>
            <a:ext cx="954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5398670" y="4179722"/>
            <a:ext cx="1428300" cy="140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594148" y="3872948"/>
            <a:ext cx="1432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DALLO ALLA BIBLIOTECARIA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313115" y="3872948"/>
            <a:ext cx="4210500" cy="444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1587402" y="5216531"/>
            <a:ext cx="1356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390022" y="6340510"/>
            <a:ext cx="1435500" cy="140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949663" y="3872948"/>
            <a:ext cx="3336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TOCCA DOVE TI FA MALE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5409298" y="4136079"/>
            <a:ext cx="14187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SINISTRA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5612655" y="6345043"/>
            <a:ext cx="1530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DESTRA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7490" y="4367367"/>
            <a:ext cx="3800636" cy="380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9291" y="4193496"/>
            <a:ext cx="3968108" cy="39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1756" y="4563920"/>
            <a:ext cx="952044" cy="9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4646" y="6845642"/>
            <a:ext cx="807988" cy="80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/>
          <p:nvPr/>
        </p:nvSpPr>
        <p:spPr>
          <a:xfrm>
            <a:off x="176598" y="8569928"/>
            <a:ext cx="3483300" cy="127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3818494" y="8569928"/>
            <a:ext cx="3483300" cy="127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961" y="8495353"/>
            <a:ext cx="1341354" cy="134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5984" y="8495353"/>
            <a:ext cx="1341354" cy="134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94016" y="8817137"/>
            <a:ext cx="1117927" cy="111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22362" y="8773463"/>
            <a:ext cx="1173884" cy="117388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/>
          <p:nvPr/>
        </p:nvSpPr>
        <p:spPr>
          <a:xfrm>
            <a:off x="1668756" y="8554683"/>
            <a:ext cx="2299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POCO DOLORE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5179294" y="8569928"/>
            <a:ext cx="2299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MOLTO DOLORE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/>
          <p:nvPr/>
        </p:nvSpPr>
        <p:spPr>
          <a:xfrm>
            <a:off x="158740" y="247209"/>
            <a:ext cx="7326300" cy="15651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238110" y="49441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1659628" y="49441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3095433" y="49441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4524094" y="49441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5945613" y="49441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50" y="758521"/>
            <a:ext cx="872674" cy="87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"/>
          <p:cNvSpPr/>
          <p:nvPr/>
        </p:nvSpPr>
        <p:spPr>
          <a:xfrm>
            <a:off x="176995" y="412016"/>
            <a:ext cx="148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QUANDO?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882" y="824031"/>
            <a:ext cx="831005" cy="831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/>
          <p:nvPr/>
        </p:nvSpPr>
        <p:spPr>
          <a:xfrm>
            <a:off x="1666772" y="412016"/>
            <a:ext cx="148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CHE ORA?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2913" y="848752"/>
            <a:ext cx="785764" cy="785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/>
          <p:nvPr/>
        </p:nvSpPr>
        <p:spPr>
          <a:xfrm>
            <a:off x="3034318" y="412016"/>
            <a:ext cx="148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DOVE ?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1575" y="930744"/>
            <a:ext cx="785764" cy="785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4462980" y="412016"/>
            <a:ext cx="148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?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2535" y="867293"/>
            <a:ext cx="831005" cy="831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/>
          <p:nvPr/>
        </p:nvSpPr>
        <p:spPr>
          <a:xfrm>
            <a:off x="5732901" y="329613"/>
            <a:ext cx="1826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75" lIns="100475" spcFirstLastPara="1" rIns="100475" wrap="square" tIns="1020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QUANTI GIORNI?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101991" y="2060079"/>
            <a:ext cx="2913600" cy="51909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"/>
          <p:cNvSpPr/>
          <p:nvPr/>
        </p:nvSpPr>
        <p:spPr>
          <a:xfrm>
            <a:off x="151597" y="212558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1580258" y="2142482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151597" y="337852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1580258" y="337852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158740" y="4614576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1580258" y="4624465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6850" y="2285039"/>
            <a:ext cx="989745" cy="9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4882" y="2472094"/>
            <a:ext cx="831005" cy="83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6850" y="3460932"/>
            <a:ext cx="1148485" cy="114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66772" y="3637275"/>
            <a:ext cx="887358" cy="88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6778" y="4811108"/>
            <a:ext cx="1000856" cy="100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82665" y="5026592"/>
            <a:ext cx="730205" cy="73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"/>
          <p:cNvSpPr/>
          <p:nvPr/>
        </p:nvSpPr>
        <p:spPr>
          <a:xfrm>
            <a:off x="158740" y="5850212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"/>
          <p:cNvSpPr/>
          <p:nvPr/>
        </p:nvSpPr>
        <p:spPr>
          <a:xfrm>
            <a:off x="1580258" y="5869988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63622" y="6262639"/>
            <a:ext cx="728617" cy="72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/>
          <p:nvPr/>
        </p:nvSpPr>
        <p:spPr>
          <a:xfrm>
            <a:off x="3095433" y="2060079"/>
            <a:ext cx="4389600" cy="79932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"/>
          <p:cNvSpPr/>
          <p:nvPr/>
        </p:nvSpPr>
        <p:spPr>
          <a:xfrm>
            <a:off x="3167660" y="2142482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4603465" y="212558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"/>
          <p:cNvSpPr/>
          <p:nvPr/>
        </p:nvSpPr>
        <p:spPr>
          <a:xfrm>
            <a:off x="6032126" y="212558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809764" y="2719304"/>
            <a:ext cx="565511" cy="56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79685" y="2719304"/>
            <a:ext cx="555194" cy="55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49606" y="2389691"/>
            <a:ext cx="882992" cy="8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"/>
          <p:cNvSpPr/>
          <p:nvPr/>
        </p:nvSpPr>
        <p:spPr>
          <a:xfrm>
            <a:off x="3174803" y="337852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"/>
          <p:cNvSpPr/>
          <p:nvPr/>
        </p:nvSpPr>
        <p:spPr>
          <a:xfrm>
            <a:off x="4603465" y="337852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"/>
          <p:cNvSpPr/>
          <p:nvPr/>
        </p:nvSpPr>
        <p:spPr>
          <a:xfrm>
            <a:off x="6032126" y="3378529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51024" y="3725034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082860" y="3872948"/>
            <a:ext cx="631389" cy="63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190866" y="3635215"/>
            <a:ext cx="879818" cy="8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"/>
          <p:cNvSpPr/>
          <p:nvPr/>
        </p:nvSpPr>
        <p:spPr>
          <a:xfrm>
            <a:off x="3174803" y="468008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"/>
          <p:cNvSpPr/>
          <p:nvPr/>
        </p:nvSpPr>
        <p:spPr>
          <a:xfrm>
            <a:off x="4603465" y="468008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"/>
          <p:cNvSpPr/>
          <p:nvPr/>
        </p:nvSpPr>
        <p:spPr>
          <a:xfrm>
            <a:off x="6032126" y="468008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420454" y="4944189"/>
            <a:ext cx="944504" cy="94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924120" y="4947485"/>
            <a:ext cx="869499" cy="8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514299" y="5191398"/>
            <a:ext cx="628611" cy="62861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"/>
          <p:cNvSpPr/>
          <p:nvPr/>
        </p:nvSpPr>
        <p:spPr>
          <a:xfrm>
            <a:off x="3174803" y="593302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"/>
          <p:cNvSpPr/>
          <p:nvPr/>
        </p:nvSpPr>
        <p:spPr>
          <a:xfrm>
            <a:off x="4596321" y="593302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"/>
          <p:cNvSpPr/>
          <p:nvPr/>
        </p:nvSpPr>
        <p:spPr>
          <a:xfrm>
            <a:off x="6032126" y="591613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571654" y="6254811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924120" y="6262639"/>
            <a:ext cx="869499" cy="8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509140" y="6428270"/>
            <a:ext cx="622261" cy="62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/>
          <p:nvPr/>
        </p:nvSpPr>
        <p:spPr>
          <a:xfrm>
            <a:off x="3174803" y="7234585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"/>
          <p:cNvSpPr/>
          <p:nvPr/>
        </p:nvSpPr>
        <p:spPr>
          <a:xfrm>
            <a:off x="4603465" y="7234585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"/>
          <p:cNvSpPr/>
          <p:nvPr/>
        </p:nvSpPr>
        <p:spPr>
          <a:xfrm>
            <a:off x="6032126" y="7234585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412913" y="7581914"/>
            <a:ext cx="871880" cy="8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920945" y="7498687"/>
            <a:ext cx="740522" cy="74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270236" y="7436472"/>
            <a:ext cx="932599" cy="93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"/>
          <p:cNvSpPr txBox="1"/>
          <p:nvPr/>
        </p:nvSpPr>
        <p:spPr>
          <a:xfrm>
            <a:off x="300813" y="10189973"/>
            <a:ext cx="70011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sz="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3168057" y="855344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"/>
          <p:cNvSpPr/>
          <p:nvPr/>
        </p:nvSpPr>
        <p:spPr>
          <a:xfrm>
            <a:off x="4603465" y="855344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"/>
          <p:cNvSpPr/>
          <p:nvPr/>
        </p:nvSpPr>
        <p:spPr>
          <a:xfrm>
            <a:off x="6032126" y="8553447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491490" y="8898716"/>
            <a:ext cx="794495" cy="79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079685" y="9064346"/>
            <a:ext cx="634961" cy="63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349606" y="8899540"/>
            <a:ext cx="715125" cy="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"/>
          <p:cNvSpPr/>
          <p:nvPr/>
        </p:nvSpPr>
        <p:spPr>
          <a:xfrm>
            <a:off x="79370" y="7344181"/>
            <a:ext cx="2936400" cy="27192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42198" y="6865830"/>
            <a:ext cx="3499426" cy="349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42198" y="6865830"/>
            <a:ext cx="3499426" cy="34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"/>
          <p:cNvSpPr/>
          <p:nvPr/>
        </p:nvSpPr>
        <p:spPr>
          <a:xfrm>
            <a:off x="158740" y="7416283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158740" y="8734734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"/>
          <p:cNvSpPr/>
          <p:nvPr/>
        </p:nvSpPr>
        <p:spPr>
          <a:xfrm>
            <a:off x="1587402" y="7384558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34948" y="7828299"/>
            <a:ext cx="730205" cy="73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81871" y="7881861"/>
            <a:ext cx="637341" cy="6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34961" y="9229153"/>
            <a:ext cx="588133" cy="58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578608" y="6294365"/>
            <a:ext cx="714331" cy="7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"/>
          <p:cNvSpPr/>
          <p:nvPr/>
        </p:nvSpPr>
        <p:spPr>
          <a:xfrm>
            <a:off x="-317480" y="7344181"/>
            <a:ext cx="22995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RICETTA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"/>
          <p:cNvSpPr/>
          <p:nvPr/>
        </p:nvSpPr>
        <p:spPr>
          <a:xfrm>
            <a:off x="-315099" y="8709601"/>
            <a:ext cx="2299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PRENDI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APPUNTAMENTO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/>
          <p:nvPr/>
        </p:nvSpPr>
        <p:spPr>
          <a:xfrm>
            <a:off x="1190551" y="8734734"/>
            <a:ext cx="22995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555591" y="7344181"/>
            <a:ext cx="3412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IN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1580655" y="8709601"/>
            <a:ext cx="1356000" cy="117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62828" y="9243985"/>
            <a:ext cx="556384" cy="5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"/>
          <p:cNvSpPr/>
          <p:nvPr/>
        </p:nvSpPr>
        <p:spPr>
          <a:xfrm>
            <a:off x="1666772" y="8652331"/>
            <a:ext cx="1530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IN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AMBULATORIO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101991" y="5933027"/>
            <a:ext cx="1666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DISINFETTANTE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1666772" y="5933027"/>
            <a:ext cx="14286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FLEBO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238110" y="4548654"/>
            <a:ext cx="15303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OSSIGENO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238110" y="5933027"/>
            <a:ext cx="1530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1666772" y="4598920"/>
            <a:ext cx="1530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PUNTURA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238110" y="5933027"/>
            <a:ext cx="15303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075" lIns="102075" spcFirstLastPara="1" rIns="102075" wrap="square" tIns="102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"/>
          <p:cNvSpPr txBox="1"/>
          <p:nvPr/>
        </p:nvSpPr>
        <p:spPr>
          <a:xfrm>
            <a:off x="392882" y="3460932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POMATA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 txBox="1"/>
          <p:nvPr/>
        </p:nvSpPr>
        <p:spPr>
          <a:xfrm>
            <a:off x="1746142" y="3460932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GOCCE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"/>
          <p:cNvSpPr txBox="1"/>
          <p:nvPr/>
        </p:nvSpPr>
        <p:spPr>
          <a:xfrm>
            <a:off x="1821543" y="2163907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SCIROPPO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238110" y="2163907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PILLOLA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 txBox="1"/>
          <p:nvPr/>
        </p:nvSpPr>
        <p:spPr>
          <a:xfrm>
            <a:off x="3329575" y="2224885"/>
            <a:ext cx="10359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PROVA LA FEBBRE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"/>
          <p:cNvSpPr txBox="1"/>
          <p:nvPr/>
        </p:nvSpPr>
        <p:spPr>
          <a:xfrm>
            <a:off x="4758236" y="2224885"/>
            <a:ext cx="1115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PROVA LA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PRESSIONE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"/>
          <p:cNvSpPr txBox="1"/>
          <p:nvPr/>
        </p:nvSpPr>
        <p:spPr>
          <a:xfrm>
            <a:off x="6032126" y="2224885"/>
            <a:ext cx="12006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ASCOLTA IL BATTITO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"/>
          <p:cNvSpPr txBox="1"/>
          <p:nvPr/>
        </p:nvSpPr>
        <p:spPr>
          <a:xfrm>
            <a:off x="3408548" y="3416847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LASTRA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"/>
          <p:cNvSpPr txBox="1"/>
          <p:nvPr/>
        </p:nvSpPr>
        <p:spPr>
          <a:xfrm>
            <a:off x="4566161" y="3399954"/>
            <a:ext cx="16248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ELETTROCARDIOGRAMMA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"/>
          <p:cNvSpPr txBox="1"/>
          <p:nvPr/>
        </p:nvSpPr>
        <p:spPr>
          <a:xfrm>
            <a:off x="6190866" y="3399954"/>
            <a:ext cx="1197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RISONANZA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"/>
          <p:cNvSpPr txBox="1"/>
          <p:nvPr/>
        </p:nvSpPr>
        <p:spPr>
          <a:xfrm>
            <a:off x="3197027" y="4718404"/>
            <a:ext cx="14064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MEDICAZIONE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"/>
          <p:cNvSpPr txBox="1"/>
          <p:nvPr/>
        </p:nvSpPr>
        <p:spPr>
          <a:xfrm>
            <a:off x="4603465" y="4680087"/>
            <a:ext cx="135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INGESSATURA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"/>
          <p:cNvSpPr txBox="1"/>
          <p:nvPr/>
        </p:nvSpPr>
        <p:spPr>
          <a:xfrm>
            <a:off x="6186898" y="4718404"/>
            <a:ext cx="1373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ANALISI DEL SANGUE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"/>
          <p:cNvSpPr txBox="1"/>
          <p:nvPr/>
        </p:nvSpPr>
        <p:spPr>
          <a:xfrm>
            <a:off x="3174803" y="5954452"/>
            <a:ext cx="1421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ANALISI DELLE URINE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4596321" y="5954452"/>
            <a:ext cx="1356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 VISTA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"/>
          <p:cNvSpPr txBox="1"/>
          <p:nvPr/>
        </p:nvSpPr>
        <p:spPr>
          <a:xfrm>
            <a:off x="6107528" y="5916134"/>
            <a:ext cx="11946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 UDITO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3174803" y="7272902"/>
            <a:ext cx="1300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ESTRAZIONE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"/>
          <p:cNvSpPr txBox="1"/>
          <p:nvPr/>
        </p:nvSpPr>
        <p:spPr>
          <a:xfrm>
            <a:off x="4603465" y="7272902"/>
            <a:ext cx="1356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APPARECCHIO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"/>
          <p:cNvSpPr txBox="1"/>
          <p:nvPr/>
        </p:nvSpPr>
        <p:spPr>
          <a:xfrm>
            <a:off x="6107528" y="7234585"/>
            <a:ext cx="10359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CARIE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"/>
          <p:cNvSpPr txBox="1"/>
          <p:nvPr/>
        </p:nvSpPr>
        <p:spPr>
          <a:xfrm>
            <a:off x="3329575" y="8553447"/>
            <a:ext cx="12738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"/>
          <p:cNvSpPr txBox="1"/>
          <p:nvPr/>
        </p:nvSpPr>
        <p:spPr>
          <a:xfrm>
            <a:off x="4758236" y="8553447"/>
            <a:ext cx="1201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VISITA DI CONTROLLO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"/>
          <p:cNvSpPr txBox="1"/>
          <p:nvPr/>
        </p:nvSpPr>
        <p:spPr>
          <a:xfrm>
            <a:off x="6032126" y="8553447"/>
            <a:ext cx="14529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50" lIns="100475" spcFirstLastPara="1" rIns="100475" wrap="square" tIns="5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RIABILITAZIONE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