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1" r:id="rId6"/>
    <p:sldMasterId id="2147483674" r:id="rId7"/>
  </p:sldMasterIdLst>
  <p:notesMasterIdLst>
    <p:notesMasterId r:id="rId8"/>
  </p:notesMasterIdLst>
  <p:sldIdLst>
    <p:sldId id="256" r:id="rId9"/>
    <p:sldId id="257" r:id="rId10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70">
          <p15:clr>
            <a:srgbClr val="9AA0A6"/>
          </p15:clr>
        </p15:guide>
        <p15:guide id="2" pos="1020">
          <p15:clr>
            <a:srgbClr val="9AA0A6"/>
          </p15:clr>
        </p15:guide>
        <p15:guide id="3" orient="horz" pos="1493">
          <p15:clr>
            <a:srgbClr val="9AA0A6"/>
          </p15:clr>
        </p15:guide>
        <p15:guide id="4" orient="horz" pos="2248">
          <p15:clr>
            <a:srgbClr val="9AA0A6"/>
          </p15:clr>
        </p15:guide>
        <p15:guide id="5" orient="horz" pos="4001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1" roundtripDataSignature="AMtx7mj/TmCAoxQhh69fmlUKQmH+Jvu5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CD311B-4A67-4D47-BF79-652D7222BF1B}">
  <a:tblStyle styleId="{B4CD311B-4A67-4D47-BF79-652D7222BF1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0"/>
        <p:guide pos="1020"/>
        <p:guide pos="1493" orient="horz"/>
        <p:guide pos="2248" orient="horz"/>
        <p:guide pos="40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19979" y="812520"/>
            <a:ext cx="6719400" cy="4008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/>
          <p:nvPr>
            <p:ph idx="2" type="sldImg"/>
          </p:nvPr>
        </p:nvSpPr>
        <p:spPr>
          <a:xfrm>
            <a:off x="2216654" y="685800"/>
            <a:ext cx="2423700" cy="342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:notes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:notes"/>
          <p:cNvSpPr/>
          <p:nvPr>
            <p:ph idx="2" type="sldImg"/>
          </p:nvPr>
        </p:nvSpPr>
        <p:spPr>
          <a:xfrm>
            <a:off x="2216602" y="685800"/>
            <a:ext cx="2421900" cy="3426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Google Shape;281;p2:notes"/>
          <p:cNvSpPr txBox="1"/>
          <p:nvPr>
            <p:ph idx="1" type="body"/>
          </p:nvPr>
        </p:nvSpPr>
        <p:spPr>
          <a:xfrm>
            <a:off x="685800" y="4343400"/>
            <a:ext cx="5483880" cy="4112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:notes"/>
          <p:cNvSpPr/>
          <p:nvPr/>
        </p:nvSpPr>
        <p:spPr>
          <a:xfrm>
            <a:off x="3884760" y="8685360"/>
            <a:ext cx="2969280" cy="454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" type="subTitle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5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37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0" name="Google Shape;140;p37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8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4" name="Google Shape;144;p38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5" name="Google Shape;145;p38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38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9" name="Google Shape;149;p39"/>
          <p:cNvSpPr txBox="1"/>
          <p:nvPr>
            <p:ph idx="1" type="body"/>
          </p:nvPr>
        </p:nvSpPr>
        <p:spPr>
          <a:xfrm>
            <a:off x="377802" y="2501675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0" name="Google Shape;150;p39"/>
          <p:cNvSpPr txBox="1"/>
          <p:nvPr>
            <p:ph idx="2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4" name="Google Shape;154;p40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5" name="Google Shape;155;p40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6" name="Google Shape;156;p40"/>
          <p:cNvSpPr txBox="1"/>
          <p:nvPr>
            <p:ph idx="4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9" name="Google Shape;159;p41"/>
          <p:cNvSpPr txBox="1"/>
          <p:nvPr>
            <p:ph idx="1" type="body"/>
          </p:nvPr>
        </p:nvSpPr>
        <p:spPr>
          <a:xfrm>
            <a:off x="377802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0" name="Google Shape;160;p41"/>
          <p:cNvSpPr txBox="1"/>
          <p:nvPr>
            <p:ph idx="2" type="body"/>
          </p:nvPr>
        </p:nvSpPr>
        <p:spPr>
          <a:xfrm>
            <a:off x="2678343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1" name="Google Shape;161;p41"/>
          <p:cNvSpPr txBox="1"/>
          <p:nvPr>
            <p:ph idx="3" type="body"/>
          </p:nvPr>
        </p:nvSpPr>
        <p:spPr>
          <a:xfrm>
            <a:off x="4978885" y="2501675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2" name="Google Shape;162;p41"/>
          <p:cNvSpPr txBox="1"/>
          <p:nvPr>
            <p:ph idx="4" type="body"/>
          </p:nvPr>
        </p:nvSpPr>
        <p:spPr>
          <a:xfrm>
            <a:off x="377802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3" name="Google Shape;163;p41"/>
          <p:cNvSpPr txBox="1"/>
          <p:nvPr>
            <p:ph idx="5" type="body"/>
          </p:nvPr>
        </p:nvSpPr>
        <p:spPr>
          <a:xfrm>
            <a:off x="2678343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4" name="Google Shape;164;p41"/>
          <p:cNvSpPr txBox="1"/>
          <p:nvPr>
            <p:ph idx="6" type="body"/>
          </p:nvPr>
        </p:nvSpPr>
        <p:spPr>
          <a:xfrm>
            <a:off x="4978885" y="5740846"/>
            <a:ext cx="21906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idx="1" type="subTitle"/>
          </p:nvPr>
        </p:nvSpPr>
        <p:spPr>
          <a:xfrm>
            <a:off x="377802" y="426417"/>
            <a:ext cx="6803700" cy="82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2" type="body"/>
          </p:nvPr>
        </p:nvSpPr>
        <p:spPr>
          <a:xfrm>
            <a:off x="386413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3" type="body"/>
          </p:nvPr>
        </p:nvSpPr>
        <p:spPr>
          <a:xfrm>
            <a:off x="37780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" type="body"/>
          </p:nvPr>
        </p:nvSpPr>
        <p:spPr>
          <a:xfrm>
            <a:off x="377802" y="2501675"/>
            <a:ext cx="33201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3" type="body"/>
          </p:nvPr>
        </p:nvSpPr>
        <p:spPr>
          <a:xfrm>
            <a:off x="3864132" y="5740846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37780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3864132" y="2501675"/>
            <a:ext cx="3320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3" type="body"/>
          </p:nvPr>
        </p:nvSpPr>
        <p:spPr>
          <a:xfrm>
            <a:off x="377802" y="5740846"/>
            <a:ext cx="68037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type="title"/>
          </p:nvPr>
        </p:nvSpPr>
        <p:spPr>
          <a:xfrm>
            <a:off x="377802" y="426417"/>
            <a:ext cx="6803700" cy="17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2" name="Google Shape;62;p5"/>
          <p:cNvSpPr txBox="1"/>
          <p:nvPr>
            <p:ph idx="1" type="body"/>
          </p:nvPr>
        </p:nvSpPr>
        <p:spPr>
          <a:xfrm>
            <a:off x="377802" y="2501675"/>
            <a:ext cx="6803700" cy="6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type="title"/>
          </p:nvPr>
        </p:nvSpPr>
        <p:spPr>
          <a:xfrm>
            <a:off x="378198" y="428101"/>
            <a:ext cx="68037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3" name="Google Shape;113;p29"/>
          <p:cNvSpPr txBox="1"/>
          <p:nvPr>
            <p:ph idx="1" type="body"/>
          </p:nvPr>
        </p:nvSpPr>
        <p:spPr>
          <a:xfrm>
            <a:off x="378198" y="2494940"/>
            <a:ext cx="6803700" cy="7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378198" y="9909884"/>
            <a:ext cx="176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2583099" y="9909884"/>
            <a:ext cx="239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5418198" y="9909884"/>
            <a:ext cx="17637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00" lIns="102825" spcFirstLastPara="1" rIns="102825" wrap="square" tIns="5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22" Type="http://schemas.openxmlformats.org/officeDocument/2006/relationships/image" Target="../media/image15.png"/><Relationship Id="rId21" Type="http://schemas.openxmlformats.org/officeDocument/2006/relationships/image" Target="../media/image8.png"/><Relationship Id="rId24" Type="http://schemas.openxmlformats.org/officeDocument/2006/relationships/image" Target="../media/image23.png"/><Relationship Id="rId23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hyperlink" Target="http://www.arasaac.org/" TargetMode="External"/><Relationship Id="rId26" Type="http://schemas.openxmlformats.org/officeDocument/2006/relationships/image" Target="../media/image22.png"/><Relationship Id="rId25" Type="http://schemas.openxmlformats.org/officeDocument/2006/relationships/image" Target="../media/image24.png"/><Relationship Id="rId28" Type="http://schemas.openxmlformats.org/officeDocument/2006/relationships/image" Target="../media/image27.png"/><Relationship Id="rId27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29" Type="http://schemas.openxmlformats.org/officeDocument/2006/relationships/image" Target="../media/image29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Relationship Id="rId31" Type="http://schemas.openxmlformats.org/officeDocument/2006/relationships/image" Target="../media/image25.png"/><Relationship Id="rId30" Type="http://schemas.openxmlformats.org/officeDocument/2006/relationships/image" Target="../media/image28.png"/><Relationship Id="rId11" Type="http://schemas.openxmlformats.org/officeDocument/2006/relationships/image" Target="../media/image9.png"/><Relationship Id="rId33" Type="http://schemas.openxmlformats.org/officeDocument/2006/relationships/image" Target="../media/image37.png"/><Relationship Id="rId10" Type="http://schemas.openxmlformats.org/officeDocument/2006/relationships/image" Target="../media/image3.png"/><Relationship Id="rId32" Type="http://schemas.openxmlformats.org/officeDocument/2006/relationships/image" Target="../media/image32.png"/><Relationship Id="rId13" Type="http://schemas.openxmlformats.org/officeDocument/2006/relationships/image" Target="../media/image17.png"/><Relationship Id="rId35" Type="http://schemas.openxmlformats.org/officeDocument/2006/relationships/image" Target="../media/image26.png"/><Relationship Id="rId12" Type="http://schemas.openxmlformats.org/officeDocument/2006/relationships/image" Target="../media/image21.png"/><Relationship Id="rId34" Type="http://schemas.openxmlformats.org/officeDocument/2006/relationships/image" Target="../media/image36.png"/><Relationship Id="rId15" Type="http://schemas.openxmlformats.org/officeDocument/2006/relationships/image" Target="../media/image16.png"/><Relationship Id="rId37" Type="http://schemas.openxmlformats.org/officeDocument/2006/relationships/image" Target="../media/image30.png"/><Relationship Id="rId14" Type="http://schemas.openxmlformats.org/officeDocument/2006/relationships/image" Target="../media/image1.png"/><Relationship Id="rId36" Type="http://schemas.openxmlformats.org/officeDocument/2006/relationships/image" Target="../media/image34.png"/><Relationship Id="rId17" Type="http://schemas.openxmlformats.org/officeDocument/2006/relationships/image" Target="../media/image5.png"/><Relationship Id="rId39" Type="http://schemas.openxmlformats.org/officeDocument/2006/relationships/image" Target="../media/image55.png"/><Relationship Id="rId16" Type="http://schemas.openxmlformats.org/officeDocument/2006/relationships/image" Target="../media/image18.png"/><Relationship Id="rId38" Type="http://schemas.openxmlformats.org/officeDocument/2006/relationships/image" Target="../media/image31.png"/><Relationship Id="rId19" Type="http://schemas.openxmlformats.org/officeDocument/2006/relationships/image" Target="../media/image2.png"/><Relationship Id="rId1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6.png"/><Relationship Id="rId22" Type="http://schemas.openxmlformats.org/officeDocument/2006/relationships/image" Target="../media/image51.png"/><Relationship Id="rId21" Type="http://schemas.openxmlformats.org/officeDocument/2006/relationships/image" Target="../media/image52.png"/><Relationship Id="rId24" Type="http://schemas.openxmlformats.org/officeDocument/2006/relationships/image" Target="../media/image54.png"/><Relationship Id="rId23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9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26" Type="http://schemas.openxmlformats.org/officeDocument/2006/relationships/image" Target="../media/image57.png"/><Relationship Id="rId25" Type="http://schemas.openxmlformats.org/officeDocument/2006/relationships/image" Target="../media/image53.png"/><Relationship Id="rId28" Type="http://schemas.openxmlformats.org/officeDocument/2006/relationships/image" Target="../media/image63.png"/><Relationship Id="rId27" Type="http://schemas.openxmlformats.org/officeDocument/2006/relationships/image" Target="../media/image59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29" Type="http://schemas.openxmlformats.org/officeDocument/2006/relationships/image" Target="../media/image62.png"/><Relationship Id="rId7" Type="http://schemas.openxmlformats.org/officeDocument/2006/relationships/image" Target="../media/image38.png"/><Relationship Id="rId8" Type="http://schemas.openxmlformats.org/officeDocument/2006/relationships/image" Target="../media/image42.png"/><Relationship Id="rId31" Type="http://schemas.openxmlformats.org/officeDocument/2006/relationships/image" Target="../media/image61.png"/><Relationship Id="rId30" Type="http://schemas.openxmlformats.org/officeDocument/2006/relationships/image" Target="../media/image58.png"/><Relationship Id="rId11" Type="http://schemas.openxmlformats.org/officeDocument/2006/relationships/image" Target="../media/image49.png"/><Relationship Id="rId33" Type="http://schemas.openxmlformats.org/officeDocument/2006/relationships/image" Target="../media/image68.png"/><Relationship Id="rId10" Type="http://schemas.openxmlformats.org/officeDocument/2006/relationships/hyperlink" Target="http://www.arasaac.org/" TargetMode="External"/><Relationship Id="rId32" Type="http://schemas.openxmlformats.org/officeDocument/2006/relationships/image" Target="../media/image67.png"/><Relationship Id="rId13" Type="http://schemas.openxmlformats.org/officeDocument/2006/relationships/image" Target="../media/image41.png"/><Relationship Id="rId35" Type="http://schemas.openxmlformats.org/officeDocument/2006/relationships/image" Target="../media/image65.png"/><Relationship Id="rId12" Type="http://schemas.openxmlformats.org/officeDocument/2006/relationships/image" Target="../media/image44.png"/><Relationship Id="rId34" Type="http://schemas.openxmlformats.org/officeDocument/2006/relationships/image" Target="../media/image66.png"/><Relationship Id="rId15" Type="http://schemas.openxmlformats.org/officeDocument/2006/relationships/image" Target="../media/image47.png"/><Relationship Id="rId14" Type="http://schemas.openxmlformats.org/officeDocument/2006/relationships/image" Target="../media/image40.png"/><Relationship Id="rId36" Type="http://schemas.openxmlformats.org/officeDocument/2006/relationships/image" Target="../media/image64.png"/><Relationship Id="rId17" Type="http://schemas.openxmlformats.org/officeDocument/2006/relationships/image" Target="../media/image50.png"/><Relationship Id="rId16" Type="http://schemas.openxmlformats.org/officeDocument/2006/relationships/image" Target="../media/image45.png"/><Relationship Id="rId19" Type="http://schemas.openxmlformats.org/officeDocument/2006/relationships/image" Target="../media/image48.png"/><Relationship Id="rId18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8183" y="4920846"/>
            <a:ext cx="7320600" cy="26970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"/>
          <p:cNvSpPr/>
          <p:nvPr/>
        </p:nvSpPr>
        <p:spPr>
          <a:xfrm>
            <a:off x="115087" y="2254160"/>
            <a:ext cx="7328700" cy="2666700"/>
          </a:xfrm>
          <a:prstGeom prst="rect">
            <a:avLst/>
          </a:prstGeom>
          <a:solidFill>
            <a:srgbClr val="00DE64"/>
          </a:solidFill>
          <a:ln cap="flat" cmpd="sng" w="25550">
            <a:solidFill>
              <a:srgbClr val="00DE6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"/>
          <p:cNvSpPr/>
          <p:nvPr/>
        </p:nvSpPr>
        <p:spPr>
          <a:xfrm>
            <a:off x="171439" y="615421"/>
            <a:ext cx="3312900" cy="1431600"/>
          </a:xfrm>
          <a:prstGeom prst="rect">
            <a:avLst/>
          </a:prstGeom>
          <a:solidFill>
            <a:srgbClr val="92CCDC"/>
          </a:soli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"/>
          <p:cNvSpPr/>
          <p:nvPr/>
        </p:nvSpPr>
        <p:spPr>
          <a:xfrm>
            <a:off x="478602" y="615421"/>
            <a:ext cx="2058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514" y="1002900"/>
            <a:ext cx="1194916" cy="89703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"/>
          <p:cNvSpPr/>
          <p:nvPr/>
        </p:nvSpPr>
        <p:spPr>
          <a:xfrm>
            <a:off x="403450" y="662150"/>
            <a:ext cx="10506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5143" y="77875"/>
            <a:ext cx="1839799" cy="189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4627" y="77875"/>
            <a:ext cx="1742174" cy="171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"/>
          <p:cNvSpPr/>
          <p:nvPr/>
        </p:nvSpPr>
        <p:spPr>
          <a:xfrm>
            <a:off x="4344718" y="1796593"/>
            <a:ext cx="512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/>
          <p:nvPr/>
        </p:nvSpPr>
        <p:spPr>
          <a:xfrm>
            <a:off x="5764649" y="1796593"/>
            <a:ext cx="11949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VOGLIO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1707647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"/>
          <p:cNvSpPr/>
          <p:nvPr/>
        </p:nvSpPr>
        <p:spPr>
          <a:xfrm>
            <a:off x="3116863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"/>
          <p:cNvSpPr/>
          <p:nvPr/>
        </p:nvSpPr>
        <p:spPr>
          <a:xfrm>
            <a:off x="4526476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"/>
          <p:cNvSpPr/>
          <p:nvPr/>
        </p:nvSpPr>
        <p:spPr>
          <a:xfrm>
            <a:off x="5936088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"/>
          <p:cNvSpPr/>
          <p:nvPr/>
        </p:nvSpPr>
        <p:spPr>
          <a:xfrm>
            <a:off x="264699" y="237076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"/>
          <p:cNvSpPr/>
          <p:nvPr/>
        </p:nvSpPr>
        <p:spPr>
          <a:xfrm>
            <a:off x="1707647" y="3645804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"/>
          <p:cNvSpPr/>
          <p:nvPr/>
        </p:nvSpPr>
        <p:spPr>
          <a:xfrm>
            <a:off x="3137102" y="3645804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"/>
          <p:cNvSpPr/>
          <p:nvPr/>
        </p:nvSpPr>
        <p:spPr>
          <a:xfrm>
            <a:off x="4526476" y="3645804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"/>
          <p:cNvSpPr/>
          <p:nvPr/>
        </p:nvSpPr>
        <p:spPr>
          <a:xfrm>
            <a:off x="5936088" y="3645804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"/>
          <p:cNvSpPr/>
          <p:nvPr/>
        </p:nvSpPr>
        <p:spPr>
          <a:xfrm>
            <a:off x="264699" y="3645804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"/>
          <p:cNvSpPr/>
          <p:nvPr/>
        </p:nvSpPr>
        <p:spPr>
          <a:xfrm>
            <a:off x="1688598" y="502187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"/>
          <p:cNvSpPr/>
          <p:nvPr/>
        </p:nvSpPr>
        <p:spPr>
          <a:xfrm>
            <a:off x="3098608" y="5031975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"/>
          <p:cNvSpPr/>
          <p:nvPr/>
        </p:nvSpPr>
        <p:spPr>
          <a:xfrm>
            <a:off x="4516974" y="503708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"/>
          <p:cNvSpPr/>
          <p:nvPr/>
        </p:nvSpPr>
        <p:spPr>
          <a:xfrm>
            <a:off x="5935691" y="5031975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"/>
          <p:cNvSpPr/>
          <p:nvPr/>
        </p:nvSpPr>
        <p:spPr>
          <a:xfrm>
            <a:off x="278597" y="5018942"/>
            <a:ext cx="1358400" cy="119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"/>
          <p:cNvSpPr/>
          <p:nvPr/>
        </p:nvSpPr>
        <p:spPr>
          <a:xfrm>
            <a:off x="120246" y="7638466"/>
            <a:ext cx="7328700" cy="2715000"/>
          </a:xfrm>
          <a:prstGeom prst="rect">
            <a:avLst/>
          </a:prstGeom>
          <a:solidFill>
            <a:srgbClr val="FFD966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"/>
          <p:cNvSpPr/>
          <p:nvPr/>
        </p:nvSpPr>
        <p:spPr>
          <a:xfrm>
            <a:off x="1712806" y="6354163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"/>
          <p:cNvSpPr/>
          <p:nvPr/>
        </p:nvSpPr>
        <p:spPr>
          <a:xfrm>
            <a:off x="3122419" y="6351216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"/>
          <p:cNvSpPr/>
          <p:nvPr/>
        </p:nvSpPr>
        <p:spPr>
          <a:xfrm>
            <a:off x="4531635" y="6351216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"/>
          <p:cNvSpPr/>
          <p:nvPr/>
        </p:nvSpPr>
        <p:spPr>
          <a:xfrm>
            <a:off x="5954515" y="6335642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"/>
          <p:cNvSpPr/>
          <p:nvPr/>
        </p:nvSpPr>
        <p:spPr>
          <a:xfrm>
            <a:off x="283946" y="634881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"/>
          <p:cNvSpPr/>
          <p:nvPr/>
        </p:nvSpPr>
        <p:spPr>
          <a:xfrm>
            <a:off x="1712806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"/>
          <p:cNvSpPr/>
          <p:nvPr/>
        </p:nvSpPr>
        <p:spPr>
          <a:xfrm>
            <a:off x="3122419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"/>
          <p:cNvSpPr/>
          <p:nvPr/>
        </p:nvSpPr>
        <p:spPr>
          <a:xfrm>
            <a:off x="4531635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"/>
          <p:cNvSpPr/>
          <p:nvPr/>
        </p:nvSpPr>
        <p:spPr>
          <a:xfrm>
            <a:off x="5941247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"/>
          <p:cNvSpPr/>
          <p:nvPr/>
        </p:nvSpPr>
        <p:spPr>
          <a:xfrm>
            <a:off x="269858" y="7715499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"/>
          <p:cNvSpPr/>
          <p:nvPr/>
        </p:nvSpPr>
        <p:spPr>
          <a:xfrm>
            <a:off x="1712806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"/>
          <p:cNvSpPr/>
          <p:nvPr/>
        </p:nvSpPr>
        <p:spPr>
          <a:xfrm>
            <a:off x="3122419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"/>
          <p:cNvSpPr/>
          <p:nvPr/>
        </p:nvSpPr>
        <p:spPr>
          <a:xfrm>
            <a:off x="4531635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"/>
          <p:cNvSpPr/>
          <p:nvPr/>
        </p:nvSpPr>
        <p:spPr>
          <a:xfrm>
            <a:off x="5941247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"/>
          <p:cNvSpPr/>
          <p:nvPr/>
        </p:nvSpPr>
        <p:spPr>
          <a:xfrm>
            <a:off x="269858" y="8990541"/>
            <a:ext cx="1358400" cy="119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"/>
          <p:cNvSpPr/>
          <p:nvPr/>
        </p:nvSpPr>
        <p:spPr>
          <a:xfrm>
            <a:off x="518683" y="2370762"/>
            <a:ext cx="860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"/>
          <p:cNvSpPr/>
          <p:nvPr/>
        </p:nvSpPr>
        <p:spPr>
          <a:xfrm>
            <a:off x="298035" y="2254160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SI/MI PIACE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195" y="2629066"/>
            <a:ext cx="804019" cy="80401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"/>
          <p:cNvSpPr/>
          <p:nvPr/>
        </p:nvSpPr>
        <p:spPr>
          <a:xfrm>
            <a:off x="1690980" y="2263421"/>
            <a:ext cx="13584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NO/NON MI PIACE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34823" y="2854299"/>
            <a:ext cx="714350" cy="7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"/>
          <p:cNvSpPr/>
          <p:nvPr/>
        </p:nvSpPr>
        <p:spPr>
          <a:xfrm>
            <a:off x="266550" y="6243975"/>
            <a:ext cx="1375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ACQUA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NATURALE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94244" y="2653510"/>
            <a:ext cx="804019" cy="80401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"/>
          <p:cNvSpPr/>
          <p:nvPr/>
        </p:nvSpPr>
        <p:spPr>
          <a:xfrm>
            <a:off x="3117260" y="2263421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"/>
          <p:cNvSpPr/>
          <p:nvPr/>
        </p:nvSpPr>
        <p:spPr>
          <a:xfrm>
            <a:off x="1703086" y="6291213"/>
            <a:ext cx="135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CIOCCOLATA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"/>
          <p:cNvSpPr/>
          <p:nvPr/>
        </p:nvSpPr>
        <p:spPr>
          <a:xfrm>
            <a:off x="120246" y="10367872"/>
            <a:ext cx="73287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1927525" y="574125"/>
            <a:ext cx="12096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TABELLA DI COMUNICAZIONE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"/>
          <p:cNvSpPr/>
          <p:nvPr/>
        </p:nvSpPr>
        <p:spPr>
          <a:xfrm>
            <a:off x="304750" y="7607325"/>
            <a:ext cx="1320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"/>
          <p:cNvSpPr/>
          <p:nvPr/>
        </p:nvSpPr>
        <p:spPr>
          <a:xfrm>
            <a:off x="-1259603" y="2962610"/>
            <a:ext cx="12387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"/>
          <p:cNvSpPr/>
          <p:nvPr/>
        </p:nvSpPr>
        <p:spPr>
          <a:xfrm>
            <a:off x="264700" y="3538875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MANGIARE QUI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1700107" y="3538884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PORTARE VIA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/>
          <p:nvPr/>
        </p:nvSpPr>
        <p:spPr>
          <a:xfrm>
            <a:off x="4556250" y="3569625"/>
            <a:ext cx="1320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3105751" y="3569613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ANCORA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"/>
          <p:cNvSpPr/>
          <p:nvPr/>
        </p:nvSpPr>
        <p:spPr>
          <a:xfrm>
            <a:off x="5936088" y="2244478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ARRIVEDERCI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"/>
          <p:cNvSpPr/>
          <p:nvPr/>
        </p:nvSpPr>
        <p:spPr>
          <a:xfrm flipH="1">
            <a:off x="4566428" y="2263421"/>
            <a:ext cx="12387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CIAO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"/>
          <p:cNvSpPr/>
          <p:nvPr/>
        </p:nvSpPr>
        <p:spPr>
          <a:xfrm>
            <a:off x="5947206" y="3582356"/>
            <a:ext cx="135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BAGNO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3122212" y="6268813"/>
            <a:ext cx="135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TÉ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"/>
          <p:cNvSpPr/>
          <p:nvPr/>
        </p:nvSpPr>
        <p:spPr>
          <a:xfrm>
            <a:off x="234935" y="8914350"/>
            <a:ext cx="1447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HOT-DOG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"/>
          <p:cNvSpPr/>
          <p:nvPr/>
        </p:nvSpPr>
        <p:spPr>
          <a:xfrm>
            <a:off x="1772334" y="8914350"/>
            <a:ext cx="12387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CROISSANT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"/>
          <p:cNvSpPr/>
          <p:nvPr/>
        </p:nvSpPr>
        <p:spPr>
          <a:xfrm flipH="1">
            <a:off x="3058545" y="8914350"/>
            <a:ext cx="135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CARAMELLE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"/>
          <p:cNvSpPr/>
          <p:nvPr/>
        </p:nvSpPr>
        <p:spPr>
          <a:xfrm>
            <a:off x="4627672" y="8914350"/>
            <a:ext cx="12387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/>
          <p:nvPr/>
        </p:nvSpPr>
        <p:spPr>
          <a:xfrm>
            <a:off x="5867036" y="8914350"/>
            <a:ext cx="15771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GELATO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"/>
          <p:cNvSpPr/>
          <p:nvPr/>
        </p:nvSpPr>
        <p:spPr>
          <a:xfrm>
            <a:off x="269461" y="4944840"/>
            <a:ext cx="16278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CAFFÉ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"/>
          <p:cNvSpPr/>
          <p:nvPr/>
        </p:nvSpPr>
        <p:spPr>
          <a:xfrm>
            <a:off x="4538473" y="6279925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"/>
          <p:cNvSpPr/>
          <p:nvPr/>
        </p:nvSpPr>
        <p:spPr>
          <a:xfrm>
            <a:off x="1696144" y="7603089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PANINO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5954525" y="6279625"/>
            <a:ext cx="13584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ARANCIATA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"/>
          <p:cNvSpPr/>
          <p:nvPr/>
        </p:nvSpPr>
        <p:spPr>
          <a:xfrm flipH="1" rot="759">
            <a:off x="3097474" y="7617815"/>
            <a:ext cx="13584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PATATINE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"/>
          <p:cNvSpPr/>
          <p:nvPr/>
        </p:nvSpPr>
        <p:spPr>
          <a:xfrm flipH="1">
            <a:off x="4507143" y="7639308"/>
            <a:ext cx="1447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TRAMEZZINO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"/>
          <p:cNvSpPr/>
          <p:nvPr/>
        </p:nvSpPr>
        <p:spPr>
          <a:xfrm>
            <a:off x="5923786" y="7639308"/>
            <a:ext cx="1375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HAMBURGER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"/>
          <p:cNvSpPr/>
          <p:nvPr/>
        </p:nvSpPr>
        <p:spPr>
          <a:xfrm>
            <a:off x="1690980" y="4920846"/>
            <a:ext cx="13200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CAPPUCCINO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"/>
          <p:cNvSpPr/>
          <p:nvPr/>
        </p:nvSpPr>
        <p:spPr>
          <a:xfrm>
            <a:off x="3137102" y="4920846"/>
            <a:ext cx="13200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LATTE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"/>
          <p:cNvSpPr/>
          <p:nvPr/>
        </p:nvSpPr>
        <p:spPr>
          <a:xfrm>
            <a:off x="4507824" y="4920846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SUCCO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/>
          <p:nvPr/>
        </p:nvSpPr>
        <p:spPr>
          <a:xfrm flipH="1">
            <a:off x="5935313" y="4920846"/>
            <a:ext cx="13584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SPREMUTA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54740" y="8061515"/>
            <a:ext cx="1238570" cy="85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6850" y="9176598"/>
            <a:ext cx="1129436" cy="114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6551" y="6774698"/>
            <a:ext cx="847275" cy="77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810512" y="6661597"/>
            <a:ext cx="814325" cy="82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0787" y="8028831"/>
            <a:ext cx="915925" cy="91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5363" y="4086985"/>
            <a:ext cx="772668" cy="77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77087" y="3956839"/>
            <a:ext cx="806025" cy="79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677178" y="2611713"/>
            <a:ext cx="915925" cy="89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243512" y="2637634"/>
            <a:ext cx="931011" cy="93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55594" y="3895791"/>
            <a:ext cx="562338" cy="5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269251" y="6732924"/>
            <a:ext cx="772650" cy="7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762205" y="9176598"/>
            <a:ext cx="971490" cy="97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02803" y="932814"/>
            <a:ext cx="1050463" cy="105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345637" y="3934350"/>
            <a:ext cx="931025" cy="8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727977" y="3968946"/>
            <a:ext cx="814325" cy="81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258131" y="3994914"/>
            <a:ext cx="714331" cy="71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25512" y="9176598"/>
            <a:ext cx="1031811" cy="103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 flipH="1">
            <a:off x="3455773" y="8081300"/>
            <a:ext cx="909581" cy="82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257934" y="9377389"/>
            <a:ext cx="806004" cy="80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411326" y="9344976"/>
            <a:ext cx="795289" cy="79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06860" y="7893979"/>
            <a:ext cx="1129833" cy="112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984250" y="6743951"/>
            <a:ext cx="814325" cy="81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434162" y="5166849"/>
            <a:ext cx="1013159" cy="1013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962822" y="5135528"/>
            <a:ext cx="1048083" cy="104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430375" y="5322427"/>
            <a:ext cx="776239" cy="77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788992" y="5291892"/>
            <a:ext cx="814338" cy="81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189676" y="5303906"/>
            <a:ext cx="873071" cy="87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372912" y="6666328"/>
            <a:ext cx="847275" cy="84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4682835" y="7913764"/>
            <a:ext cx="1076655" cy="107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71432" y="83080"/>
            <a:ext cx="1282626" cy="4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"/>
          <p:cNvSpPr txBox="1"/>
          <p:nvPr/>
        </p:nvSpPr>
        <p:spPr>
          <a:xfrm>
            <a:off x="1428276" y="154990"/>
            <a:ext cx="2454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2825" spcFirstLastPara="1" rIns="102825" wrap="square" tIns="1028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Progetto Affrontiamo l’emergenza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"/>
          <p:cNvSpPr/>
          <p:nvPr/>
        </p:nvSpPr>
        <p:spPr>
          <a:xfrm>
            <a:off x="115483" y="127546"/>
            <a:ext cx="7320300" cy="3837000"/>
          </a:xfrm>
          <a:prstGeom prst="rect">
            <a:avLst/>
          </a:prstGeom>
          <a:solidFill>
            <a:schemeClr val="accent1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60">
              <a:srgbClr val="000000">
                <a:alpha val="40000"/>
              </a:srgbClr>
            </a:outerShdw>
          </a:effectLst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"/>
          <p:cNvSpPr/>
          <p:nvPr/>
        </p:nvSpPr>
        <p:spPr>
          <a:xfrm rot="5400000">
            <a:off x="2924173" y="463800"/>
            <a:ext cx="1267500" cy="95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1650898" y="301817"/>
            <a:ext cx="1356300" cy="126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218268" y="301817"/>
            <a:ext cx="1356300" cy="1267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88" name="Google Shape;288;p2"/>
          <p:cNvGraphicFramePr/>
          <p:nvPr/>
        </p:nvGraphicFramePr>
        <p:xfrm>
          <a:off x="158343" y="4163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{B4CD311B-4A67-4D47-BF79-652D7222BF1B}</a:tableStyleId>
              </a:tblPr>
              <a:tblGrid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3075"/>
                <a:gridCol w="725050"/>
              </a:tblGrid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0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?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SPAZIO</a:t>
                      </a:r>
                      <a:endParaRPr b="0" sz="2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3475" marB="53475" marR="100800" marL="100800">
                    <a:lnL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0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89" name="Google Shape;289;p2"/>
          <p:cNvSpPr/>
          <p:nvPr/>
        </p:nvSpPr>
        <p:spPr>
          <a:xfrm>
            <a:off x="187710" y="1683780"/>
            <a:ext cx="7153500" cy="2256600"/>
          </a:xfrm>
          <a:prstGeom prst="rect">
            <a:avLst/>
          </a:prstGeom>
          <a:solidFill>
            <a:srgbClr val="F5AF5B"/>
          </a:solidFill>
          <a:ln cap="flat" cmpd="sng" w="255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252397" y="1714929"/>
            <a:ext cx="20562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DENARO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magine che contiene testo, arancia&#10;&#10;Descrizione generata automaticamente" id="291" name="Google Shape;2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480" y="2026429"/>
            <a:ext cx="640914" cy="66509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"/>
          <p:cNvSpPr/>
          <p:nvPr/>
        </p:nvSpPr>
        <p:spPr>
          <a:xfrm>
            <a:off x="1404454" y="1821429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freccia&#10;&#10;Descrizione generata automaticamente" id="293" name="Google Shape;2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28" y="520288"/>
            <a:ext cx="968711" cy="955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freccia&#10;&#10;Descrizione generata automaticamente" id="294" name="Google Shape;2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802" y="635206"/>
            <a:ext cx="954822" cy="90755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"/>
          <p:cNvSpPr/>
          <p:nvPr/>
        </p:nvSpPr>
        <p:spPr>
          <a:xfrm rot="5400000">
            <a:off x="3966699" y="457907"/>
            <a:ext cx="1267500" cy="95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magine che contiene testo, arancia&#10;&#10;Descrizione generata automaticamente" id="296" name="Google Shape;29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9244" y="615000"/>
            <a:ext cx="872277" cy="95975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"/>
          <p:cNvSpPr/>
          <p:nvPr/>
        </p:nvSpPr>
        <p:spPr>
          <a:xfrm rot="5400000">
            <a:off x="5017956" y="457907"/>
            <a:ext cx="1267500" cy="95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54230" y="607423"/>
            <a:ext cx="887754" cy="903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avolo&#10;&#10;Descrizione generata automaticamente" id="299" name="Google Shape;29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7395" y="656674"/>
            <a:ext cx="763938" cy="84315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"/>
          <p:cNvSpPr/>
          <p:nvPr/>
        </p:nvSpPr>
        <p:spPr>
          <a:xfrm rot="5400000">
            <a:off x="6069213" y="451593"/>
            <a:ext cx="1267500" cy="95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23011" y="664672"/>
            <a:ext cx="794891" cy="779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"/>
          <p:cNvSpPr/>
          <p:nvPr/>
        </p:nvSpPr>
        <p:spPr>
          <a:xfrm>
            <a:off x="204775" y="301817"/>
            <a:ext cx="1383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QUANTO COSTA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1657644" y="289610"/>
            <a:ext cx="1383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VORREI PAGARE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4957455" y="289610"/>
            <a:ext cx="1383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FATTURA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4265745" y="289610"/>
            <a:ext cx="1383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CARTA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"/>
          <p:cNvSpPr/>
          <p:nvPr/>
        </p:nvSpPr>
        <p:spPr>
          <a:xfrm>
            <a:off x="2863276" y="295503"/>
            <a:ext cx="13839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CONTANTI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"/>
          <p:cNvSpPr/>
          <p:nvPr/>
        </p:nvSpPr>
        <p:spPr>
          <a:xfrm>
            <a:off x="6136894" y="289610"/>
            <a:ext cx="11274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RECLAMO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"/>
          <p:cNvSpPr/>
          <p:nvPr/>
        </p:nvSpPr>
        <p:spPr>
          <a:xfrm>
            <a:off x="2301732" y="1852157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3155754" y="1852157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4047874" y="1852157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4841575" y="1852157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5694803" y="1852157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500806" y="1868995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2745411" y="8230735"/>
            <a:ext cx="2056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120246" y="10278632"/>
            <a:ext cx="73266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825" lIns="101225" spcFirstLastPara="1" rIns="101225" wrap="square" tIns="102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 dei pittogrammi: Sergio Palao. Origine: </a:t>
            </a:r>
            <a:r>
              <a:rPr b="0" i="1" lang="it-IT" sz="7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ARASAAC (http://www.arasaac.org)</a:t>
            </a:r>
            <a:r>
              <a:rPr b="0" i="1" lang="it-IT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​Licenza: CC (BY-NC-SA). Proprietario: Governo di Aragona (Spagna)​. Traduzione e adattamento a cura di CTS Bologna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"/>
          <p:cNvSpPr/>
          <p:nvPr/>
        </p:nvSpPr>
        <p:spPr>
          <a:xfrm>
            <a:off x="5384069" y="9176598"/>
            <a:ext cx="8838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7" name="Google Shape;317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95433" y="1752394"/>
            <a:ext cx="806004" cy="80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91112" y="1535186"/>
            <a:ext cx="1188170" cy="118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48315" y="1714509"/>
            <a:ext cx="964744" cy="96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696787" y="1802486"/>
            <a:ext cx="754810" cy="75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984252" y="1499827"/>
            <a:ext cx="1282224" cy="128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349291" y="1663153"/>
            <a:ext cx="950060" cy="95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500806" y="1802486"/>
            <a:ext cx="766715" cy="76671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"/>
          <p:cNvSpPr/>
          <p:nvPr/>
        </p:nvSpPr>
        <p:spPr>
          <a:xfrm>
            <a:off x="476220" y="2862425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5191" y="2893154"/>
            <a:ext cx="603610" cy="60361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"/>
          <p:cNvSpPr/>
          <p:nvPr/>
        </p:nvSpPr>
        <p:spPr>
          <a:xfrm>
            <a:off x="1351276" y="2879263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2301732" y="2879263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351276" y="2901152"/>
            <a:ext cx="596069" cy="5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381102" y="2946614"/>
            <a:ext cx="615911" cy="61591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"/>
          <p:cNvSpPr/>
          <p:nvPr/>
        </p:nvSpPr>
        <p:spPr>
          <a:xfrm>
            <a:off x="3174803" y="2879263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4049858" y="2879263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4920945" y="2879263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5716630" y="2879263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237506" y="2931039"/>
            <a:ext cx="647263" cy="64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27244" y="2946614"/>
            <a:ext cx="632580" cy="63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964598" y="2908729"/>
            <a:ext cx="588926" cy="58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742425" y="2915885"/>
            <a:ext cx="604800" cy="6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"/>
          <p:cNvSpPr/>
          <p:nvPr/>
        </p:nvSpPr>
        <p:spPr>
          <a:xfrm>
            <a:off x="6510331" y="2879263"/>
            <a:ext cx="710100" cy="738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573033" y="2946614"/>
            <a:ext cx="567893" cy="56789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"/>
          <p:cNvSpPr/>
          <p:nvPr/>
        </p:nvSpPr>
        <p:spPr>
          <a:xfrm>
            <a:off x="138501" y="7661197"/>
            <a:ext cx="7320600" cy="1261200"/>
          </a:xfrm>
          <a:prstGeom prst="rect">
            <a:avLst/>
          </a:prstGeom>
          <a:solidFill>
            <a:srgbClr val="FFC000"/>
          </a:solidFill>
          <a:ln cap="flat" cmpd="sng" w="255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-16081" y="7588730"/>
            <a:ext cx="15267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FARCITURE</a:t>
            </a:r>
            <a:endParaRPr b="1" i="0" sz="1600" u="none" cap="none" strike="noStrike"/>
          </a:p>
        </p:txBody>
      </p:sp>
      <p:sp>
        <p:nvSpPr>
          <p:cNvPr id="342" name="Google Shape;342;p2"/>
          <p:cNvSpPr/>
          <p:nvPr/>
        </p:nvSpPr>
        <p:spPr>
          <a:xfrm>
            <a:off x="138501" y="7913764"/>
            <a:ext cx="10506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1261191" y="7913764"/>
            <a:ext cx="9597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2293002" y="7913764"/>
            <a:ext cx="10404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3429377" y="7913776"/>
            <a:ext cx="8400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4365354" y="7913764"/>
            <a:ext cx="11112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555906" y="7913764"/>
            <a:ext cx="8730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6508346" y="7913764"/>
            <a:ext cx="8802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1271375" y="7913775"/>
            <a:ext cx="919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PROSCIUTTO CRUDO</a:t>
            </a:r>
            <a:endParaRPr b="0" i="0" sz="1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"/>
          <p:cNvSpPr/>
          <p:nvPr/>
        </p:nvSpPr>
        <p:spPr>
          <a:xfrm>
            <a:off x="124200" y="7913775"/>
            <a:ext cx="10506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FORMAGGIO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"/>
          <p:cNvSpPr/>
          <p:nvPr/>
        </p:nvSpPr>
        <p:spPr>
          <a:xfrm>
            <a:off x="2318575" y="7913775"/>
            <a:ext cx="10311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PROSCIUTTO COTTO</a:t>
            </a:r>
            <a:endParaRPr b="0" i="0" sz="1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"/>
          <p:cNvSpPr/>
          <p:nvPr/>
        </p:nvSpPr>
        <p:spPr>
          <a:xfrm>
            <a:off x="3437450" y="7912200"/>
            <a:ext cx="8400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SALAME</a:t>
            </a:r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"/>
          <p:cNvSpPr/>
          <p:nvPr/>
        </p:nvSpPr>
        <p:spPr>
          <a:xfrm>
            <a:off x="4380200" y="7913775"/>
            <a:ext cx="11097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MORTADELLA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"/>
          <p:cNvSpPr/>
          <p:nvPr/>
        </p:nvSpPr>
        <p:spPr>
          <a:xfrm>
            <a:off x="5435200" y="7913775"/>
            <a:ext cx="8877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TONNO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"/>
          <p:cNvSpPr/>
          <p:nvPr/>
        </p:nvSpPr>
        <p:spPr>
          <a:xfrm>
            <a:off x="6508349" y="7913775"/>
            <a:ext cx="8724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VERDURE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"/>
          <p:cNvSpPr/>
          <p:nvPr/>
        </p:nvSpPr>
        <p:spPr>
          <a:xfrm>
            <a:off x="120246" y="9008220"/>
            <a:ext cx="7321200" cy="1371900"/>
          </a:xfrm>
          <a:prstGeom prst="rect">
            <a:avLst/>
          </a:prstGeom>
          <a:solidFill>
            <a:srgbClr val="E64E37"/>
          </a:solidFill>
          <a:ln cap="flat" cmpd="sng" w="25550">
            <a:solidFill>
              <a:srgbClr val="E64E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238110" y="8924031"/>
            <a:ext cx="22209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RICHIESTE SPECIALI</a:t>
            </a:r>
            <a:endParaRPr b="1" i="0" sz="1600" u="none" cap="none" strike="noStrike">
              <a:solidFill>
                <a:schemeClr val="lt1"/>
              </a:solidFill>
            </a:endParaRPr>
          </a:p>
        </p:txBody>
      </p:sp>
      <p:sp>
        <p:nvSpPr>
          <p:cNvPr id="358" name="Google Shape;358;p2"/>
          <p:cNvSpPr/>
          <p:nvPr/>
        </p:nvSpPr>
        <p:spPr>
          <a:xfrm>
            <a:off x="229380" y="9259946"/>
            <a:ext cx="15159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 flipH="1">
            <a:off x="556384" y="9385387"/>
            <a:ext cx="1031018" cy="89156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"/>
          <p:cNvSpPr/>
          <p:nvPr/>
        </p:nvSpPr>
        <p:spPr>
          <a:xfrm>
            <a:off x="2055685" y="9269206"/>
            <a:ext cx="17532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4119307" y="9269206"/>
            <a:ext cx="15153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 flipH="1">
            <a:off x="2779540" y="9521773"/>
            <a:ext cx="712744" cy="71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682835" y="9605120"/>
            <a:ext cx="634168" cy="63416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"/>
          <p:cNvSpPr/>
          <p:nvPr/>
        </p:nvSpPr>
        <p:spPr>
          <a:xfrm>
            <a:off x="158740" y="9260787"/>
            <a:ext cx="1109700" cy="4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VEGANO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"/>
          <p:cNvSpPr/>
          <p:nvPr/>
        </p:nvSpPr>
        <p:spPr>
          <a:xfrm>
            <a:off x="2055685" y="9260787"/>
            <a:ext cx="1674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GLUTINE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"/>
          <p:cNvSpPr/>
          <p:nvPr/>
        </p:nvSpPr>
        <p:spPr>
          <a:xfrm>
            <a:off x="4047874" y="9260787"/>
            <a:ext cx="18168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SENZA LATTOSIO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"/>
          <p:cNvSpPr/>
          <p:nvPr/>
        </p:nvSpPr>
        <p:spPr>
          <a:xfrm>
            <a:off x="5865449" y="9260787"/>
            <a:ext cx="1356300" cy="100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5794016" y="9260787"/>
            <a:ext cx="15867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600" lIns="101225" spcFirstLastPara="1" rIns="101225" wrap="square" tIns="50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ALLERGIA A..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494854" y="9597543"/>
            <a:ext cx="647660" cy="64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96850" y="8233682"/>
            <a:ext cx="695679" cy="69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 flipH="1">
            <a:off x="1410675" y="8190296"/>
            <a:ext cx="660750" cy="67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549436" y="8334705"/>
            <a:ext cx="567892" cy="567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3601149" y="8333299"/>
            <a:ext cx="588925" cy="5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549712" y="8214735"/>
            <a:ext cx="700044" cy="70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649101" y="8166849"/>
            <a:ext cx="700050" cy="7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6641291" y="8221474"/>
            <a:ext cx="660756" cy="66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