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0">
          <p15:clr>
            <a:srgbClr val="9AA0A6"/>
          </p15:clr>
        </p15:guide>
        <p15:guide id="2" pos="1020">
          <p15:clr>
            <a:srgbClr val="9AA0A6"/>
          </p15:clr>
        </p15:guide>
        <p15:guide id="3" orient="horz" pos="3118">
          <p15:clr>
            <a:srgbClr val="9AA0A6"/>
          </p15:clr>
        </p15:guide>
        <p15:guide id="4" pos="1077">
          <p15:clr>
            <a:srgbClr val="9AA0A6"/>
          </p15:clr>
        </p15:guide>
        <p15:guide id="5" pos="1928">
          <p15:clr>
            <a:srgbClr val="9AA0A6"/>
          </p15:clr>
        </p15:guide>
        <p15:guide id="6" pos="2819">
          <p15:clr>
            <a:srgbClr val="9AA0A6"/>
          </p15:clr>
        </p15:guide>
        <p15:guide id="7" orient="horz" pos="4072">
          <p15:clr>
            <a:srgbClr val="9AA0A6"/>
          </p15:clr>
        </p15:guide>
        <p15:guide id="8" orient="horz" pos="4819">
          <p15:clr>
            <a:srgbClr val="9AA0A6"/>
          </p15:clr>
        </p15:guide>
        <p15:guide id="9" orient="horz" pos="486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TPjcM0fpUSR818Uh1YIqY8+eO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25382-CAD3-4EBF-BF76-60F9230A781F}">
  <a:tblStyle styleId="{54325382-CAD3-4EBF-BF76-60F9230A78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288" y="68"/>
      </p:cViewPr>
      <p:guideLst>
        <p:guide pos="150"/>
        <p:guide pos="1020"/>
        <p:guide orient="horz" pos="3118"/>
        <p:guide pos="1077"/>
        <p:guide pos="1928"/>
        <p:guide pos="2819"/>
        <p:guide orient="horz" pos="4072"/>
        <p:guide orient="horz" pos="4819"/>
        <p:guide orient="horz"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9979" y="812520"/>
            <a:ext cx="6719400" cy="400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644" y="685800"/>
            <a:ext cx="24234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644" y="685800"/>
            <a:ext cx="24234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4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5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6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subTitle" idx="1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3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3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hyperlink" Target="http://www.arasaac.org/" TargetMode="Externa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3.png"/><Relationship Id="rId18" Type="http://schemas.openxmlformats.org/officeDocument/2006/relationships/image" Target="../media/image48.png"/><Relationship Id="rId3" Type="http://schemas.openxmlformats.org/officeDocument/2006/relationships/hyperlink" Target="http://www.arasaac.org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115087" y="2254160"/>
            <a:ext cx="7328100" cy="3945900"/>
          </a:xfrm>
          <a:prstGeom prst="rect">
            <a:avLst/>
          </a:prstGeom>
          <a:solidFill>
            <a:srgbClr val="00DE64"/>
          </a:solidFill>
          <a:ln w="25550" cap="flat" cmpd="sng">
            <a:solidFill>
              <a:srgbClr val="00DE6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171439" y="615421"/>
            <a:ext cx="3312600" cy="1431300"/>
          </a:xfrm>
          <a:prstGeom prst="rect">
            <a:avLst/>
          </a:prstGeom>
          <a:solidFill>
            <a:srgbClr val="92CCDC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478602" y="754754"/>
            <a:ext cx="2057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746" y="751387"/>
            <a:ext cx="1194520" cy="1207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363181" y="662146"/>
            <a:ext cx="20577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sz="1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338973" y="1708615"/>
            <a:ext cx="2057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5143" y="77875"/>
            <a:ext cx="1839401" cy="189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4627" y="77875"/>
            <a:ext cx="1741776" cy="1713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4344718" y="1796593"/>
            <a:ext cx="51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764649" y="1796593"/>
            <a:ext cx="11946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707647" y="2370762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3116863" y="2370762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4526476" y="2370762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5936088" y="2370762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264699" y="2370762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1707647" y="3645804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3116863" y="3645804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5931328" y="365925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238110" y="3675759"/>
            <a:ext cx="1358100" cy="115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"/>
          <p:cNvSpPr/>
          <p:nvPr/>
        </p:nvSpPr>
        <p:spPr>
          <a:xfrm>
            <a:off x="1688598" y="4935158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3098213" y="4929763"/>
            <a:ext cx="1358100" cy="119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4512086" y="494777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38110" y="4935158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20246" y="6323855"/>
            <a:ext cx="7328100" cy="3945900"/>
          </a:xfrm>
          <a:prstGeom prst="rect">
            <a:avLst/>
          </a:prstGeom>
          <a:solidFill>
            <a:srgbClr val="FFD966"/>
          </a:solidFill>
          <a:ln w="255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696150" y="6452825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3122419" y="6462767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4531825" y="6463075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5941247" y="6440457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36150" y="6451250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1688134" y="7726599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3122419" y="7715499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4531635" y="7715499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5941247" y="7715499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36158" y="7720949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712806" y="899054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3122419" y="899054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4531635" y="899054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5941247" y="899054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269858" y="899054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518683" y="2370762"/>
            <a:ext cx="8604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298035" y="2254160"/>
            <a:ext cx="1358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SÌ / BENE</a:t>
            </a:r>
            <a:endParaRPr sz="1600"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957" y="2609241"/>
            <a:ext cx="803623" cy="80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1707647" y="2263421"/>
            <a:ext cx="1358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/ MALE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4649" y="2590916"/>
            <a:ext cx="803622" cy="80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4019" y="2630485"/>
            <a:ext cx="803622" cy="80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3117260" y="2263421"/>
            <a:ext cx="1358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55175" y="551438"/>
            <a:ext cx="12657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587717" y="-2396860"/>
            <a:ext cx="909581" cy="909581"/>
          </a:xfrm>
          <a:prstGeom prst="rect">
            <a:avLst/>
          </a:prstGeom>
          <a:noFill/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13" name="Google Shape;113;p1"/>
          <p:cNvSpPr/>
          <p:nvPr/>
        </p:nvSpPr>
        <p:spPr>
          <a:xfrm>
            <a:off x="185175" y="6341449"/>
            <a:ext cx="1456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LIBRO IN CAA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20246" y="10367872"/>
            <a:ext cx="73281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lang="it-IT" sz="700" b="0" i="1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ARASAAC (http://www.arasaac.org)</a:t>
            </a:r>
            <a:r>
              <a:rPr lang="it-IT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 rot="-32538">
            <a:off x="240970" y="4928797"/>
            <a:ext cx="1362961" cy="38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COSA DEVI FARE?</a:t>
            </a:r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3108725" y="6424875"/>
            <a:ext cx="13662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LIBRO MORBIDO</a:t>
            </a:r>
            <a:endParaRPr sz="1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721744" y="6422587"/>
            <a:ext cx="16203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LIBRO IN BRAILLE</a:t>
            </a:r>
            <a:endParaRPr sz="1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4527600" y="6420250"/>
            <a:ext cx="1358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5941225" y="6420250"/>
            <a:ext cx="1480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CUCINA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253850" y="7682388"/>
            <a:ext cx="1358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POESIE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684088" y="7673350"/>
            <a:ext cx="1366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FUMETTO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122425" y="7688950"/>
            <a:ext cx="1358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DIZIONARIO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4531652" y="7683075"/>
            <a:ext cx="1358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6186501" y="7683086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GIALLO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17480" y="8945921"/>
            <a:ext cx="1269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UMORISTICO</a:t>
            </a:r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891786" y="8990541"/>
            <a:ext cx="1123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3333543" y="9011588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FIABE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4682835" y="8990120"/>
            <a:ext cx="1110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ROMANZO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6058715" y="8990120"/>
            <a:ext cx="108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STORIA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03465" y="2609858"/>
            <a:ext cx="872278" cy="8722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/>
          <p:nvPr/>
        </p:nvSpPr>
        <p:spPr>
          <a:xfrm>
            <a:off x="4757839" y="2379180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11496" y="2609858"/>
            <a:ext cx="1031017" cy="92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1683424" y="4901700"/>
            <a:ext cx="1358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3080525" y="4882950"/>
            <a:ext cx="1358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LETTURA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4537562" y="4890375"/>
            <a:ext cx="13248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PRESTITO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236150" y="3666000"/>
            <a:ext cx="1358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BIBLIOTECARIA</a:t>
            </a:r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707647" y="3645804"/>
            <a:ext cx="14664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TESSERA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3329575" y="3645804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ORARIO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4524094" y="3645801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4552050" y="3666000"/>
            <a:ext cx="13002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5969424" y="2370762"/>
            <a:ext cx="13248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 PIANO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5943628" y="4947786"/>
            <a:ext cx="1358100" cy="119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5866243" y="4967150"/>
            <a:ext cx="1435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RESTITUZIONE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0737" y="981223"/>
            <a:ext cx="977839" cy="97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4400" y="3975403"/>
            <a:ext cx="794495" cy="79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25512" y="3780085"/>
            <a:ext cx="1141341" cy="114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72349" y="5172587"/>
            <a:ext cx="977850" cy="9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943628" y="5051339"/>
            <a:ext cx="1300083" cy="130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79411" y="3851771"/>
            <a:ext cx="1031025" cy="103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01051" y="5300452"/>
            <a:ext cx="752425" cy="74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926550" y="5201987"/>
            <a:ext cx="841325" cy="8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94899" y="5372551"/>
            <a:ext cx="697725" cy="6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/>
          <p:nvPr/>
        </p:nvSpPr>
        <p:spPr>
          <a:xfrm>
            <a:off x="5931325" y="3684950"/>
            <a:ext cx="132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46927" y="6660190"/>
            <a:ext cx="909600" cy="90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907249" y="6652184"/>
            <a:ext cx="977850" cy="97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2913" y="9344976"/>
            <a:ext cx="794891" cy="79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822384" y="6752147"/>
            <a:ext cx="831799" cy="8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177026" y="6694214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48050" y="8029945"/>
            <a:ext cx="817115" cy="81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022746" y="8082142"/>
            <a:ext cx="754810" cy="7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412913" y="8082142"/>
            <a:ext cx="752429" cy="75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868753" y="8074001"/>
            <a:ext cx="768699" cy="76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152372" y="7946597"/>
            <a:ext cx="911169" cy="91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79212" y="9287400"/>
            <a:ext cx="754800" cy="7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063622" y="9344976"/>
            <a:ext cx="761953" cy="76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435824" y="6798338"/>
            <a:ext cx="731078" cy="7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603465" y="9064206"/>
            <a:ext cx="1228649" cy="12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138085" y="9220798"/>
            <a:ext cx="925455" cy="92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788636" y="3995599"/>
            <a:ext cx="841322" cy="84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6147213" y="3994767"/>
            <a:ext cx="836957" cy="8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>
            <a:off x="0" y="6819307"/>
            <a:ext cx="7381500" cy="3451800"/>
          </a:xfrm>
          <a:prstGeom prst="rect">
            <a:avLst/>
          </a:prstGeom>
          <a:solidFill>
            <a:srgbClr val="F5AF5B"/>
          </a:solidFill>
          <a:ln w="255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59528" y="3788504"/>
            <a:ext cx="7401300" cy="2946600"/>
          </a:xfrm>
          <a:prstGeom prst="rect">
            <a:avLst/>
          </a:prstGeom>
          <a:solidFill>
            <a:schemeClr val="accent1"/>
          </a:solidFill>
          <a:ln w="255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50009" y="3950568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1" name="Google Shape;181;p2"/>
          <p:cNvGraphicFramePr/>
          <p:nvPr/>
        </p:nvGraphicFramePr>
        <p:xfrm>
          <a:off x="230967" y="2201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{54325382-CAD3-4EBF-BF76-60F9230A781F}</a:tableStyleId>
              </a:tblPr>
              <a:tblGrid>
                <a:gridCol w="72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0800" marR="100800" marT="53475" marB="53475">
                    <a:lnL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Google Shape;182;p2"/>
          <p:cNvSpPr/>
          <p:nvPr/>
        </p:nvSpPr>
        <p:spPr>
          <a:xfrm>
            <a:off x="252397" y="1714929"/>
            <a:ext cx="20577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3257" y="301817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20246" y="10278632"/>
            <a:ext cx="73281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102825" rIns="101225" bIns="102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lang="it-IT" sz="700" b="0" i="1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ARASAAC (http://www.arasaac.org)</a:t>
            </a:r>
            <a:r>
              <a:rPr lang="it-IT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67471" y="7807686"/>
            <a:ext cx="1181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424296" y="7807686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2539843" y="7851464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496649" y="7851464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5238425" y="7851464"/>
            <a:ext cx="11898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313115" y="9158498"/>
            <a:ext cx="10353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6428976" y="9176598"/>
            <a:ext cx="95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48" y="4471697"/>
            <a:ext cx="705204" cy="70520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"/>
          <p:cNvSpPr txBox="1"/>
          <p:nvPr/>
        </p:nvSpPr>
        <p:spPr>
          <a:xfrm>
            <a:off x="167475" y="3950575"/>
            <a:ext cx="13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SCEGLI IL LIBRO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1587402" y="3950568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3028365" y="3956882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4507427" y="3956882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4515364" y="5303906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205" y="5809039"/>
            <a:ext cx="714331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3622" y="4462016"/>
            <a:ext cx="714331" cy="7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 txBox="1"/>
          <p:nvPr/>
        </p:nvSpPr>
        <p:spPr>
          <a:xfrm>
            <a:off x="1594150" y="3956875"/>
            <a:ext cx="13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DALLO ALLA BIBLIOTECARIA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3543" y="4390034"/>
            <a:ext cx="788145" cy="788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/>
        </p:nvSpPr>
        <p:spPr>
          <a:xfrm>
            <a:off x="3034000" y="3956875"/>
            <a:ext cx="1358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 LA TESSERA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9539" y="4404890"/>
            <a:ext cx="758400" cy="75842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4524094" y="3956882"/>
            <a:ext cx="13413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 IL LIBRO A CASA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5952756" y="3950568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67791" y="4480066"/>
            <a:ext cx="742508" cy="742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 txBox="1"/>
          <p:nvPr/>
        </p:nvSpPr>
        <p:spPr>
          <a:xfrm>
            <a:off x="5917325" y="3909950"/>
            <a:ext cx="1385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LEGGILO TUTTE LE VOLTE CHE VUOI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58740" y="5297591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3524" y="5809039"/>
            <a:ext cx="714331" cy="7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/>
          <p:nvPr/>
        </p:nvSpPr>
        <p:spPr>
          <a:xfrm>
            <a:off x="1587402" y="5303906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1144" y="5764691"/>
            <a:ext cx="758381" cy="75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"/>
          <p:cNvSpPr txBox="1"/>
          <p:nvPr/>
        </p:nvSpPr>
        <p:spPr>
          <a:xfrm>
            <a:off x="158725" y="5280538"/>
            <a:ext cx="1358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ROMPERLO!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1587402" y="5283683"/>
            <a:ext cx="1358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PERDERLO!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3016063" y="5303906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5981295" y="5303891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4173" y="5724850"/>
            <a:ext cx="807194" cy="80719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 txBox="1"/>
          <p:nvPr/>
        </p:nvSpPr>
        <p:spPr>
          <a:xfrm>
            <a:off x="3016050" y="5275500"/>
            <a:ext cx="13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TIENILO UN MESE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4515374" y="5303900"/>
            <a:ext cx="13581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PORTALO IN BIBLIOTECA</a:t>
            </a:r>
            <a:endParaRPr sz="13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16398" y="5600611"/>
            <a:ext cx="1045304" cy="104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 txBox="1"/>
          <p:nvPr/>
        </p:nvSpPr>
        <p:spPr>
          <a:xfrm>
            <a:off x="5981300" y="5303900"/>
            <a:ext cx="135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RESTITUISCILO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158740" y="8665150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0188" y="9092401"/>
            <a:ext cx="977725" cy="9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"/>
          <p:cNvSpPr/>
          <p:nvPr/>
        </p:nvSpPr>
        <p:spPr>
          <a:xfrm>
            <a:off x="3016063" y="6981371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31162" y="7492819"/>
            <a:ext cx="714331" cy="7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"/>
          <p:cNvSpPr txBox="1"/>
          <p:nvPr/>
        </p:nvSpPr>
        <p:spPr>
          <a:xfrm>
            <a:off x="3016063" y="6981371"/>
            <a:ext cx="15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REGOLE DELLA BIBLIOTECA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 txBox="1"/>
          <p:nvPr/>
        </p:nvSpPr>
        <p:spPr>
          <a:xfrm>
            <a:off x="167475" y="8656725"/>
            <a:ext cx="13581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ASPETTA IL TUO TURNO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1587402" y="8665150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923137" y="9141660"/>
            <a:ext cx="754413" cy="7544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/>
          <p:nvPr/>
        </p:nvSpPr>
        <p:spPr>
          <a:xfrm>
            <a:off x="1585225" y="8656725"/>
            <a:ext cx="1358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 A BASSA VOCE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3024794" y="8665150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515364" y="8665150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5952756" y="8665150"/>
            <a:ext cx="1358100" cy="12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25" tIns="102825" rIns="102825" bIns="102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3581" y="9127084"/>
            <a:ext cx="793701" cy="79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"/>
          <p:cNvSpPr txBox="1"/>
          <p:nvPr/>
        </p:nvSpPr>
        <p:spPr>
          <a:xfrm>
            <a:off x="3011700" y="8656725"/>
            <a:ext cx="13854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RIMETTI I LIBRI AL LORO POSTO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841575" y="9176598"/>
            <a:ext cx="714331" cy="7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"/>
          <p:cNvSpPr txBox="1"/>
          <p:nvPr/>
        </p:nvSpPr>
        <p:spPr>
          <a:xfrm>
            <a:off x="4504275" y="8656725"/>
            <a:ext cx="13413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FARE RUMORE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336113" y="9176598"/>
            <a:ext cx="648454" cy="6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/>
          <p:cNvSpPr txBox="1"/>
          <p:nvPr/>
        </p:nvSpPr>
        <p:spPr>
          <a:xfrm>
            <a:off x="5952750" y="8665150"/>
            <a:ext cx="13413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225" tIns="50600" rIns="101225" bIns="5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DISTURBARE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Personalizzato</PresentationFormat>
  <Paragraphs>93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VINCENZO GRAMEGNA</cp:lastModifiedBy>
  <cp:revision>1</cp:revision>
  <dcterms:modified xsi:type="dcterms:W3CDTF">2022-06-06T15:04:36Z</dcterms:modified>
</cp:coreProperties>
</file>