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61" r:id="rId6"/>
  </p:sldMasterIdLst>
  <p:notesMasterIdLst>
    <p:notesMasterId r:id="rId7"/>
  </p:notesMasterIdLst>
  <p:sldIdLst>
    <p:sldId id="256" r:id="rId8"/>
    <p:sldId id="257" r:id="rId9"/>
  </p:sldIdLst>
  <p:sldSz cy="10692000" cx="756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9AA0A6"/>
          </p15:clr>
        </p15:guide>
        <p15:guide id="2" pos="1964">
          <p15:clr>
            <a:srgbClr val="9AA0A6"/>
          </p15:clr>
        </p15:guide>
        <p15:guide id="3" pos="1022">
          <p15:clr>
            <a:srgbClr val="9AA0A6"/>
          </p15:clr>
        </p15:guide>
        <p15:guide id="4" pos="1079">
          <p15:clr>
            <a:srgbClr val="9AA0A6"/>
          </p15:clr>
        </p15:guide>
        <p15:guide id="5" pos="2819">
          <p15:clr>
            <a:srgbClr val="9AA0A6"/>
          </p15:clr>
        </p15:guide>
        <p15:guide id="6" pos="2884">
          <p15:clr>
            <a:srgbClr val="9AA0A6"/>
          </p15:clr>
        </p15:guide>
        <p15:guide id="7" orient="horz" pos="2421">
          <p15:clr>
            <a:srgbClr val="9AA0A6"/>
          </p15:clr>
        </p15:guide>
        <p15:guide id="8" orient="horz" pos="3239">
          <p15:clr>
            <a:srgbClr val="9AA0A6"/>
          </p15:clr>
        </p15:guide>
        <p15:guide id="9" orient="horz" pos="4860">
          <p15:clr>
            <a:srgbClr val="9AA0A6"/>
          </p15:clr>
        </p15:guide>
        <p15:guide id="10" pos="3773">
          <p15:clr>
            <a:srgbClr val="9AA0A6"/>
          </p15:clr>
        </p15:guide>
        <p15:guide id="11" orient="horz" pos="5663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10" roundtripDataSignature="AMtx7mhwpF9wIk4xe9gglOMhAbOHB9SI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D91E1B0-CE2B-4634-AB12-F54CB96E2183}">
  <a:tblStyle styleId="{0D91E1B0-CE2B-4634-AB12-F54CB96E218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1964"/>
        <p:guide pos="1022"/>
        <p:guide pos="1079"/>
        <p:guide pos="2819"/>
        <p:guide pos="2884"/>
        <p:guide pos="2421" orient="horz"/>
        <p:guide pos="3239" orient="horz"/>
        <p:guide pos="4860" orient="horz"/>
        <p:guide pos="3773"/>
        <p:guide pos="5663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0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19979" y="812520"/>
            <a:ext cx="6719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/>
          <p:nvPr>
            <p:ph idx="2" type="sldImg"/>
          </p:nvPr>
        </p:nvSpPr>
        <p:spPr>
          <a:xfrm>
            <a:off x="2216654" y="685800"/>
            <a:ext cx="2423700" cy="342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Google Shape;113;p1:notes"/>
          <p:cNvSpPr txBox="1"/>
          <p:nvPr>
            <p:ph idx="1"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:notes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:notes"/>
          <p:cNvSpPr/>
          <p:nvPr>
            <p:ph idx="2" type="sldImg"/>
          </p:nvPr>
        </p:nvSpPr>
        <p:spPr>
          <a:xfrm>
            <a:off x="2216633" y="685800"/>
            <a:ext cx="24228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9" name="Google Shape;229;p2:notes"/>
          <p:cNvSpPr txBox="1"/>
          <p:nvPr>
            <p:ph idx="1"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:notes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" type="body"/>
          </p:nvPr>
        </p:nvSpPr>
        <p:spPr>
          <a:xfrm>
            <a:off x="377802" y="2501675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2" type="body"/>
          </p:nvPr>
        </p:nvSpPr>
        <p:spPr>
          <a:xfrm>
            <a:off x="377802" y="5740846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3" type="body"/>
          </p:nvPr>
        </p:nvSpPr>
        <p:spPr>
          <a:xfrm>
            <a:off x="37780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4" type="body"/>
          </p:nvPr>
        </p:nvSpPr>
        <p:spPr>
          <a:xfrm>
            <a:off x="386413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" type="body"/>
          </p:nvPr>
        </p:nvSpPr>
        <p:spPr>
          <a:xfrm>
            <a:off x="377802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2" type="body"/>
          </p:nvPr>
        </p:nvSpPr>
        <p:spPr>
          <a:xfrm>
            <a:off x="2678343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3" type="body"/>
          </p:nvPr>
        </p:nvSpPr>
        <p:spPr>
          <a:xfrm>
            <a:off x="4978885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4" type="body"/>
          </p:nvPr>
        </p:nvSpPr>
        <p:spPr>
          <a:xfrm>
            <a:off x="377802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5" type="body"/>
          </p:nvPr>
        </p:nvSpPr>
        <p:spPr>
          <a:xfrm>
            <a:off x="2678343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6" type="body"/>
          </p:nvPr>
        </p:nvSpPr>
        <p:spPr>
          <a:xfrm>
            <a:off x="4978885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" type="subTitle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9" name="Google Shape;69;p19"/>
          <p:cNvSpPr txBox="1"/>
          <p:nvPr>
            <p:ph idx="1" type="body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" type="body"/>
          </p:nvPr>
        </p:nvSpPr>
        <p:spPr>
          <a:xfrm>
            <a:off x="37780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2" type="body"/>
          </p:nvPr>
        </p:nvSpPr>
        <p:spPr>
          <a:xfrm>
            <a:off x="386413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/>
          <p:nvPr>
            <p:ph idx="1" type="subTitle"/>
          </p:nvPr>
        </p:nvSpPr>
        <p:spPr>
          <a:xfrm>
            <a:off x="377802" y="426417"/>
            <a:ext cx="6803700" cy="82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2" type="body"/>
          </p:nvPr>
        </p:nvSpPr>
        <p:spPr>
          <a:xfrm>
            <a:off x="386413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3" type="body"/>
          </p:nvPr>
        </p:nvSpPr>
        <p:spPr>
          <a:xfrm>
            <a:off x="37780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" type="subTitle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" type="body"/>
          </p:nvPr>
        </p:nvSpPr>
        <p:spPr>
          <a:xfrm>
            <a:off x="37780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7" name="Google Shape;87;p24"/>
          <p:cNvSpPr txBox="1"/>
          <p:nvPr>
            <p:ph idx="3" type="body"/>
          </p:nvPr>
        </p:nvSpPr>
        <p:spPr>
          <a:xfrm>
            <a:off x="386413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5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0" name="Google Shape;90;p25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1" name="Google Shape;91;p25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2" name="Google Shape;92;p25"/>
          <p:cNvSpPr txBox="1"/>
          <p:nvPr>
            <p:ph idx="3" type="body"/>
          </p:nvPr>
        </p:nvSpPr>
        <p:spPr>
          <a:xfrm>
            <a:off x="377802" y="5740846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6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5" name="Google Shape;95;p26"/>
          <p:cNvSpPr txBox="1"/>
          <p:nvPr>
            <p:ph idx="1" type="body"/>
          </p:nvPr>
        </p:nvSpPr>
        <p:spPr>
          <a:xfrm>
            <a:off x="377802" y="2501675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6" name="Google Shape;96;p26"/>
          <p:cNvSpPr txBox="1"/>
          <p:nvPr>
            <p:ph idx="2" type="body"/>
          </p:nvPr>
        </p:nvSpPr>
        <p:spPr>
          <a:xfrm>
            <a:off x="377802" y="5740846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7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9" name="Google Shape;99;p27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0" name="Google Shape;100;p27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1" name="Google Shape;101;p27"/>
          <p:cNvSpPr txBox="1"/>
          <p:nvPr>
            <p:ph idx="3" type="body"/>
          </p:nvPr>
        </p:nvSpPr>
        <p:spPr>
          <a:xfrm>
            <a:off x="37780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2" name="Google Shape;102;p27"/>
          <p:cNvSpPr txBox="1"/>
          <p:nvPr>
            <p:ph idx="4" type="body"/>
          </p:nvPr>
        </p:nvSpPr>
        <p:spPr>
          <a:xfrm>
            <a:off x="386413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5" name="Google Shape;105;p28"/>
          <p:cNvSpPr txBox="1"/>
          <p:nvPr>
            <p:ph idx="1" type="body"/>
          </p:nvPr>
        </p:nvSpPr>
        <p:spPr>
          <a:xfrm>
            <a:off x="377802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6" name="Google Shape;106;p28"/>
          <p:cNvSpPr txBox="1"/>
          <p:nvPr>
            <p:ph idx="2" type="body"/>
          </p:nvPr>
        </p:nvSpPr>
        <p:spPr>
          <a:xfrm>
            <a:off x="2678343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7" name="Google Shape;107;p28"/>
          <p:cNvSpPr txBox="1"/>
          <p:nvPr>
            <p:ph idx="3" type="body"/>
          </p:nvPr>
        </p:nvSpPr>
        <p:spPr>
          <a:xfrm>
            <a:off x="4978885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8" name="Google Shape;108;p28"/>
          <p:cNvSpPr txBox="1"/>
          <p:nvPr>
            <p:ph idx="4" type="body"/>
          </p:nvPr>
        </p:nvSpPr>
        <p:spPr>
          <a:xfrm>
            <a:off x="377802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9" name="Google Shape;109;p28"/>
          <p:cNvSpPr txBox="1"/>
          <p:nvPr>
            <p:ph idx="5" type="body"/>
          </p:nvPr>
        </p:nvSpPr>
        <p:spPr>
          <a:xfrm>
            <a:off x="2678343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0" name="Google Shape;110;p28"/>
          <p:cNvSpPr txBox="1"/>
          <p:nvPr>
            <p:ph idx="6" type="body"/>
          </p:nvPr>
        </p:nvSpPr>
        <p:spPr>
          <a:xfrm>
            <a:off x="4978885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" type="body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" type="body"/>
          </p:nvPr>
        </p:nvSpPr>
        <p:spPr>
          <a:xfrm>
            <a:off x="37780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2" type="body"/>
          </p:nvPr>
        </p:nvSpPr>
        <p:spPr>
          <a:xfrm>
            <a:off x="386413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idx="1" type="subTitle"/>
          </p:nvPr>
        </p:nvSpPr>
        <p:spPr>
          <a:xfrm>
            <a:off x="377802" y="426417"/>
            <a:ext cx="6803700" cy="82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2" type="body"/>
          </p:nvPr>
        </p:nvSpPr>
        <p:spPr>
          <a:xfrm>
            <a:off x="386413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3" type="body"/>
          </p:nvPr>
        </p:nvSpPr>
        <p:spPr>
          <a:xfrm>
            <a:off x="37780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" type="body"/>
          </p:nvPr>
        </p:nvSpPr>
        <p:spPr>
          <a:xfrm>
            <a:off x="37780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3" type="body"/>
          </p:nvPr>
        </p:nvSpPr>
        <p:spPr>
          <a:xfrm>
            <a:off x="386413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3" type="body"/>
          </p:nvPr>
        </p:nvSpPr>
        <p:spPr>
          <a:xfrm>
            <a:off x="377802" y="5740846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62" name="Google Shape;62;p5"/>
          <p:cNvSpPr txBox="1"/>
          <p:nvPr>
            <p:ph idx="1" type="body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image" Target="../media/image46.png"/><Relationship Id="rId20" Type="http://schemas.openxmlformats.org/officeDocument/2006/relationships/image" Target="../media/image19.png"/><Relationship Id="rId22" Type="http://schemas.openxmlformats.org/officeDocument/2006/relationships/image" Target="../media/image4.png"/><Relationship Id="rId21" Type="http://schemas.openxmlformats.org/officeDocument/2006/relationships/image" Target="../media/image11.png"/><Relationship Id="rId24" Type="http://schemas.openxmlformats.org/officeDocument/2006/relationships/image" Target="../media/image30.png"/><Relationship Id="rId23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9" Type="http://schemas.openxmlformats.org/officeDocument/2006/relationships/image" Target="../media/image6.png"/><Relationship Id="rId26" Type="http://schemas.openxmlformats.org/officeDocument/2006/relationships/image" Target="../media/image23.png"/><Relationship Id="rId25" Type="http://schemas.openxmlformats.org/officeDocument/2006/relationships/image" Target="../media/image20.png"/><Relationship Id="rId28" Type="http://schemas.openxmlformats.org/officeDocument/2006/relationships/image" Target="../media/image26.png"/><Relationship Id="rId27" Type="http://schemas.openxmlformats.org/officeDocument/2006/relationships/image" Target="../media/image22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29" Type="http://schemas.openxmlformats.org/officeDocument/2006/relationships/image" Target="../media/image21.png"/><Relationship Id="rId7" Type="http://schemas.openxmlformats.org/officeDocument/2006/relationships/image" Target="../media/image5.png"/><Relationship Id="rId8" Type="http://schemas.openxmlformats.org/officeDocument/2006/relationships/image" Target="../media/image1.png"/><Relationship Id="rId31" Type="http://schemas.openxmlformats.org/officeDocument/2006/relationships/image" Target="../media/image29.png"/><Relationship Id="rId30" Type="http://schemas.openxmlformats.org/officeDocument/2006/relationships/image" Target="../media/image32.png"/><Relationship Id="rId11" Type="http://schemas.openxmlformats.org/officeDocument/2006/relationships/image" Target="../media/image12.png"/><Relationship Id="rId33" Type="http://schemas.openxmlformats.org/officeDocument/2006/relationships/image" Target="../media/image24.png"/><Relationship Id="rId10" Type="http://schemas.openxmlformats.org/officeDocument/2006/relationships/hyperlink" Target="http://www.arasaac.org/" TargetMode="External"/><Relationship Id="rId32" Type="http://schemas.openxmlformats.org/officeDocument/2006/relationships/image" Target="../media/image34.png"/><Relationship Id="rId13" Type="http://schemas.openxmlformats.org/officeDocument/2006/relationships/image" Target="../media/image16.png"/><Relationship Id="rId35" Type="http://schemas.openxmlformats.org/officeDocument/2006/relationships/image" Target="../media/image31.png"/><Relationship Id="rId12" Type="http://schemas.openxmlformats.org/officeDocument/2006/relationships/image" Target="../media/image15.png"/><Relationship Id="rId34" Type="http://schemas.openxmlformats.org/officeDocument/2006/relationships/image" Target="../media/image35.png"/><Relationship Id="rId15" Type="http://schemas.openxmlformats.org/officeDocument/2006/relationships/image" Target="../media/image9.png"/><Relationship Id="rId37" Type="http://schemas.openxmlformats.org/officeDocument/2006/relationships/image" Target="../media/image33.png"/><Relationship Id="rId14" Type="http://schemas.openxmlformats.org/officeDocument/2006/relationships/image" Target="../media/image2.png"/><Relationship Id="rId36" Type="http://schemas.openxmlformats.org/officeDocument/2006/relationships/image" Target="../media/image28.png"/><Relationship Id="rId17" Type="http://schemas.openxmlformats.org/officeDocument/2006/relationships/image" Target="../media/image17.png"/><Relationship Id="rId39" Type="http://schemas.openxmlformats.org/officeDocument/2006/relationships/image" Target="../media/image27.png"/><Relationship Id="rId16" Type="http://schemas.openxmlformats.org/officeDocument/2006/relationships/image" Target="../media/image13.png"/><Relationship Id="rId38" Type="http://schemas.openxmlformats.org/officeDocument/2006/relationships/image" Target="../media/image36.png"/><Relationship Id="rId19" Type="http://schemas.openxmlformats.org/officeDocument/2006/relationships/image" Target="../media/image25.png"/><Relationship Id="rId18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51.png"/><Relationship Id="rId22" Type="http://schemas.openxmlformats.org/officeDocument/2006/relationships/image" Target="../media/image53.png"/><Relationship Id="rId21" Type="http://schemas.openxmlformats.org/officeDocument/2006/relationships/image" Target="../media/image52.png"/><Relationship Id="rId24" Type="http://schemas.openxmlformats.org/officeDocument/2006/relationships/image" Target="../media/image55.png"/><Relationship Id="rId23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7.png"/><Relationship Id="rId4" Type="http://schemas.openxmlformats.org/officeDocument/2006/relationships/image" Target="../media/image43.png"/><Relationship Id="rId9" Type="http://schemas.openxmlformats.org/officeDocument/2006/relationships/image" Target="../media/image44.png"/><Relationship Id="rId26" Type="http://schemas.openxmlformats.org/officeDocument/2006/relationships/image" Target="../media/image61.png"/><Relationship Id="rId25" Type="http://schemas.openxmlformats.org/officeDocument/2006/relationships/image" Target="../media/image58.png"/><Relationship Id="rId28" Type="http://schemas.openxmlformats.org/officeDocument/2006/relationships/image" Target="../media/image57.png"/><Relationship Id="rId27" Type="http://schemas.openxmlformats.org/officeDocument/2006/relationships/image" Target="../media/image60.png"/><Relationship Id="rId5" Type="http://schemas.openxmlformats.org/officeDocument/2006/relationships/image" Target="../media/image40.png"/><Relationship Id="rId6" Type="http://schemas.openxmlformats.org/officeDocument/2006/relationships/image" Target="../media/image39.png"/><Relationship Id="rId29" Type="http://schemas.openxmlformats.org/officeDocument/2006/relationships/image" Target="../media/image62.png"/><Relationship Id="rId7" Type="http://schemas.openxmlformats.org/officeDocument/2006/relationships/image" Target="../media/image45.png"/><Relationship Id="rId8" Type="http://schemas.openxmlformats.org/officeDocument/2006/relationships/image" Target="../media/image38.png"/><Relationship Id="rId31" Type="http://schemas.openxmlformats.org/officeDocument/2006/relationships/image" Target="../media/image64.png"/><Relationship Id="rId30" Type="http://schemas.openxmlformats.org/officeDocument/2006/relationships/image" Target="../media/image65.png"/><Relationship Id="rId11" Type="http://schemas.openxmlformats.org/officeDocument/2006/relationships/image" Target="../media/image42.png"/><Relationship Id="rId33" Type="http://schemas.openxmlformats.org/officeDocument/2006/relationships/image" Target="../media/image67.png"/><Relationship Id="rId10" Type="http://schemas.openxmlformats.org/officeDocument/2006/relationships/hyperlink" Target="http://www.arasaac.org/" TargetMode="External"/><Relationship Id="rId32" Type="http://schemas.openxmlformats.org/officeDocument/2006/relationships/image" Target="../media/image66.png"/><Relationship Id="rId13" Type="http://schemas.openxmlformats.org/officeDocument/2006/relationships/image" Target="../media/image59.png"/><Relationship Id="rId35" Type="http://schemas.openxmlformats.org/officeDocument/2006/relationships/image" Target="../media/image68.png"/><Relationship Id="rId12" Type="http://schemas.openxmlformats.org/officeDocument/2006/relationships/image" Target="../media/image49.png"/><Relationship Id="rId34" Type="http://schemas.openxmlformats.org/officeDocument/2006/relationships/image" Target="../media/image72.png"/><Relationship Id="rId15" Type="http://schemas.openxmlformats.org/officeDocument/2006/relationships/image" Target="../media/image47.png"/><Relationship Id="rId37" Type="http://schemas.openxmlformats.org/officeDocument/2006/relationships/image" Target="../media/image71.png"/><Relationship Id="rId14" Type="http://schemas.openxmlformats.org/officeDocument/2006/relationships/image" Target="../media/image41.png"/><Relationship Id="rId36" Type="http://schemas.openxmlformats.org/officeDocument/2006/relationships/image" Target="../media/image69.png"/><Relationship Id="rId17" Type="http://schemas.openxmlformats.org/officeDocument/2006/relationships/image" Target="../media/image48.png"/><Relationship Id="rId39" Type="http://schemas.openxmlformats.org/officeDocument/2006/relationships/image" Target="../media/image73.png"/><Relationship Id="rId16" Type="http://schemas.openxmlformats.org/officeDocument/2006/relationships/image" Target="../media/image50.png"/><Relationship Id="rId38" Type="http://schemas.openxmlformats.org/officeDocument/2006/relationships/image" Target="../media/image70.png"/><Relationship Id="rId19" Type="http://schemas.openxmlformats.org/officeDocument/2006/relationships/image" Target="../media/image56.png"/><Relationship Id="rId18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/>
          <p:nvPr/>
        </p:nvSpPr>
        <p:spPr>
          <a:xfrm>
            <a:off x="115087" y="2377497"/>
            <a:ext cx="7328700" cy="7892700"/>
          </a:xfrm>
          <a:prstGeom prst="rect">
            <a:avLst/>
          </a:prstGeom>
          <a:solidFill>
            <a:srgbClr val="FFD966"/>
          </a:solidFill>
          <a:ln cap="flat" cmpd="sng" w="255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"/>
          <p:cNvSpPr/>
          <p:nvPr/>
        </p:nvSpPr>
        <p:spPr>
          <a:xfrm>
            <a:off x="115087" y="2254160"/>
            <a:ext cx="7328700" cy="1391700"/>
          </a:xfrm>
          <a:prstGeom prst="rect">
            <a:avLst/>
          </a:prstGeom>
          <a:solidFill>
            <a:srgbClr val="00DE64"/>
          </a:solidFill>
          <a:ln cap="flat" cmpd="sng" w="25550">
            <a:solidFill>
              <a:srgbClr val="00DE6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"/>
          <p:cNvSpPr/>
          <p:nvPr/>
        </p:nvSpPr>
        <p:spPr>
          <a:xfrm>
            <a:off x="171439" y="615421"/>
            <a:ext cx="3312900" cy="1431600"/>
          </a:xfrm>
          <a:prstGeom prst="rect">
            <a:avLst/>
          </a:prstGeom>
          <a:solidFill>
            <a:srgbClr val="92CCDC"/>
          </a:soli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"/>
          <p:cNvSpPr/>
          <p:nvPr/>
        </p:nvSpPr>
        <p:spPr>
          <a:xfrm>
            <a:off x="478602" y="754754"/>
            <a:ext cx="20580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0746" y="751387"/>
            <a:ext cx="1194916" cy="120769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"/>
          <p:cNvSpPr/>
          <p:nvPr/>
        </p:nvSpPr>
        <p:spPr>
          <a:xfrm>
            <a:off x="1363181" y="662146"/>
            <a:ext cx="20580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TABELLA DI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1338973" y="1708615"/>
            <a:ext cx="2058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COMUNICAZIONE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5143" y="77875"/>
            <a:ext cx="1839799" cy="1892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14627" y="77875"/>
            <a:ext cx="1742174" cy="171439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"/>
          <p:cNvSpPr/>
          <p:nvPr/>
        </p:nvSpPr>
        <p:spPr>
          <a:xfrm>
            <a:off x="4344718" y="1796593"/>
            <a:ext cx="5124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"/>
          <p:cNvSpPr/>
          <p:nvPr/>
        </p:nvSpPr>
        <p:spPr>
          <a:xfrm>
            <a:off x="5764649" y="1796593"/>
            <a:ext cx="11949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VOGLIO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"/>
          <p:cNvSpPr/>
          <p:nvPr/>
        </p:nvSpPr>
        <p:spPr>
          <a:xfrm>
            <a:off x="1707647" y="2370762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"/>
          <p:cNvSpPr/>
          <p:nvPr/>
        </p:nvSpPr>
        <p:spPr>
          <a:xfrm>
            <a:off x="3116863" y="2370762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"/>
          <p:cNvSpPr/>
          <p:nvPr/>
        </p:nvSpPr>
        <p:spPr>
          <a:xfrm>
            <a:off x="4526476" y="2370762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"/>
          <p:cNvSpPr/>
          <p:nvPr/>
        </p:nvSpPr>
        <p:spPr>
          <a:xfrm>
            <a:off x="5936088" y="2370762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"/>
          <p:cNvSpPr/>
          <p:nvPr/>
        </p:nvSpPr>
        <p:spPr>
          <a:xfrm>
            <a:off x="264699" y="2370762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"/>
          <p:cNvSpPr/>
          <p:nvPr/>
        </p:nvSpPr>
        <p:spPr>
          <a:xfrm>
            <a:off x="1721140" y="3843227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"/>
          <p:cNvSpPr/>
          <p:nvPr/>
        </p:nvSpPr>
        <p:spPr>
          <a:xfrm>
            <a:off x="3117260" y="3843227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"/>
          <p:cNvSpPr/>
          <p:nvPr/>
        </p:nvSpPr>
        <p:spPr>
          <a:xfrm>
            <a:off x="4562236" y="3839017"/>
            <a:ext cx="13587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"/>
          <p:cNvSpPr/>
          <p:nvPr/>
        </p:nvSpPr>
        <p:spPr>
          <a:xfrm>
            <a:off x="5971529" y="3845551"/>
            <a:ext cx="13587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"/>
          <p:cNvSpPr/>
          <p:nvPr/>
        </p:nvSpPr>
        <p:spPr>
          <a:xfrm>
            <a:off x="264699" y="3791451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"/>
          <p:cNvSpPr/>
          <p:nvPr/>
        </p:nvSpPr>
        <p:spPr>
          <a:xfrm>
            <a:off x="1696728" y="5141830"/>
            <a:ext cx="13587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"/>
          <p:cNvSpPr/>
          <p:nvPr/>
        </p:nvSpPr>
        <p:spPr>
          <a:xfrm>
            <a:off x="3120176" y="5141871"/>
            <a:ext cx="13587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"/>
          <p:cNvSpPr/>
          <p:nvPr/>
        </p:nvSpPr>
        <p:spPr>
          <a:xfrm>
            <a:off x="4563358" y="5147109"/>
            <a:ext cx="13587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"/>
          <p:cNvSpPr/>
          <p:nvPr/>
        </p:nvSpPr>
        <p:spPr>
          <a:xfrm>
            <a:off x="5990407" y="5146782"/>
            <a:ext cx="13587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"/>
          <p:cNvSpPr/>
          <p:nvPr/>
        </p:nvSpPr>
        <p:spPr>
          <a:xfrm>
            <a:off x="246047" y="5125846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"/>
          <p:cNvSpPr/>
          <p:nvPr/>
        </p:nvSpPr>
        <p:spPr>
          <a:xfrm>
            <a:off x="120246" y="6323855"/>
            <a:ext cx="7328700" cy="3946500"/>
          </a:xfrm>
          <a:prstGeom prst="rect">
            <a:avLst/>
          </a:prstGeom>
          <a:solidFill>
            <a:srgbClr val="FFD966"/>
          </a:solidFill>
          <a:ln cap="flat" cmpd="sng" w="255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"/>
          <p:cNvSpPr/>
          <p:nvPr/>
        </p:nvSpPr>
        <p:spPr>
          <a:xfrm>
            <a:off x="1712806" y="6440457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"/>
          <p:cNvSpPr/>
          <p:nvPr/>
        </p:nvSpPr>
        <p:spPr>
          <a:xfrm>
            <a:off x="3122419" y="6440457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"/>
          <p:cNvSpPr/>
          <p:nvPr/>
        </p:nvSpPr>
        <p:spPr>
          <a:xfrm>
            <a:off x="4563369" y="6455204"/>
            <a:ext cx="13587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"/>
          <p:cNvSpPr/>
          <p:nvPr/>
        </p:nvSpPr>
        <p:spPr>
          <a:xfrm>
            <a:off x="6004468" y="6428325"/>
            <a:ext cx="13587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"/>
          <p:cNvSpPr/>
          <p:nvPr/>
        </p:nvSpPr>
        <p:spPr>
          <a:xfrm>
            <a:off x="269858" y="6440457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"/>
          <p:cNvSpPr/>
          <p:nvPr/>
        </p:nvSpPr>
        <p:spPr>
          <a:xfrm>
            <a:off x="1712806" y="7715499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"/>
          <p:cNvSpPr/>
          <p:nvPr/>
        </p:nvSpPr>
        <p:spPr>
          <a:xfrm>
            <a:off x="3122419" y="7715499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"/>
          <p:cNvSpPr/>
          <p:nvPr/>
        </p:nvSpPr>
        <p:spPr>
          <a:xfrm>
            <a:off x="4563369" y="7722836"/>
            <a:ext cx="13587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"/>
          <p:cNvSpPr/>
          <p:nvPr/>
        </p:nvSpPr>
        <p:spPr>
          <a:xfrm>
            <a:off x="5992066" y="7709886"/>
            <a:ext cx="13587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"/>
          <p:cNvSpPr/>
          <p:nvPr/>
        </p:nvSpPr>
        <p:spPr>
          <a:xfrm>
            <a:off x="269858" y="7715499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"/>
          <p:cNvSpPr/>
          <p:nvPr/>
        </p:nvSpPr>
        <p:spPr>
          <a:xfrm>
            <a:off x="1712806" y="8990541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"/>
          <p:cNvSpPr/>
          <p:nvPr/>
        </p:nvSpPr>
        <p:spPr>
          <a:xfrm>
            <a:off x="3122419" y="8990541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"/>
          <p:cNvSpPr/>
          <p:nvPr/>
        </p:nvSpPr>
        <p:spPr>
          <a:xfrm>
            <a:off x="4573097" y="8991374"/>
            <a:ext cx="13587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"/>
          <p:cNvSpPr/>
          <p:nvPr/>
        </p:nvSpPr>
        <p:spPr>
          <a:xfrm>
            <a:off x="5992066" y="8991476"/>
            <a:ext cx="13587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"/>
          <p:cNvSpPr/>
          <p:nvPr/>
        </p:nvSpPr>
        <p:spPr>
          <a:xfrm>
            <a:off x="269858" y="8990541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"/>
          <p:cNvSpPr/>
          <p:nvPr/>
        </p:nvSpPr>
        <p:spPr>
          <a:xfrm>
            <a:off x="518683" y="2370762"/>
            <a:ext cx="860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"/>
          <p:cNvSpPr/>
          <p:nvPr/>
        </p:nvSpPr>
        <p:spPr>
          <a:xfrm>
            <a:off x="298035" y="2254160"/>
            <a:ext cx="13584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Sì / BENE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3671263" y="-1525083"/>
            <a:ext cx="1185393" cy="1185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5745" y="2590916"/>
            <a:ext cx="804019" cy="80401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"/>
          <p:cNvSpPr/>
          <p:nvPr/>
        </p:nvSpPr>
        <p:spPr>
          <a:xfrm>
            <a:off x="1690980" y="2263421"/>
            <a:ext cx="13584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/ MALE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84649" y="2590916"/>
            <a:ext cx="804019" cy="804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324019" y="2630485"/>
            <a:ext cx="804019" cy="80401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"/>
          <p:cNvSpPr/>
          <p:nvPr/>
        </p:nvSpPr>
        <p:spPr>
          <a:xfrm>
            <a:off x="3117260" y="2263421"/>
            <a:ext cx="13584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GRAZIE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"/>
          <p:cNvSpPr/>
          <p:nvPr/>
        </p:nvSpPr>
        <p:spPr>
          <a:xfrm>
            <a:off x="255175" y="551438"/>
            <a:ext cx="12660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CARTOLERIA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"/>
          <p:cNvSpPr/>
          <p:nvPr/>
        </p:nvSpPr>
        <p:spPr>
          <a:xfrm>
            <a:off x="202791" y="6351216"/>
            <a:ext cx="13584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MATITA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"/>
          <p:cNvSpPr/>
          <p:nvPr/>
        </p:nvSpPr>
        <p:spPr>
          <a:xfrm>
            <a:off x="120246" y="10367872"/>
            <a:ext cx="73287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Autore dei pittogrammi: Sergio Palao. Origine: </a:t>
            </a:r>
            <a:r>
              <a:rPr b="0" i="1" lang="it-IT" sz="7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ARASAAC (http://www.arasaac.org)</a:t>
            </a:r>
            <a:r>
              <a:rPr b="0" i="1" lang="it-IT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​Licenza: CC (BY-NC-SA). Proprietario: Governo di Aragona (Spagna)​. Traduzione e adattamento a cura di CTS Bologna</a:t>
            </a:r>
            <a:endParaRPr b="0" i="0" sz="7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"/>
          <p:cNvSpPr/>
          <p:nvPr/>
        </p:nvSpPr>
        <p:spPr>
          <a:xfrm>
            <a:off x="4526476" y="2263421"/>
            <a:ext cx="13584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CIAO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"/>
          <p:cNvSpPr/>
          <p:nvPr/>
        </p:nvSpPr>
        <p:spPr>
          <a:xfrm>
            <a:off x="5936088" y="2263421"/>
            <a:ext cx="13584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ARRIVEDERCI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"/>
          <p:cNvSpPr/>
          <p:nvPr/>
        </p:nvSpPr>
        <p:spPr>
          <a:xfrm>
            <a:off x="1696139" y="6315857"/>
            <a:ext cx="13584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GOMMA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"/>
          <p:cNvSpPr/>
          <p:nvPr/>
        </p:nvSpPr>
        <p:spPr>
          <a:xfrm>
            <a:off x="3147410" y="6315869"/>
            <a:ext cx="13092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TEMPERINO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"/>
          <p:cNvSpPr/>
          <p:nvPr/>
        </p:nvSpPr>
        <p:spPr>
          <a:xfrm>
            <a:off x="4544334" y="6315857"/>
            <a:ext cx="13584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RIGHELLO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"/>
          <p:cNvSpPr/>
          <p:nvPr/>
        </p:nvSpPr>
        <p:spPr>
          <a:xfrm>
            <a:off x="5950744" y="6326173"/>
            <a:ext cx="13587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FORBICI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"/>
          <p:cNvSpPr/>
          <p:nvPr/>
        </p:nvSpPr>
        <p:spPr>
          <a:xfrm>
            <a:off x="303194" y="7611104"/>
            <a:ext cx="13584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FOGLI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"/>
          <p:cNvSpPr/>
          <p:nvPr/>
        </p:nvSpPr>
        <p:spPr>
          <a:xfrm>
            <a:off x="1712751" y="7617994"/>
            <a:ext cx="13587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SPILLATRICE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"/>
          <p:cNvSpPr/>
          <p:nvPr/>
        </p:nvSpPr>
        <p:spPr>
          <a:xfrm>
            <a:off x="3071622" y="7623733"/>
            <a:ext cx="14724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EVIDENZIATORE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"/>
          <p:cNvSpPr/>
          <p:nvPr/>
        </p:nvSpPr>
        <p:spPr>
          <a:xfrm>
            <a:off x="4544334" y="7601423"/>
            <a:ext cx="13584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BIRO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"/>
          <p:cNvSpPr/>
          <p:nvPr/>
        </p:nvSpPr>
        <p:spPr>
          <a:xfrm>
            <a:off x="5941247" y="7601423"/>
            <a:ext cx="13584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QUADERNO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"/>
          <p:cNvSpPr/>
          <p:nvPr/>
        </p:nvSpPr>
        <p:spPr>
          <a:xfrm>
            <a:off x="303194" y="8870992"/>
            <a:ext cx="13584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COLLA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832050" y="2627117"/>
            <a:ext cx="804019" cy="804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213090" y="2627117"/>
            <a:ext cx="804019" cy="804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37732" y="6705652"/>
            <a:ext cx="774653" cy="77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084258" y="6785631"/>
            <a:ext cx="804019" cy="804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399420" y="6643773"/>
            <a:ext cx="804019" cy="804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874117" y="6705652"/>
            <a:ext cx="774653" cy="77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860624" y="4209449"/>
            <a:ext cx="774653" cy="774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964604" y="7958400"/>
            <a:ext cx="804035" cy="804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339288" y="4209449"/>
            <a:ext cx="804019" cy="804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4809033" y="7960068"/>
            <a:ext cx="804019" cy="804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6202772" y="6779317"/>
            <a:ext cx="860769" cy="860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621865" y="9240161"/>
            <a:ext cx="755206" cy="755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997745" y="9246054"/>
            <a:ext cx="755206" cy="755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368064" y="7916278"/>
            <a:ext cx="910000" cy="9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6190866" y="8064883"/>
            <a:ext cx="774652" cy="77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3451011" y="9301198"/>
            <a:ext cx="755206" cy="75520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"/>
          <p:cNvSpPr/>
          <p:nvPr/>
        </p:nvSpPr>
        <p:spPr>
          <a:xfrm>
            <a:off x="5941236" y="8884453"/>
            <a:ext cx="13587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FOTOCOPIA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"/>
          <p:cNvSpPr/>
          <p:nvPr/>
        </p:nvSpPr>
        <p:spPr>
          <a:xfrm>
            <a:off x="1756063" y="8870992"/>
            <a:ext cx="13584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SCOTCH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"/>
          <p:cNvSpPr/>
          <p:nvPr/>
        </p:nvSpPr>
        <p:spPr>
          <a:xfrm>
            <a:off x="4531635" y="8884463"/>
            <a:ext cx="13584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STAMPA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"/>
          <p:cNvSpPr/>
          <p:nvPr/>
        </p:nvSpPr>
        <p:spPr>
          <a:xfrm>
            <a:off x="3056939" y="8884463"/>
            <a:ext cx="15063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LIBRO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388517" y="926079"/>
            <a:ext cx="1039748" cy="103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634961" y="1347024"/>
            <a:ext cx="555194" cy="55519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"/>
          <p:cNvSpPr/>
          <p:nvPr/>
        </p:nvSpPr>
        <p:spPr>
          <a:xfrm>
            <a:off x="202791" y="5051339"/>
            <a:ext cx="13584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ZAINO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"/>
          <p:cNvSpPr/>
          <p:nvPr/>
        </p:nvSpPr>
        <p:spPr>
          <a:xfrm>
            <a:off x="3085115" y="5041236"/>
            <a:ext cx="13584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DIARIO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"/>
          <p:cNvSpPr/>
          <p:nvPr/>
        </p:nvSpPr>
        <p:spPr>
          <a:xfrm>
            <a:off x="4475679" y="5051339"/>
            <a:ext cx="13584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BLOC-NOTES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"/>
          <p:cNvSpPr/>
          <p:nvPr/>
        </p:nvSpPr>
        <p:spPr>
          <a:xfrm>
            <a:off x="5936088" y="5051339"/>
            <a:ext cx="13584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COMPASSO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"/>
          <p:cNvSpPr/>
          <p:nvPr/>
        </p:nvSpPr>
        <p:spPr>
          <a:xfrm>
            <a:off x="264699" y="3645804"/>
            <a:ext cx="13584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PENNELLO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"/>
          <p:cNvSpPr/>
          <p:nvPr/>
        </p:nvSpPr>
        <p:spPr>
          <a:xfrm>
            <a:off x="202791" y="6351216"/>
            <a:ext cx="13584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MATITA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"/>
          <p:cNvSpPr/>
          <p:nvPr/>
        </p:nvSpPr>
        <p:spPr>
          <a:xfrm>
            <a:off x="1672137" y="5014082"/>
            <a:ext cx="13587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ASTUCCIO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"/>
          <p:cNvSpPr/>
          <p:nvPr/>
        </p:nvSpPr>
        <p:spPr>
          <a:xfrm>
            <a:off x="1707647" y="3704315"/>
            <a:ext cx="13584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TEMPERE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"/>
          <p:cNvSpPr/>
          <p:nvPr/>
        </p:nvSpPr>
        <p:spPr>
          <a:xfrm>
            <a:off x="3116863" y="3704315"/>
            <a:ext cx="13584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ACQUERELLI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"/>
          <p:cNvSpPr/>
          <p:nvPr/>
        </p:nvSpPr>
        <p:spPr>
          <a:xfrm>
            <a:off x="4544334" y="3785551"/>
            <a:ext cx="13587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PASTELLI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"/>
          <p:cNvSpPr/>
          <p:nvPr/>
        </p:nvSpPr>
        <p:spPr>
          <a:xfrm>
            <a:off x="5971524" y="3788095"/>
            <a:ext cx="13587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PENNARELLI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3304970" y="5284963"/>
            <a:ext cx="1059988" cy="1059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637739" y="5356524"/>
            <a:ext cx="952044" cy="95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913613" y="5322848"/>
            <a:ext cx="943710" cy="94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4762205" y="5307273"/>
            <a:ext cx="1023478" cy="102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579787" y="7955422"/>
            <a:ext cx="836169" cy="836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6290259" y="5472912"/>
            <a:ext cx="721082" cy="721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714331" y="4091163"/>
            <a:ext cx="846879" cy="84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049335" y="4040650"/>
            <a:ext cx="887358" cy="887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3254173" y="4040650"/>
            <a:ext cx="1022286" cy="1022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6190866" y="9253210"/>
            <a:ext cx="800448" cy="800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4834431" y="9337399"/>
            <a:ext cx="721078" cy="721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171432" y="83080"/>
            <a:ext cx="1282626" cy="437994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"/>
          <p:cNvSpPr txBox="1"/>
          <p:nvPr/>
        </p:nvSpPr>
        <p:spPr>
          <a:xfrm>
            <a:off x="1428276" y="154990"/>
            <a:ext cx="24549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/>
              <a:t>Progetto Affrontiamo l’emergenza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"/>
          <p:cNvSpPr/>
          <p:nvPr/>
        </p:nvSpPr>
        <p:spPr>
          <a:xfrm>
            <a:off x="115483" y="127546"/>
            <a:ext cx="7321500" cy="3838200"/>
          </a:xfrm>
          <a:prstGeom prst="rect">
            <a:avLst/>
          </a:prstGeom>
          <a:solidFill>
            <a:schemeClr val="accent1"/>
          </a:solidFill>
          <a:ln cap="flat" cmpd="sng" w="255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"/>
          <p:cNvSpPr/>
          <p:nvPr/>
        </p:nvSpPr>
        <p:spPr>
          <a:xfrm rot="5400000">
            <a:off x="2922973" y="463800"/>
            <a:ext cx="1268700" cy="956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1650898" y="301817"/>
            <a:ext cx="1357500" cy="1268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218268" y="301817"/>
            <a:ext cx="1357500" cy="1268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36" name="Google Shape;236;p2"/>
          <p:cNvGraphicFramePr/>
          <p:nvPr/>
        </p:nvGraphicFramePr>
        <p:xfrm>
          <a:off x="158343" y="41631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{0D91E1B0-CE2B-4634-AB12-F54CB96E2183}</a:tableStyleId>
              </a:tblPr>
              <a:tblGrid>
                <a:gridCol w="723075"/>
                <a:gridCol w="723075"/>
                <a:gridCol w="723075"/>
                <a:gridCol w="723075"/>
                <a:gridCol w="723075"/>
                <a:gridCol w="723075"/>
                <a:gridCol w="723075"/>
                <a:gridCol w="723075"/>
                <a:gridCol w="723075"/>
                <a:gridCol w="725050"/>
              </a:tblGrid>
              <a:tr h="84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0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SPAZIO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237" name="Google Shape;237;p2"/>
          <p:cNvSpPr/>
          <p:nvPr/>
        </p:nvSpPr>
        <p:spPr>
          <a:xfrm>
            <a:off x="187710" y="1683780"/>
            <a:ext cx="7154700" cy="2257800"/>
          </a:xfrm>
          <a:prstGeom prst="rect">
            <a:avLst/>
          </a:prstGeom>
          <a:solidFill>
            <a:srgbClr val="F5AF5B"/>
          </a:solidFill>
          <a:ln cap="flat" cmpd="sng" w="255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252397" y="1714929"/>
            <a:ext cx="20574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DENARO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magine che contiene testo, arancia&#10;&#10;Descrizione generata automaticamente" id="239" name="Google Shape;23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480" y="2026429"/>
            <a:ext cx="642104" cy="66635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"/>
          <p:cNvSpPr/>
          <p:nvPr/>
        </p:nvSpPr>
        <p:spPr>
          <a:xfrm>
            <a:off x="167471" y="7884298"/>
            <a:ext cx="7321500" cy="2469600"/>
          </a:xfrm>
          <a:prstGeom prst="rect">
            <a:avLst/>
          </a:prstGeom>
          <a:solidFill>
            <a:srgbClr val="FFC000"/>
          </a:solidFill>
          <a:ln cap="flat" cmpd="sng" w="255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1404454" y="1821429"/>
            <a:ext cx="711300" cy="73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magine che contiene freccia&#10;&#10;Descrizione generata automaticamente" id="242" name="Google Shape;24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328" y="520288"/>
            <a:ext cx="969903" cy="956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freccia&#10;&#10;Descrizione generata automaticamente" id="243" name="Google Shape;24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9802" y="635206"/>
            <a:ext cx="956013" cy="90882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"/>
          <p:cNvSpPr/>
          <p:nvPr/>
        </p:nvSpPr>
        <p:spPr>
          <a:xfrm rot="5400000">
            <a:off x="3965499" y="457907"/>
            <a:ext cx="1268700" cy="956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magine che contiene testo, arancia&#10;&#10;Descrizione generata automaticamente" id="245" name="Google Shape;24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19244" y="615000"/>
            <a:ext cx="873467" cy="961018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"/>
          <p:cNvSpPr/>
          <p:nvPr/>
        </p:nvSpPr>
        <p:spPr>
          <a:xfrm rot="5400000">
            <a:off x="5016756" y="457907"/>
            <a:ext cx="1268700" cy="956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7" name="Google Shape;247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54230" y="607423"/>
            <a:ext cx="888945" cy="9044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avolo&#10;&#10;Descrizione generata automaticamente" id="248" name="Google Shape;248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67395" y="656674"/>
            <a:ext cx="765128" cy="84441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"/>
          <p:cNvSpPr/>
          <p:nvPr/>
        </p:nvSpPr>
        <p:spPr>
          <a:xfrm rot="5400000">
            <a:off x="6068013" y="451593"/>
            <a:ext cx="1268700" cy="956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0" name="Google Shape;250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23011" y="664672"/>
            <a:ext cx="796082" cy="78060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"/>
          <p:cNvSpPr/>
          <p:nvPr/>
        </p:nvSpPr>
        <p:spPr>
          <a:xfrm>
            <a:off x="204775" y="301817"/>
            <a:ext cx="13851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QUANTO COSTA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"/>
          <p:cNvSpPr/>
          <p:nvPr/>
        </p:nvSpPr>
        <p:spPr>
          <a:xfrm>
            <a:off x="1657644" y="289610"/>
            <a:ext cx="13851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VORREI PAGARE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"/>
          <p:cNvSpPr/>
          <p:nvPr/>
        </p:nvSpPr>
        <p:spPr>
          <a:xfrm>
            <a:off x="4957455" y="289610"/>
            <a:ext cx="13851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FATTURA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"/>
          <p:cNvSpPr/>
          <p:nvPr/>
        </p:nvSpPr>
        <p:spPr>
          <a:xfrm>
            <a:off x="4265745" y="289610"/>
            <a:ext cx="13851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CARTA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"/>
          <p:cNvSpPr/>
          <p:nvPr/>
        </p:nvSpPr>
        <p:spPr>
          <a:xfrm>
            <a:off x="2863276" y="295503"/>
            <a:ext cx="13851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CONTANTI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"/>
          <p:cNvSpPr/>
          <p:nvPr/>
        </p:nvSpPr>
        <p:spPr>
          <a:xfrm>
            <a:off x="6136894" y="289610"/>
            <a:ext cx="1128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RECLAMO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"/>
          <p:cNvSpPr/>
          <p:nvPr/>
        </p:nvSpPr>
        <p:spPr>
          <a:xfrm>
            <a:off x="2301732" y="1852157"/>
            <a:ext cx="711300" cy="73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3155754" y="1852157"/>
            <a:ext cx="711300" cy="73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4047874" y="1852157"/>
            <a:ext cx="711300" cy="73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4841575" y="1852157"/>
            <a:ext cx="711300" cy="73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5694803" y="1852157"/>
            <a:ext cx="711300" cy="73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6500806" y="1868995"/>
            <a:ext cx="711300" cy="73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2745411" y="8230735"/>
            <a:ext cx="20574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120246" y="10278632"/>
            <a:ext cx="73278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Autore dei pittogrammi: Sergio Palao. Origine: </a:t>
            </a:r>
            <a:r>
              <a:rPr b="0" i="1" lang="it-IT" sz="7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ARASAAC (http://www.arasaac.org)</a:t>
            </a:r>
            <a:r>
              <a:rPr b="0" i="1" lang="it-IT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​Licenza: CC (BY-NC-SA). Proprietario: Governo di Aragona (Spagna)​. Traduzione e adattamento a cura di CTS Bologna</a:t>
            </a:r>
            <a:endParaRPr b="0" i="0" sz="7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470728" y="8042573"/>
            <a:ext cx="829814" cy="82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525159" y="8082142"/>
            <a:ext cx="807194" cy="807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492283" y="8165910"/>
            <a:ext cx="713538" cy="71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460598" y="8089298"/>
            <a:ext cx="776636" cy="77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382482" y="8082142"/>
            <a:ext cx="792510" cy="792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349606" y="8082142"/>
            <a:ext cx="792510" cy="792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96850" y="9421167"/>
            <a:ext cx="807194" cy="807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508031" y="9444740"/>
            <a:ext cx="784970" cy="784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499824" y="9443898"/>
            <a:ext cx="784970" cy="784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96850" y="8082142"/>
            <a:ext cx="814338" cy="81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525159" y="9438426"/>
            <a:ext cx="790922" cy="790923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"/>
          <p:cNvSpPr/>
          <p:nvPr/>
        </p:nvSpPr>
        <p:spPr>
          <a:xfrm>
            <a:off x="167471" y="7807686"/>
            <a:ext cx="11805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NERO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"/>
          <p:cNvSpPr/>
          <p:nvPr/>
        </p:nvSpPr>
        <p:spPr>
          <a:xfrm>
            <a:off x="1424296" y="7807686"/>
            <a:ext cx="9555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BLU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"/>
          <p:cNvSpPr/>
          <p:nvPr/>
        </p:nvSpPr>
        <p:spPr>
          <a:xfrm>
            <a:off x="2539843" y="7851464"/>
            <a:ext cx="9555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ROSSO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"/>
          <p:cNvSpPr/>
          <p:nvPr/>
        </p:nvSpPr>
        <p:spPr>
          <a:xfrm>
            <a:off x="3496649" y="7851464"/>
            <a:ext cx="9555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GIALLO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"/>
          <p:cNvSpPr/>
          <p:nvPr/>
        </p:nvSpPr>
        <p:spPr>
          <a:xfrm>
            <a:off x="4460598" y="7851464"/>
            <a:ext cx="9555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VERDE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"/>
          <p:cNvSpPr/>
          <p:nvPr/>
        </p:nvSpPr>
        <p:spPr>
          <a:xfrm>
            <a:off x="5238425" y="7851464"/>
            <a:ext cx="11895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ARANCIONE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"/>
          <p:cNvSpPr/>
          <p:nvPr/>
        </p:nvSpPr>
        <p:spPr>
          <a:xfrm>
            <a:off x="6428976" y="7851464"/>
            <a:ext cx="9555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ROSA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"/>
          <p:cNvSpPr/>
          <p:nvPr/>
        </p:nvSpPr>
        <p:spPr>
          <a:xfrm>
            <a:off x="313115" y="9158498"/>
            <a:ext cx="10350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AZZURRO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"/>
          <p:cNvSpPr/>
          <p:nvPr/>
        </p:nvSpPr>
        <p:spPr>
          <a:xfrm>
            <a:off x="1349291" y="9176598"/>
            <a:ext cx="11100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MARRONE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"/>
          <p:cNvSpPr/>
          <p:nvPr/>
        </p:nvSpPr>
        <p:spPr>
          <a:xfrm>
            <a:off x="2539843" y="9198488"/>
            <a:ext cx="7926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VIOLA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"/>
          <p:cNvSpPr/>
          <p:nvPr/>
        </p:nvSpPr>
        <p:spPr>
          <a:xfrm>
            <a:off x="3487918" y="9198488"/>
            <a:ext cx="9555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BIANCO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"/>
          <p:cNvSpPr/>
          <p:nvPr/>
        </p:nvSpPr>
        <p:spPr>
          <a:xfrm>
            <a:off x="5384069" y="9176598"/>
            <a:ext cx="8850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DORATO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"/>
          <p:cNvSpPr/>
          <p:nvPr/>
        </p:nvSpPr>
        <p:spPr>
          <a:xfrm>
            <a:off x="6269443" y="9176598"/>
            <a:ext cx="12903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ARGENTATO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095433" y="1752394"/>
            <a:ext cx="807194" cy="807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760224" y="1600886"/>
            <a:ext cx="1189361" cy="1189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4748315" y="1714509"/>
            <a:ext cx="965934" cy="965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5696787" y="1802486"/>
            <a:ext cx="756000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041727" y="1544727"/>
            <a:ext cx="1283414" cy="1283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268066" y="1702366"/>
            <a:ext cx="951250" cy="95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6500806" y="1802486"/>
            <a:ext cx="767905" cy="76790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"/>
          <p:cNvSpPr/>
          <p:nvPr/>
        </p:nvSpPr>
        <p:spPr>
          <a:xfrm>
            <a:off x="476220" y="2862425"/>
            <a:ext cx="711300" cy="73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7" name="Google Shape;297;p2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505191" y="2893154"/>
            <a:ext cx="604800" cy="6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"/>
          <p:cNvSpPr/>
          <p:nvPr/>
        </p:nvSpPr>
        <p:spPr>
          <a:xfrm>
            <a:off x="1351276" y="2879263"/>
            <a:ext cx="711300" cy="73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"/>
          <p:cNvSpPr/>
          <p:nvPr/>
        </p:nvSpPr>
        <p:spPr>
          <a:xfrm>
            <a:off x="2301732" y="2879263"/>
            <a:ext cx="711300" cy="73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0" name="Google Shape;300;p2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351276" y="2901152"/>
            <a:ext cx="597260" cy="597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381102" y="2946614"/>
            <a:ext cx="617103" cy="617103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"/>
          <p:cNvSpPr/>
          <p:nvPr/>
        </p:nvSpPr>
        <p:spPr>
          <a:xfrm>
            <a:off x="3174803" y="2879263"/>
            <a:ext cx="711300" cy="73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"/>
          <p:cNvSpPr/>
          <p:nvPr/>
        </p:nvSpPr>
        <p:spPr>
          <a:xfrm>
            <a:off x="4049858" y="2879263"/>
            <a:ext cx="711300" cy="73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"/>
          <p:cNvSpPr/>
          <p:nvPr/>
        </p:nvSpPr>
        <p:spPr>
          <a:xfrm>
            <a:off x="4920945" y="2879263"/>
            <a:ext cx="711300" cy="73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"/>
          <p:cNvSpPr/>
          <p:nvPr/>
        </p:nvSpPr>
        <p:spPr>
          <a:xfrm>
            <a:off x="5716630" y="2879263"/>
            <a:ext cx="711300" cy="73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6" name="Google Shape;306;p2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3237506" y="2931039"/>
            <a:ext cx="648454" cy="648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4127244" y="2946614"/>
            <a:ext cx="633770" cy="633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4964598" y="2908729"/>
            <a:ext cx="590116" cy="590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5742425" y="2915885"/>
            <a:ext cx="605990" cy="60599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"/>
          <p:cNvSpPr/>
          <p:nvPr/>
        </p:nvSpPr>
        <p:spPr>
          <a:xfrm>
            <a:off x="6510331" y="2879263"/>
            <a:ext cx="711300" cy="73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1" name="Google Shape;311;p2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6573033" y="2946614"/>
            <a:ext cx="569084" cy="569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4443931" y="9501989"/>
            <a:ext cx="772271" cy="77227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"/>
          <p:cNvSpPr/>
          <p:nvPr/>
        </p:nvSpPr>
        <p:spPr>
          <a:xfrm>
            <a:off x="4365354" y="9198488"/>
            <a:ext cx="10311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GRIGIO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2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5397165" y="9504935"/>
            <a:ext cx="793304" cy="793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6349606" y="9490623"/>
            <a:ext cx="793304" cy="793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