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001">
          <p15:clr>
            <a:srgbClr val="9AA0A6"/>
          </p15:clr>
        </p15:guide>
        <p15:guide id="2" pos="1060">
          <p15:clr>
            <a:srgbClr val="9AA0A6"/>
          </p15:clr>
        </p15:guide>
        <p15:guide id="3" orient="horz" pos="3948">
          <p15:clr>
            <a:srgbClr val="9AA0A6"/>
          </p15:clr>
        </p15:guide>
        <p15:guide id="4" orient="horz" pos="3120">
          <p15:clr>
            <a:srgbClr val="9AA0A6"/>
          </p15:clr>
        </p15:guide>
        <p15:guide id="5" orient="horz" pos="3869">
          <p15:clr>
            <a:srgbClr val="9AA0A6"/>
          </p15:clr>
        </p15:guide>
        <p15:guide id="6" orient="horz" pos="4773">
          <p15:clr>
            <a:srgbClr val="9AA0A6"/>
          </p15:clr>
        </p15:guide>
        <p15:guide id="7" orient="horz" pos="4706">
          <p15:clr>
            <a:srgbClr val="9AA0A6"/>
          </p15:clr>
        </p15:guide>
        <p15:guide id="8" orient="horz" pos="5538">
          <p15:clr>
            <a:srgbClr val="9AA0A6"/>
          </p15:clr>
        </p15:guide>
        <p15:guide id="9" pos="1926">
          <p15:clr>
            <a:srgbClr val="9AA0A6"/>
          </p15:clr>
        </p15:guide>
        <p15:guide id="10" pos="1964">
          <p15:clr>
            <a:srgbClr val="9AA0A6"/>
          </p15:clr>
        </p15:guide>
        <p15:guide id="11" pos="2825">
          <p15:clr>
            <a:srgbClr val="9AA0A6"/>
          </p15:clr>
        </p15:guide>
        <p15:guide id="12" pos="2860">
          <p15:clr>
            <a:srgbClr val="9AA0A6"/>
          </p15:clr>
        </p15:guide>
        <p15:guide id="13" pos="3714">
          <p15:clr>
            <a:srgbClr val="9AA0A6"/>
          </p15:clr>
        </p15:guide>
        <p15:guide id="14" pos="4618">
          <p15:clr>
            <a:srgbClr val="9AA0A6"/>
          </p15:clr>
        </p15:guide>
        <p15:guide id="15" pos="3755">
          <p15:clr>
            <a:srgbClr val="9AA0A6"/>
          </p15:clr>
        </p15:guide>
        <p15:guide id="16" orient="horz" pos="6416">
          <p15:clr>
            <a:srgbClr val="9AA0A6"/>
          </p15:clr>
        </p15:guide>
        <p15:guide id="17" pos="146">
          <p15:clr>
            <a:srgbClr val="9AA0A6"/>
          </p15:clr>
        </p15:guide>
        <p15:guide id="18" orient="horz" pos="5611">
          <p15:clr>
            <a:srgbClr val="9AA0A6"/>
          </p15:clr>
        </p15:guide>
        <p15:guide id="19" orient="horz" pos="2251">
          <p15:clr>
            <a:srgbClr val="9AA0A6"/>
          </p15:clr>
        </p15:guide>
        <p15:guide id="20" orient="horz" pos="2326">
          <p15:clr>
            <a:srgbClr val="9AA0A6"/>
          </p15:clr>
        </p15:guide>
        <p15:guide id="21" orient="horz" pos="335">
          <p15:clr>
            <a:srgbClr val="9AA0A6"/>
          </p15:clr>
        </p15:guide>
        <p15:guide id="22" orient="horz" pos="1088">
          <p15:clr>
            <a:srgbClr val="9AA0A6"/>
          </p15:clr>
        </p15:guide>
        <p15:guide id="23" orient="horz" pos="1379">
          <p15:clr>
            <a:srgbClr val="9AA0A6"/>
          </p15:clr>
        </p15:guide>
        <p15:guide id="24" orient="horz" pos="5664">
          <p15:clr>
            <a:srgbClr val="9AA0A6"/>
          </p15:clr>
        </p15:guide>
        <p15:guide id="25" orient="horz" pos="4927">
          <p15:clr>
            <a:srgbClr val="9AA0A6"/>
          </p15:clr>
        </p15:guide>
        <p15:guide id="26" orient="horz" pos="3073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1" roundtripDataSignature="AMtx7mhksPrBfLQu1Rbn17HaYUMaopT6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F13F56-B9C9-4BB2-80FC-DAF10D731B5C}">
  <a:tblStyle styleId="{55F13F56-B9C9-4BB2-80FC-DAF10D731B5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01"/>
        <p:guide pos="1060"/>
        <p:guide pos="3948" orient="horz"/>
        <p:guide pos="3120" orient="horz"/>
        <p:guide pos="3869" orient="horz"/>
        <p:guide pos="4773" orient="horz"/>
        <p:guide pos="4706" orient="horz"/>
        <p:guide pos="5538" orient="horz"/>
        <p:guide pos="1926"/>
        <p:guide pos="1964"/>
        <p:guide pos="2825"/>
        <p:guide pos="2860"/>
        <p:guide pos="3714"/>
        <p:guide pos="4618"/>
        <p:guide pos="3755"/>
        <p:guide pos="6416" orient="horz"/>
        <p:guide pos="146"/>
        <p:guide pos="5611" orient="horz"/>
        <p:guide pos="2251" orient="horz"/>
        <p:guide pos="2326" orient="horz"/>
        <p:guide pos="335" orient="horz"/>
        <p:guide pos="1088" orient="horz"/>
        <p:guide pos="1379" orient="horz"/>
        <p:guide pos="5664" orient="horz"/>
        <p:guide pos="4927" orient="horz"/>
        <p:guide pos="307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customschemas.google.com/relationships/presentationmetadata" Target="metadata"/><Relationship Id="rId10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19979" y="812520"/>
            <a:ext cx="6719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/>
          <p:nvPr>
            <p:ph idx="2" type="sldImg"/>
          </p:nvPr>
        </p:nvSpPr>
        <p:spPr>
          <a:xfrm>
            <a:off x="2216572" y="685800"/>
            <a:ext cx="2421000" cy="342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:notes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:notes"/>
          <p:cNvSpPr/>
          <p:nvPr>
            <p:ph idx="2" type="sldImg"/>
          </p:nvPr>
        </p:nvSpPr>
        <p:spPr>
          <a:xfrm>
            <a:off x="419979" y="812520"/>
            <a:ext cx="6719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:notes"/>
          <p:cNvSpPr/>
          <p:nvPr>
            <p:ph idx="2" type="sldImg"/>
          </p:nvPr>
        </p:nvSpPr>
        <p:spPr>
          <a:xfrm>
            <a:off x="2216644" y="685800"/>
            <a:ext cx="24234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Google Shape;354;p3:notes"/>
          <p:cNvSpPr txBox="1"/>
          <p:nvPr>
            <p:ph idx="1"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:notes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it-IT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377802" y="2501675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2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4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377802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2678343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3" type="body"/>
          </p:nvPr>
        </p:nvSpPr>
        <p:spPr>
          <a:xfrm>
            <a:off x="4978885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4" type="body"/>
          </p:nvPr>
        </p:nvSpPr>
        <p:spPr>
          <a:xfrm>
            <a:off x="377802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5" type="body"/>
          </p:nvPr>
        </p:nvSpPr>
        <p:spPr>
          <a:xfrm>
            <a:off x="2678343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6" type="body"/>
          </p:nvPr>
        </p:nvSpPr>
        <p:spPr>
          <a:xfrm>
            <a:off x="4978885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4" name="Google Shape;64;p19"/>
          <p:cNvSpPr txBox="1"/>
          <p:nvPr>
            <p:ph idx="1" type="subTitle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7" name="Google Shape;67;p20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71" name="Google Shape;71;p21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idx="1" type="subTitle"/>
          </p:nvPr>
        </p:nvSpPr>
        <p:spPr>
          <a:xfrm>
            <a:off x="377802" y="426417"/>
            <a:ext cx="6803700" cy="8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78" name="Google Shape;78;p24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79" name="Google Shape;79;p24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80" name="Google Shape;80;p24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" type="subTitle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83" name="Google Shape;83;p25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84" name="Google Shape;84;p25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85" name="Google Shape;85;p25"/>
          <p:cNvSpPr txBox="1"/>
          <p:nvPr>
            <p:ph idx="3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89" name="Google Shape;89;p26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90" name="Google Shape;90;p26"/>
          <p:cNvSpPr txBox="1"/>
          <p:nvPr>
            <p:ph idx="3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>
            <a:off x="377802" y="2501675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94" name="Google Shape;94;p27"/>
          <p:cNvSpPr txBox="1"/>
          <p:nvPr>
            <p:ph idx="2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97" name="Google Shape;97;p28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98" name="Google Shape;98;p28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99" name="Google Shape;99;p28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00" name="Google Shape;100;p28"/>
          <p:cNvSpPr txBox="1"/>
          <p:nvPr>
            <p:ph idx="4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03" name="Google Shape;103;p29"/>
          <p:cNvSpPr txBox="1"/>
          <p:nvPr>
            <p:ph idx="1" type="body"/>
          </p:nvPr>
        </p:nvSpPr>
        <p:spPr>
          <a:xfrm>
            <a:off x="377802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04" name="Google Shape;104;p29"/>
          <p:cNvSpPr txBox="1"/>
          <p:nvPr>
            <p:ph idx="2" type="body"/>
          </p:nvPr>
        </p:nvSpPr>
        <p:spPr>
          <a:xfrm>
            <a:off x="2678343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05" name="Google Shape;105;p29"/>
          <p:cNvSpPr txBox="1"/>
          <p:nvPr>
            <p:ph idx="3" type="body"/>
          </p:nvPr>
        </p:nvSpPr>
        <p:spPr>
          <a:xfrm>
            <a:off x="4978885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06" name="Google Shape;106;p29"/>
          <p:cNvSpPr txBox="1"/>
          <p:nvPr>
            <p:ph idx="4" type="body"/>
          </p:nvPr>
        </p:nvSpPr>
        <p:spPr>
          <a:xfrm>
            <a:off x="377802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07" name="Google Shape;107;p29"/>
          <p:cNvSpPr txBox="1"/>
          <p:nvPr>
            <p:ph idx="5" type="body"/>
          </p:nvPr>
        </p:nvSpPr>
        <p:spPr>
          <a:xfrm>
            <a:off x="2678343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08" name="Google Shape;108;p29"/>
          <p:cNvSpPr txBox="1"/>
          <p:nvPr>
            <p:ph idx="6" type="body"/>
          </p:nvPr>
        </p:nvSpPr>
        <p:spPr>
          <a:xfrm>
            <a:off x="4978885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idx="1" type="subTitle"/>
          </p:nvPr>
        </p:nvSpPr>
        <p:spPr>
          <a:xfrm>
            <a:off x="377802" y="426417"/>
            <a:ext cx="6803700" cy="8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3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3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34.png"/><Relationship Id="rId20" Type="http://schemas.openxmlformats.org/officeDocument/2006/relationships/image" Target="../media/image12.png"/><Relationship Id="rId42" Type="http://schemas.openxmlformats.org/officeDocument/2006/relationships/image" Target="../media/image61.png"/><Relationship Id="rId41" Type="http://schemas.openxmlformats.org/officeDocument/2006/relationships/image" Target="../media/image38.png"/><Relationship Id="rId22" Type="http://schemas.openxmlformats.org/officeDocument/2006/relationships/image" Target="../media/image13.png"/><Relationship Id="rId21" Type="http://schemas.openxmlformats.org/officeDocument/2006/relationships/image" Target="../media/image9.png"/><Relationship Id="rId24" Type="http://schemas.openxmlformats.org/officeDocument/2006/relationships/image" Target="../media/image22.png"/><Relationship Id="rId23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26" Type="http://schemas.openxmlformats.org/officeDocument/2006/relationships/image" Target="../media/image25.png"/><Relationship Id="rId25" Type="http://schemas.openxmlformats.org/officeDocument/2006/relationships/image" Target="../media/image21.png"/><Relationship Id="rId28" Type="http://schemas.openxmlformats.org/officeDocument/2006/relationships/image" Target="../media/image24.png"/><Relationship Id="rId27" Type="http://schemas.openxmlformats.org/officeDocument/2006/relationships/image" Target="../media/image23.png"/><Relationship Id="rId5" Type="http://schemas.openxmlformats.org/officeDocument/2006/relationships/image" Target="../media/image6.png"/><Relationship Id="rId6" Type="http://schemas.openxmlformats.org/officeDocument/2006/relationships/hyperlink" Target="http://www.arasaac.org/" TargetMode="External"/><Relationship Id="rId29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image" Target="../media/image1.png"/><Relationship Id="rId31" Type="http://schemas.openxmlformats.org/officeDocument/2006/relationships/image" Target="../media/image27.png"/><Relationship Id="rId30" Type="http://schemas.openxmlformats.org/officeDocument/2006/relationships/image" Target="../media/image28.png"/><Relationship Id="rId11" Type="http://schemas.openxmlformats.org/officeDocument/2006/relationships/image" Target="../media/image18.png"/><Relationship Id="rId33" Type="http://schemas.openxmlformats.org/officeDocument/2006/relationships/image" Target="../media/image31.png"/><Relationship Id="rId10" Type="http://schemas.openxmlformats.org/officeDocument/2006/relationships/image" Target="../media/image19.png"/><Relationship Id="rId32" Type="http://schemas.openxmlformats.org/officeDocument/2006/relationships/image" Target="../media/image36.png"/><Relationship Id="rId13" Type="http://schemas.openxmlformats.org/officeDocument/2006/relationships/image" Target="../media/image17.png"/><Relationship Id="rId35" Type="http://schemas.openxmlformats.org/officeDocument/2006/relationships/image" Target="../media/image35.png"/><Relationship Id="rId12" Type="http://schemas.openxmlformats.org/officeDocument/2006/relationships/image" Target="../media/image4.png"/><Relationship Id="rId34" Type="http://schemas.openxmlformats.org/officeDocument/2006/relationships/image" Target="../media/image29.png"/><Relationship Id="rId15" Type="http://schemas.openxmlformats.org/officeDocument/2006/relationships/image" Target="../media/image8.png"/><Relationship Id="rId37" Type="http://schemas.openxmlformats.org/officeDocument/2006/relationships/image" Target="../media/image26.png"/><Relationship Id="rId14" Type="http://schemas.openxmlformats.org/officeDocument/2006/relationships/image" Target="../media/image14.png"/><Relationship Id="rId36" Type="http://schemas.openxmlformats.org/officeDocument/2006/relationships/image" Target="../media/image32.png"/><Relationship Id="rId17" Type="http://schemas.openxmlformats.org/officeDocument/2006/relationships/image" Target="../media/image7.png"/><Relationship Id="rId39" Type="http://schemas.openxmlformats.org/officeDocument/2006/relationships/image" Target="../media/image30.png"/><Relationship Id="rId16" Type="http://schemas.openxmlformats.org/officeDocument/2006/relationships/image" Target="../media/image15.png"/><Relationship Id="rId38" Type="http://schemas.openxmlformats.org/officeDocument/2006/relationships/image" Target="../media/image37.png"/><Relationship Id="rId19" Type="http://schemas.openxmlformats.org/officeDocument/2006/relationships/image" Target="../media/image16.png"/><Relationship Id="rId1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73.png"/><Relationship Id="rId20" Type="http://schemas.openxmlformats.org/officeDocument/2006/relationships/image" Target="../media/image49.png"/><Relationship Id="rId42" Type="http://schemas.openxmlformats.org/officeDocument/2006/relationships/image" Target="../media/image77.png"/><Relationship Id="rId41" Type="http://schemas.openxmlformats.org/officeDocument/2006/relationships/image" Target="../media/image79.png"/><Relationship Id="rId22" Type="http://schemas.openxmlformats.org/officeDocument/2006/relationships/image" Target="../media/image51.png"/><Relationship Id="rId44" Type="http://schemas.openxmlformats.org/officeDocument/2006/relationships/image" Target="../media/image84.png"/><Relationship Id="rId21" Type="http://schemas.openxmlformats.org/officeDocument/2006/relationships/image" Target="../media/image50.png"/><Relationship Id="rId43" Type="http://schemas.openxmlformats.org/officeDocument/2006/relationships/image" Target="../media/image78.png"/><Relationship Id="rId24" Type="http://schemas.openxmlformats.org/officeDocument/2006/relationships/image" Target="../media/image58.png"/><Relationship Id="rId23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png"/><Relationship Id="rId4" Type="http://schemas.openxmlformats.org/officeDocument/2006/relationships/image" Target="../media/image42.png"/><Relationship Id="rId9" Type="http://schemas.openxmlformats.org/officeDocument/2006/relationships/image" Target="../media/image53.png"/><Relationship Id="rId26" Type="http://schemas.openxmlformats.org/officeDocument/2006/relationships/image" Target="../media/image63.png"/><Relationship Id="rId25" Type="http://schemas.openxmlformats.org/officeDocument/2006/relationships/image" Target="../media/image59.png"/><Relationship Id="rId28" Type="http://schemas.openxmlformats.org/officeDocument/2006/relationships/image" Target="../media/image70.png"/><Relationship Id="rId27" Type="http://schemas.openxmlformats.org/officeDocument/2006/relationships/image" Target="../media/image60.png"/><Relationship Id="rId5" Type="http://schemas.openxmlformats.org/officeDocument/2006/relationships/image" Target="../media/image41.png"/><Relationship Id="rId6" Type="http://schemas.openxmlformats.org/officeDocument/2006/relationships/image" Target="../media/image47.png"/><Relationship Id="rId29" Type="http://schemas.openxmlformats.org/officeDocument/2006/relationships/image" Target="../media/image65.png"/><Relationship Id="rId7" Type="http://schemas.openxmlformats.org/officeDocument/2006/relationships/image" Target="../media/image40.png"/><Relationship Id="rId8" Type="http://schemas.openxmlformats.org/officeDocument/2006/relationships/hyperlink" Target="http://www.arasaac.org/" TargetMode="External"/><Relationship Id="rId31" Type="http://schemas.openxmlformats.org/officeDocument/2006/relationships/image" Target="../media/image64.png"/><Relationship Id="rId30" Type="http://schemas.openxmlformats.org/officeDocument/2006/relationships/image" Target="../media/image62.png"/><Relationship Id="rId11" Type="http://schemas.openxmlformats.org/officeDocument/2006/relationships/image" Target="../media/image48.png"/><Relationship Id="rId33" Type="http://schemas.openxmlformats.org/officeDocument/2006/relationships/image" Target="../media/image66.png"/><Relationship Id="rId10" Type="http://schemas.openxmlformats.org/officeDocument/2006/relationships/image" Target="../media/image43.png"/><Relationship Id="rId32" Type="http://schemas.openxmlformats.org/officeDocument/2006/relationships/image" Target="../media/image72.png"/><Relationship Id="rId13" Type="http://schemas.openxmlformats.org/officeDocument/2006/relationships/image" Target="../media/image52.png"/><Relationship Id="rId35" Type="http://schemas.openxmlformats.org/officeDocument/2006/relationships/image" Target="../media/image68.png"/><Relationship Id="rId12" Type="http://schemas.openxmlformats.org/officeDocument/2006/relationships/image" Target="../media/image67.png"/><Relationship Id="rId34" Type="http://schemas.openxmlformats.org/officeDocument/2006/relationships/image" Target="../media/image76.png"/><Relationship Id="rId15" Type="http://schemas.openxmlformats.org/officeDocument/2006/relationships/image" Target="../media/image44.png"/><Relationship Id="rId37" Type="http://schemas.openxmlformats.org/officeDocument/2006/relationships/image" Target="../media/image71.png"/><Relationship Id="rId14" Type="http://schemas.openxmlformats.org/officeDocument/2006/relationships/image" Target="../media/image45.png"/><Relationship Id="rId36" Type="http://schemas.openxmlformats.org/officeDocument/2006/relationships/image" Target="../media/image69.png"/><Relationship Id="rId17" Type="http://schemas.openxmlformats.org/officeDocument/2006/relationships/image" Target="../media/image46.png"/><Relationship Id="rId39" Type="http://schemas.openxmlformats.org/officeDocument/2006/relationships/image" Target="../media/image75.png"/><Relationship Id="rId16" Type="http://schemas.openxmlformats.org/officeDocument/2006/relationships/image" Target="../media/image56.png"/><Relationship Id="rId38" Type="http://schemas.openxmlformats.org/officeDocument/2006/relationships/image" Target="../media/image74.png"/><Relationship Id="rId19" Type="http://schemas.openxmlformats.org/officeDocument/2006/relationships/image" Target="../media/image57.png"/><Relationship Id="rId18" Type="http://schemas.openxmlformats.org/officeDocument/2006/relationships/image" Target="../media/image55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92.png"/><Relationship Id="rId22" Type="http://schemas.openxmlformats.org/officeDocument/2006/relationships/image" Target="../media/image98.png"/><Relationship Id="rId21" Type="http://schemas.openxmlformats.org/officeDocument/2006/relationships/image" Target="../media/image97.png"/><Relationship Id="rId24" Type="http://schemas.openxmlformats.org/officeDocument/2006/relationships/image" Target="../media/image100.png"/><Relationship Id="rId23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88.png"/><Relationship Id="rId25" Type="http://schemas.openxmlformats.org/officeDocument/2006/relationships/image" Target="../media/image102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99.png"/><Relationship Id="rId8" Type="http://schemas.openxmlformats.org/officeDocument/2006/relationships/image" Target="../media/image86.png"/><Relationship Id="rId11" Type="http://schemas.openxmlformats.org/officeDocument/2006/relationships/image" Target="../media/image89.png"/><Relationship Id="rId10" Type="http://schemas.openxmlformats.org/officeDocument/2006/relationships/hyperlink" Target="http://www.arasaac.org/" TargetMode="External"/><Relationship Id="rId13" Type="http://schemas.openxmlformats.org/officeDocument/2006/relationships/image" Target="../media/image85.png"/><Relationship Id="rId12" Type="http://schemas.openxmlformats.org/officeDocument/2006/relationships/image" Target="../media/image91.png"/><Relationship Id="rId15" Type="http://schemas.openxmlformats.org/officeDocument/2006/relationships/image" Target="../media/image90.png"/><Relationship Id="rId14" Type="http://schemas.openxmlformats.org/officeDocument/2006/relationships/image" Target="../media/image87.png"/><Relationship Id="rId17" Type="http://schemas.openxmlformats.org/officeDocument/2006/relationships/image" Target="../media/image95.png"/><Relationship Id="rId16" Type="http://schemas.openxmlformats.org/officeDocument/2006/relationships/image" Target="../media/image94.png"/><Relationship Id="rId19" Type="http://schemas.openxmlformats.org/officeDocument/2006/relationships/image" Target="../media/image96.png"/><Relationship Id="rId18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/>
          <p:nvPr/>
        </p:nvSpPr>
        <p:spPr>
          <a:xfrm>
            <a:off x="158740" y="2263421"/>
            <a:ext cx="7325400" cy="8007600"/>
          </a:xfrm>
          <a:prstGeom prst="rect">
            <a:avLst/>
          </a:prstGeom>
          <a:solidFill>
            <a:srgbClr val="00DE64"/>
          </a:solidFill>
          <a:ln cap="flat" cmpd="sng" w="25550">
            <a:solidFill>
              <a:srgbClr val="00DE6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"/>
          <p:cNvSpPr/>
          <p:nvPr/>
        </p:nvSpPr>
        <p:spPr>
          <a:xfrm>
            <a:off x="171439" y="615421"/>
            <a:ext cx="2527200" cy="1428300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"/>
          <p:cNvSpPr/>
          <p:nvPr/>
        </p:nvSpPr>
        <p:spPr>
          <a:xfrm>
            <a:off x="478602" y="754754"/>
            <a:ext cx="20550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661" y="787167"/>
            <a:ext cx="1191741" cy="120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>
            <a:off x="632907" y="727890"/>
            <a:ext cx="27831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TABELLA DI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634961" y="1708615"/>
            <a:ext cx="27588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5711074" y="740442"/>
            <a:ext cx="1191600" cy="11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"/>
          <p:cNvSpPr/>
          <p:nvPr/>
        </p:nvSpPr>
        <p:spPr>
          <a:xfrm>
            <a:off x="1694736" y="2378274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"/>
          <p:cNvSpPr/>
          <p:nvPr/>
        </p:nvSpPr>
        <p:spPr>
          <a:xfrm>
            <a:off x="3116863" y="2370762"/>
            <a:ext cx="1355100" cy="119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"/>
          <p:cNvSpPr/>
          <p:nvPr/>
        </p:nvSpPr>
        <p:spPr>
          <a:xfrm>
            <a:off x="4539787" y="2368306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"/>
          <p:cNvSpPr/>
          <p:nvPr/>
        </p:nvSpPr>
        <p:spPr>
          <a:xfrm>
            <a:off x="5962297" y="2377222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"/>
          <p:cNvSpPr/>
          <p:nvPr/>
        </p:nvSpPr>
        <p:spPr>
          <a:xfrm>
            <a:off x="238105" y="2381811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"/>
          <p:cNvSpPr/>
          <p:nvPr/>
        </p:nvSpPr>
        <p:spPr>
          <a:xfrm>
            <a:off x="1700509" y="3641492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"/>
          <p:cNvSpPr/>
          <p:nvPr/>
        </p:nvSpPr>
        <p:spPr>
          <a:xfrm>
            <a:off x="3114870" y="3636040"/>
            <a:ext cx="13572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"/>
          <p:cNvSpPr/>
          <p:nvPr/>
        </p:nvSpPr>
        <p:spPr>
          <a:xfrm>
            <a:off x="5956306" y="3646160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"/>
          <p:cNvSpPr/>
          <p:nvPr/>
        </p:nvSpPr>
        <p:spPr>
          <a:xfrm>
            <a:off x="238110" y="3641071"/>
            <a:ext cx="1355100" cy="119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"/>
          <p:cNvSpPr/>
          <p:nvPr/>
        </p:nvSpPr>
        <p:spPr>
          <a:xfrm>
            <a:off x="1675704" y="4959000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"/>
          <p:cNvSpPr/>
          <p:nvPr/>
        </p:nvSpPr>
        <p:spPr>
          <a:xfrm>
            <a:off x="3103106" y="4946342"/>
            <a:ext cx="1355100" cy="119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"/>
          <p:cNvSpPr/>
          <p:nvPr/>
        </p:nvSpPr>
        <p:spPr>
          <a:xfrm>
            <a:off x="4530488" y="4950473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"/>
          <p:cNvSpPr/>
          <p:nvPr/>
        </p:nvSpPr>
        <p:spPr>
          <a:xfrm>
            <a:off x="234031" y="4953720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"/>
          <p:cNvSpPr/>
          <p:nvPr/>
        </p:nvSpPr>
        <p:spPr>
          <a:xfrm>
            <a:off x="1700752" y="6276493"/>
            <a:ext cx="1357200" cy="119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"/>
          <p:cNvSpPr/>
          <p:nvPr/>
        </p:nvSpPr>
        <p:spPr>
          <a:xfrm>
            <a:off x="3115194" y="6264780"/>
            <a:ext cx="13572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"/>
          <p:cNvSpPr/>
          <p:nvPr/>
        </p:nvSpPr>
        <p:spPr>
          <a:xfrm>
            <a:off x="4529659" y="6279390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"/>
          <p:cNvSpPr/>
          <p:nvPr/>
        </p:nvSpPr>
        <p:spPr>
          <a:xfrm>
            <a:off x="5941275" y="6276145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"/>
          <p:cNvSpPr/>
          <p:nvPr/>
        </p:nvSpPr>
        <p:spPr>
          <a:xfrm>
            <a:off x="238110" y="6263292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"/>
          <p:cNvSpPr/>
          <p:nvPr/>
        </p:nvSpPr>
        <p:spPr>
          <a:xfrm>
            <a:off x="1676805" y="7587183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"/>
          <p:cNvSpPr/>
          <p:nvPr/>
        </p:nvSpPr>
        <p:spPr>
          <a:xfrm>
            <a:off x="3119553" y="7582629"/>
            <a:ext cx="1355100" cy="1194900"/>
          </a:xfrm>
          <a:prstGeom prst="roundRect">
            <a:avLst>
              <a:gd fmla="val 1361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"/>
          <p:cNvSpPr/>
          <p:nvPr/>
        </p:nvSpPr>
        <p:spPr>
          <a:xfrm>
            <a:off x="4540768" y="7577008"/>
            <a:ext cx="1355100" cy="1204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"/>
          <p:cNvSpPr/>
          <p:nvPr/>
        </p:nvSpPr>
        <p:spPr>
          <a:xfrm>
            <a:off x="5952370" y="7592165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"/>
          <p:cNvSpPr/>
          <p:nvPr/>
        </p:nvSpPr>
        <p:spPr>
          <a:xfrm>
            <a:off x="234043" y="7588160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"/>
          <p:cNvSpPr/>
          <p:nvPr/>
        </p:nvSpPr>
        <p:spPr>
          <a:xfrm>
            <a:off x="1682632" y="8908050"/>
            <a:ext cx="1355100" cy="1194900"/>
          </a:xfrm>
          <a:prstGeom prst="roundRect">
            <a:avLst>
              <a:gd fmla="val 2192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"/>
          <p:cNvSpPr/>
          <p:nvPr/>
        </p:nvSpPr>
        <p:spPr>
          <a:xfrm>
            <a:off x="3122419" y="8908036"/>
            <a:ext cx="1355100" cy="119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"/>
          <p:cNvSpPr/>
          <p:nvPr/>
        </p:nvSpPr>
        <p:spPr>
          <a:xfrm>
            <a:off x="4541787" y="8916270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"/>
          <p:cNvSpPr/>
          <p:nvPr/>
        </p:nvSpPr>
        <p:spPr>
          <a:xfrm>
            <a:off x="5961150" y="8908211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"/>
          <p:cNvSpPr/>
          <p:nvPr/>
        </p:nvSpPr>
        <p:spPr>
          <a:xfrm>
            <a:off x="232157" y="8908036"/>
            <a:ext cx="1355100" cy="119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"/>
          <p:cNvSpPr/>
          <p:nvPr/>
        </p:nvSpPr>
        <p:spPr>
          <a:xfrm>
            <a:off x="518683" y="2370762"/>
            <a:ext cx="8577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"/>
          <p:cNvSpPr/>
          <p:nvPr/>
        </p:nvSpPr>
        <p:spPr>
          <a:xfrm>
            <a:off x="298035" y="2254160"/>
            <a:ext cx="13551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latin typeface="Calibri"/>
                <a:ea typeface="Calibri"/>
                <a:cs typeface="Calibri"/>
                <a:sym typeface="Calibri"/>
              </a:rPr>
              <a:t>SÌ </a:t>
            </a:r>
            <a:endParaRPr sz="1300"/>
          </a:p>
        </p:txBody>
      </p:sp>
      <p:pic>
        <p:nvPicPr>
          <p:cNvPr id="151" name="Google Shape;1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745" y="2590916"/>
            <a:ext cx="800844" cy="80084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/>
          <p:nvPr/>
        </p:nvSpPr>
        <p:spPr>
          <a:xfrm>
            <a:off x="1707647" y="2263421"/>
            <a:ext cx="13551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4649" y="2590916"/>
            <a:ext cx="800844" cy="80084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/>
          <p:nvPr/>
        </p:nvSpPr>
        <p:spPr>
          <a:xfrm>
            <a:off x="3117260" y="2263421"/>
            <a:ext cx="13551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BRUCIATURA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-317480" y="551438"/>
            <a:ext cx="20613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FARMACIA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188835" y="6188401"/>
            <a:ext cx="14538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RAFFREDDORE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120246" y="10367872"/>
            <a:ext cx="73254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"/>
          <p:cNvSpPr/>
          <p:nvPr/>
        </p:nvSpPr>
        <p:spPr>
          <a:xfrm rot="-33471">
            <a:off x="83822" y="4920266"/>
            <a:ext cx="1663879" cy="301812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 DI GOLA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3156752" y="6238169"/>
            <a:ext cx="1269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VOMITO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1730488" y="6247757"/>
            <a:ext cx="13029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FEBBRE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4568781" y="6255662"/>
            <a:ext cx="13527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SVENIMENTO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5941264" y="6230078"/>
            <a:ext cx="14775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TOSSE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300449" y="7567171"/>
            <a:ext cx="12186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ALLERGIA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717010" y="7574757"/>
            <a:ext cx="13335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LIVIDO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3178386" y="7576274"/>
            <a:ext cx="13029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PUNTURA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4543807" y="7536843"/>
            <a:ext cx="13461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STITICHEZZA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5952370" y="7532838"/>
            <a:ext cx="13461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DIARREA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231551" y="8924031"/>
            <a:ext cx="13527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STANCHEZZA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3069252" y="8908038"/>
            <a:ext cx="16125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SCOTTATURA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5888069" y="8908036"/>
            <a:ext cx="14922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TACHICARDIA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4526669" y="2315980"/>
            <a:ext cx="13551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BERNOCCOLO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1676894" y="4882819"/>
            <a:ext cx="13527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MAL DI TESTA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2946035" y="4901430"/>
            <a:ext cx="16671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 DI SCHIENA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4412453" y="4925160"/>
            <a:ext cx="15483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AL SEDERE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104394" y="3644593"/>
            <a:ext cx="16671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AL BRACCIO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1664719" y="3630934"/>
            <a:ext cx="14637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 DI PANCIA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2871847" y="3647663"/>
            <a:ext cx="18240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ALLA GAMBA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4531232" y="3634789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"/>
          <p:cNvSpPr/>
          <p:nvPr/>
        </p:nvSpPr>
        <p:spPr>
          <a:xfrm>
            <a:off x="4463051" y="3621675"/>
            <a:ext cx="15108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AL DENTE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6086128" y="2323254"/>
            <a:ext cx="13218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TAGLIO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5943628" y="4947786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"/>
          <p:cNvSpPr/>
          <p:nvPr/>
        </p:nvSpPr>
        <p:spPr>
          <a:xfrm>
            <a:off x="5557573" y="4949698"/>
            <a:ext cx="21123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ALLA 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CAVIGLIA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5956300" y="3585597"/>
            <a:ext cx="13335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ALLE ORECCHIE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28022" y="826715"/>
            <a:ext cx="1120716" cy="112071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11295" y="826718"/>
            <a:ext cx="1120716" cy="112071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6" name="Google Shape;186;p1"/>
          <p:cNvSpPr/>
          <p:nvPr/>
        </p:nvSpPr>
        <p:spPr>
          <a:xfrm>
            <a:off x="2962323" y="477129"/>
            <a:ext cx="12186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 BENE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4327970" y="478620"/>
            <a:ext cx="11208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 MALE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4757" y="4006545"/>
            <a:ext cx="648465" cy="64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15890" y="3959717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444357" y="3963311"/>
            <a:ext cx="698264" cy="69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53387" y="4003713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157520" y="3905958"/>
            <a:ext cx="800839" cy="80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85547" y="5303277"/>
            <a:ext cx="648465" cy="64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042224" y="5247546"/>
            <a:ext cx="648465" cy="64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344072" y="5238601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935743" y="9275286"/>
            <a:ext cx="648465" cy="64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270729" y="6600325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63334" y="6578329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019870" y="6568699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445541" y="6568845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857227" y="6577233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373224" y="9288207"/>
            <a:ext cx="648465" cy="64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213498" y="2708400"/>
            <a:ext cx="845291" cy="84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765699" y="2627988"/>
            <a:ext cx="958790" cy="95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333543" y="2525669"/>
            <a:ext cx="952838" cy="95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4699" y="977434"/>
            <a:ext cx="1005223" cy="100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09137" y="7907405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023221" y="7876420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437331" y="7956034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543465" y="9205085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867742" y="7918806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301185" y="7984462"/>
            <a:ext cx="648465" cy="64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060232" y="9209310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478766" y="9199107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4837498" y="5240661"/>
            <a:ext cx="698264" cy="69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 flipH="1">
            <a:off x="6344455" y="5304999"/>
            <a:ext cx="453814" cy="52787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"/>
          <p:cNvSpPr/>
          <p:nvPr/>
        </p:nvSpPr>
        <p:spPr>
          <a:xfrm>
            <a:off x="5873386" y="168378"/>
            <a:ext cx="1510800" cy="1998000"/>
          </a:xfrm>
          <a:prstGeom prst="rect">
            <a:avLst/>
          </a:prstGeom>
          <a:solidFill>
            <a:schemeClr val="accent1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"/>
          <p:cNvSpPr/>
          <p:nvPr/>
        </p:nvSpPr>
        <p:spPr>
          <a:xfrm>
            <a:off x="5958185" y="215939"/>
            <a:ext cx="1357200" cy="879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"/>
          <p:cNvSpPr/>
          <p:nvPr/>
        </p:nvSpPr>
        <p:spPr>
          <a:xfrm>
            <a:off x="5912685" y="1215683"/>
            <a:ext cx="1395000" cy="879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434130" y="361165"/>
            <a:ext cx="855610" cy="85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6058120" y="459163"/>
            <a:ext cx="497650" cy="4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"/>
          <p:cNvSpPr/>
          <p:nvPr/>
        </p:nvSpPr>
        <p:spPr>
          <a:xfrm>
            <a:off x="5631886" y="180948"/>
            <a:ext cx="20040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POCO DOLORE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6058114" y="1415281"/>
            <a:ext cx="497650" cy="4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6462102" y="1341972"/>
            <a:ext cx="799654" cy="79965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"/>
          <p:cNvSpPr/>
          <p:nvPr/>
        </p:nvSpPr>
        <p:spPr>
          <a:xfrm>
            <a:off x="5965654" y="1215683"/>
            <a:ext cx="13461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MOLTO DOLORE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"/>
          <p:cNvSpPr/>
          <p:nvPr/>
        </p:nvSpPr>
        <p:spPr>
          <a:xfrm>
            <a:off x="1705685" y="8908041"/>
            <a:ext cx="13527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INSONNIA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"/>
          <p:cNvSpPr/>
          <p:nvPr/>
        </p:nvSpPr>
        <p:spPr>
          <a:xfrm>
            <a:off x="4591394" y="8923973"/>
            <a:ext cx="13527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PRURITO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71432" y="83080"/>
            <a:ext cx="1282626" cy="43799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"/>
          <p:cNvSpPr txBox="1"/>
          <p:nvPr/>
        </p:nvSpPr>
        <p:spPr>
          <a:xfrm>
            <a:off x="1428276" y="154990"/>
            <a:ext cx="2454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/>
              <a:t>Progetto Affrontiamo l’emergenza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"/>
          <p:cNvSpPr/>
          <p:nvPr/>
        </p:nvSpPr>
        <p:spPr>
          <a:xfrm>
            <a:off x="79370" y="8924031"/>
            <a:ext cx="7381500" cy="1446000"/>
          </a:xfrm>
          <a:prstGeom prst="rect">
            <a:avLst/>
          </a:prstGeom>
          <a:solidFill>
            <a:srgbClr val="00DE64"/>
          </a:solidFill>
          <a:ln cap="flat" cmpd="sng" w="25550">
            <a:solidFill>
              <a:srgbClr val="00DE6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101991" y="2104724"/>
            <a:ext cx="7358700" cy="1386300"/>
          </a:xfrm>
          <a:prstGeom prst="rect">
            <a:avLst/>
          </a:prstGeom>
          <a:solidFill>
            <a:schemeClr val="accent1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0" y="84189"/>
            <a:ext cx="15081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"/>
          <p:cNvSpPr/>
          <p:nvPr/>
        </p:nvSpPr>
        <p:spPr>
          <a:xfrm>
            <a:off x="1269524" y="84189"/>
            <a:ext cx="1825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VOGLIO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79370" y="3637385"/>
            <a:ext cx="7438200" cy="5202600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229043" y="2172844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1685217" y="2191866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232157" y="3704286"/>
            <a:ext cx="1355100" cy="117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1699490" y="3723316"/>
            <a:ext cx="1355100" cy="1159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229043" y="4936625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1678484" y="4925166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1575" y="3620126"/>
            <a:ext cx="988951" cy="98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7033" y="3788504"/>
            <a:ext cx="830211" cy="830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142" y="3919408"/>
            <a:ext cx="907189" cy="90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99420" y="5219717"/>
            <a:ext cx="886564" cy="88656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/>
          <p:nvPr/>
        </p:nvSpPr>
        <p:spPr>
          <a:xfrm>
            <a:off x="232750" y="6252917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1690197" y="6266846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3095433" y="336756"/>
            <a:ext cx="4388700" cy="1515300"/>
          </a:xfrm>
          <a:prstGeom prst="rect">
            <a:avLst/>
          </a:prstGeom>
          <a:solidFill>
            <a:srgbClr val="FFD966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3171827" y="531940"/>
            <a:ext cx="12993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4571055" y="532028"/>
            <a:ext cx="12993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976181" y="2180848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63420" y="1111715"/>
            <a:ext cx="554400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"/>
          <p:cNvSpPr/>
          <p:nvPr/>
        </p:nvSpPr>
        <p:spPr>
          <a:xfrm>
            <a:off x="3121752" y="3688319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4544031" y="3696241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5966287" y="3693294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3113898" y="4939899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4554051" y="4936193"/>
            <a:ext cx="1355100" cy="1195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970283" y="4953162"/>
            <a:ext cx="1355100" cy="117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3118847" y="6263245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4547520" y="6267869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976181" y="6264084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3118847" y="7593708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4529083" y="7596023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5976181" y="7594050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300813" y="10410809"/>
            <a:ext cx="70005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"/>
          <p:cNvSpPr/>
          <p:nvPr/>
        </p:nvSpPr>
        <p:spPr>
          <a:xfrm>
            <a:off x="3129165" y="9002242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4547726" y="8985837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5966287" y="9002427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44683" y="942899"/>
            <a:ext cx="634168" cy="63416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"/>
          <p:cNvSpPr/>
          <p:nvPr/>
        </p:nvSpPr>
        <p:spPr>
          <a:xfrm>
            <a:off x="242465" y="7588467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226216" y="8990085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1708634" y="7595442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2005665" y="2501260"/>
            <a:ext cx="714331" cy="77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64326" y="6609289"/>
            <a:ext cx="634161" cy="63416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245827" y="8993458"/>
            <a:ext cx="13290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QUANDO?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"/>
          <p:cNvSpPr/>
          <p:nvPr/>
        </p:nvSpPr>
        <p:spPr>
          <a:xfrm>
            <a:off x="1700504" y="8924061"/>
            <a:ext cx="13551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"/>
          <p:cNvSpPr/>
          <p:nvPr/>
        </p:nvSpPr>
        <p:spPr>
          <a:xfrm>
            <a:off x="1700504" y="9003134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1700504" y="8970511"/>
            <a:ext cx="13551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CHE ORA?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"/>
          <p:cNvSpPr/>
          <p:nvPr/>
        </p:nvSpPr>
        <p:spPr>
          <a:xfrm>
            <a:off x="242464" y="6229692"/>
            <a:ext cx="1355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CARAMELLE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"/>
          <p:cNvSpPr/>
          <p:nvPr/>
        </p:nvSpPr>
        <p:spPr>
          <a:xfrm>
            <a:off x="1672063" y="6253151"/>
            <a:ext cx="13725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DISINFETTANTE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"/>
          <p:cNvSpPr/>
          <p:nvPr/>
        </p:nvSpPr>
        <p:spPr>
          <a:xfrm>
            <a:off x="-3275603" y="7477665"/>
            <a:ext cx="15294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392882" y="3535937"/>
            <a:ext cx="10350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1733244" y="3665144"/>
            <a:ext cx="12993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GOCCE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1685209" y="2200314"/>
            <a:ext cx="1355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RICETTA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"/>
          <p:cNvSpPr/>
          <p:nvPr/>
        </p:nvSpPr>
        <p:spPr>
          <a:xfrm>
            <a:off x="300815" y="2180869"/>
            <a:ext cx="1170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COMPRARE FARMACI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"/>
          <p:cNvSpPr/>
          <p:nvPr/>
        </p:nvSpPr>
        <p:spPr>
          <a:xfrm>
            <a:off x="3174803" y="505134"/>
            <a:ext cx="14286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PRENOTARE VISITA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"/>
          <p:cNvSpPr/>
          <p:nvPr/>
        </p:nvSpPr>
        <p:spPr>
          <a:xfrm>
            <a:off x="4603465" y="505134"/>
            <a:ext cx="14286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PROVARE LA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PRESSIONE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"/>
          <p:cNvSpPr/>
          <p:nvPr/>
        </p:nvSpPr>
        <p:spPr>
          <a:xfrm>
            <a:off x="5976181" y="2182833"/>
            <a:ext cx="13551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GRAZIE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"/>
          <p:cNvSpPr/>
          <p:nvPr/>
        </p:nvSpPr>
        <p:spPr>
          <a:xfrm>
            <a:off x="3091068" y="3637385"/>
            <a:ext cx="15081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SPRAY NASALE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"/>
          <p:cNvSpPr/>
          <p:nvPr/>
        </p:nvSpPr>
        <p:spPr>
          <a:xfrm>
            <a:off x="4561740" y="3622406"/>
            <a:ext cx="16239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PASTIGLIE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"/>
          <p:cNvSpPr/>
          <p:nvPr/>
        </p:nvSpPr>
        <p:spPr>
          <a:xfrm>
            <a:off x="6195110" y="3637385"/>
            <a:ext cx="11964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95" name="Google Shape;295;p2"/>
          <p:cNvSpPr/>
          <p:nvPr/>
        </p:nvSpPr>
        <p:spPr>
          <a:xfrm>
            <a:off x="3127925" y="4971622"/>
            <a:ext cx="13290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BUSTINE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"/>
          <p:cNvSpPr/>
          <p:nvPr/>
        </p:nvSpPr>
        <p:spPr>
          <a:xfrm>
            <a:off x="4543951" y="4963993"/>
            <a:ext cx="1355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INTEGRATORE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"/>
          <p:cNvSpPr/>
          <p:nvPr/>
        </p:nvSpPr>
        <p:spPr>
          <a:xfrm>
            <a:off x="5957689" y="4973844"/>
            <a:ext cx="13725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INALATORE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"/>
          <p:cNvSpPr/>
          <p:nvPr/>
        </p:nvSpPr>
        <p:spPr>
          <a:xfrm>
            <a:off x="3110259" y="6263470"/>
            <a:ext cx="13725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COTONE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"/>
          <p:cNvSpPr/>
          <p:nvPr/>
        </p:nvSpPr>
        <p:spPr>
          <a:xfrm>
            <a:off x="4551819" y="6265017"/>
            <a:ext cx="13551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CEROTTI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"/>
          <p:cNvSpPr/>
          <p:nvPr/>
        </p:nvSpPr>
        <p:spPr>
          <a:xfrm>
            <a:off x="5976181" y="6270734"/>
            <a:ext cx="1372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BENDA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"/>
          <p:cNvSpPr/>
          <p:nvPr/>
        </p:nvSpPr>
        <p:spPr>
          <a:xfrm>
            <a:off x="3118858" y="7562567"/>
            <a:ext cx="13551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MASCHERINA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"/>
          <p:cNvSpPr/>
          <p:nvPr/>
        </p:nvSpPr>
        <p:spPr>
          <a:xfrm>
            <a:off x="4547520" y="7520034"/>
            <a:ext cx="1329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PRODOTTI PER NEONATI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"/>
          <p:cNvSpPr/>
          <p:nvPr/>
        </p:nvSpPr>
        <p:spPr>
          <a:xfrm>
            <a:off x="5995252" y="7527167"/>
            <a:ext cx="13290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COSMETICI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3124136" y="8970511"/>
            <a:ext cx="13551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DOVE?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"/>
          <p:cNvSpPr/>
          <p:nvPr/>
        </p:nvSpPr>
        <p:spPr>
          <a:xfrm>
            <a:off x="4552673" y="8948528"/>
            <a:ext cx="13551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QUANTO?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"/>
          <p:cNvSpPr/>
          <p:nvPr/>
        </p:nvSpPr>
        <p:spPr>
          <a:xfrm>
            <a:off x="5976181" y="8924031"/>
            <a:ext cx="13551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QUANTI GIORNI?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3324" y="6580289"/>
            <a:ext cx="714726" cy="7147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8" name="Google Shape;308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509260" y="7958505"/>
            <a:ext cx="592497" cy="59251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9" name="Google Shape;309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4339" y="499611"/>
            <a:ext cx="1299354" cy="133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550073" y="418723"/>
            <a:ext cx="1299354" cy="127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"/>
          <p:cNvSpPr/>
          <p:nvPr/>
        </p:nvSpPr>
        <p:spPr>
          <a:xfrm>
            <a:off x="5970283" y="532203"/>
            <a:ext cx="1355100" cy="1159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175786" y="1178646"/>
            <a:ext cx="491301" cy="49130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"/>
          <p:cNvSpPr/>
          <p:nvPr/>
        </p:nvSpPr>
        <p:spPr>
          <a:xfrm>
            <a:off x="5970283" y="516359"/>
            <a:ext cx="15339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PRENOTARE ANALISI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flipH="1">
            <a:off x="6694883" y="926079"/>
            <a:ext cx="611546" cy="67351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"/>
          <p:cNvSpPr/>
          <p:nvPr/>
        </p:nvSpPr>
        <p:spPr>
          <a:xfrm>
            <a:off x="3141360" y="2188913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4547037" y="2182292"/>
            <a:ext cx="1355100" cy="119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00805" y="2772083"/>
            <a:ext cx="554405" cy="554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04764" y="2754833"/>
            <a:ext cx="491295" cy="49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428997" y="5325128"/>
            <a:ext cx="611535" cy="61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867963" y="5332875"/>
            <a:ext cx="611535" cy="61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412913" y="3934358"/>
            <a:ext cx="793701" cy="79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022749" y="5295088"/>
            <a:ext cx="634161" cy="63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347663" y="4094056"/>
            <a:ext cx="592493" cy="59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338142" y="5401541"/>
            <a:ext cx="611535" cy="61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43201" y="4001479"/>
            <a:ext cx="698854" cy="69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522731" y="2723104"/>
            <a:ext cx="592497" cy="59249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"/>
          <p:cNvSpPr/>
          <p:nvPr/>
        </p:nvSpPr>
        <p:spPr>
          <a:xfrm>
            <a:off x="4603465" y="2188913"/>
            <a:ext cx="13551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PAGARE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878879" y="2507148"/>
            <a:ext cx="873071" cy="87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308392" y="2566080"/>
            <a:ext cx="679011" cy="67901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"/>
          <p:cNvSpPr txBox="1"/>
          <p:nvPr/>
        </p:nvSpPr>
        <p:spPr>
          <a:xfrm>
            <a:off x="3181031" y="2126137"/>
            <a:ext cx="12759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TESSERA SANITARIA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"/>
          <p:cNvSpPr/>
          <p:nvPr/>
        </p:nvSpPr>
        <p:spPr>
          <a:xfrm>
            <a:off x="157858" y="3654562"/>
            <a:ext cx="1299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POMATA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877484" y="4083166"/>
            <a:ext cx="592493" cy="59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78642" y="5320877"/>
            <a:ext cx="634161" cy="63416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"/>
          <p:cNvSpPr/>
          <p:nvPr/>
        </p:nvSpPr>
        <p:spPr>
          <a:xfrm>
            <a:off x="243071" y="4939905"/>
            <a:ext cx="135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SCIROPPO 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"/>
          <p:cNvSpPr/>
          <p:nvPr/>
        </p:nvSpPr>
        <p:spPr>
          <a:xfrm>
            <a:off x="1685760" y="4932539"/>
            <a:ext cx="13551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SUPPOSTE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"/>
          <p:cNvSpPr/>
          <p:nvPr/>
        </p:nvSpPr>
        <p:spPr>
          <a:xfrm>
            <a:off x="5966287" y="3682098"/>
            <a:ext cx="13551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0" lang="it-IT" sz="15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IALA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98041" y="9273416"/>
            <a:ext cx="871880" cy="87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025589" y="9320160"/>
            <a:ext cx="714716" cy="714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495978" y="9370233"/>
            <a:ext cx="611535" cy="61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4896540" y="9343749"/>
            <a:ext cx="670264" cy="67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6297685" y="9396338"/>
            <a:ext cx="729433" cy="72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507369" y="6635907"/>
            <a:ext cx="634161" cy="63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4919374" y="6676566"/>
            <a:ext cx="611535" cy="61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6347663" y="6708560"/>
            <a:ext cx="592492" cy="59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539110" y="7925164"/>
            <a:ext cx="729431" cy="72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060025" y="7987869"/>
            <a:ext cx="634161" cy="634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878890" y="8020257"/>
            <a:ext cx="592493" cy="59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 rot="10800000">
            <a:off x="5476536" y="8358804"/>
            <a:ext cx="396850" cy="3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6342463" y="7913764"/>
            <a:ext cx="800844" cy="80084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"/>
          <p:cNvSpPr/>
          <p:nvPr/>
        </p:nvSpPr>
        <p:spPr>
          <a:xfrm>
            <a:off x="1708634" y="7554236"/>
            <a:ext cx="13551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Calibri"/>
                <a:ea typeface="Calibri"/>
                <a:cs typeface="Calibri"/>
                <a:sym typeface="Calibri"/>
              </a:rPr>
              <a:t>SIRINGA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"/>
          <p:cNvSpPr/>
          <p:nvPr/>
        </p:nvSpPr>
        <p:spPr>
          <a:xfrm>
            <a:off x="242465" y="7552950"/>
            <a:ext cx="1355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latin typeface="Calibri"/>
                <a:ea typeface="Calibri"/>
                <a:cs typeface="Calibri"/>
                <a:sym typeface="Calibri"/>
              </a:rPr>
              <a:t>GARZA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"/>
          <p:cNvSpPr/>
          <p:nvPr/>
        </p:nvSpPr>
        <p:spPr>
          <a:xfrm>
            <a:off x="115483" y="127546"/>
            <a:ext cx="7321800" cy="3838500"/>
          </a:xfrm>
          <a:prstGeom prst="rect">
            <a:avLst/>
          </a:prstGeom>
          <a:solidFill>
            <a:schemeClr val="accent1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"/>
          <p:cNvSpPr/>
          <p:nvPr/>
        </p:nvSpPr>
        <p:spPr>
          <a:xfrm rot="5400000">
            <a:off x="2922673" y="463800"/>
            <a:ext cx="1269000" cy="956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"/>
          <p:cNvSpPr/>
          <p:nvPr/>
        </p:nvSpPr>
        <p:spPr>
          <a:xfrm>
            <a:off x="1650898" y="301817"/>
            <a:ext cx="1358100" cy="1269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"/>
          <p:cNvSpPr/>
          <p:nvPr/>
        </p:nvSpPr>
        <p:spPr>
          <a:xfrm>
            <a:off x="218268" y="301817"/>
            <a:ext cx="1358100" cy="1269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61" name="Google Shape;361;p3"/>
          <p:cNvGraphicFramePr/>
          <p:nvPr/>
        </p:nvGraphicFramePr>
        <p:xfrm>
          <a:off x="158343" y="41631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{55F13F56-B9C9-4BB2-80FC-DAF10D731B5C}</a:tableStyleId>
              </a:tblPr>
              <a:tblGrid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5050"/>
              </a:tblGrid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SPAZIO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62" name="Google Shape;362;p3"/>
          <p:cNvSpPr/>
          <p:nvPr/>
        </p:nvSpPr>
        <p:spPr>
          <a:xfrm>
            <a:off x="187710" y="1683780"/>
            <a:ext cx="7155300" cy="2258400"/>
          </a:xfrm>
          <a:prstGeom prst="rect">
            <a:avLst/>
          </a:prstGeom>
          <a:solidFill>
            <a:srgbClr val="F5AF5B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"/>
          <p:cNvSpPr/>
          <p:nvPr/>
        </p:nvSpPr>
        <p:spPr>
          <a:xfrm>
            <a:off x="252397" y="1714929"/>
            <a:ext cx="2057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DENARO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, arancia&#10;&#10;Descrizione generata automaticamente" id="364" name="Google Shape;3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480" y="2026429"/>
            <a:ext cx="642501" cy="66677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"/>
          <p:cNvSpPr/>
          <p:nvPr/>
        </p:nvSpPr>
        <p:spPr>
          <a:xfrm>
            <a:off x="1412721" y="1855104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freccia&#10;&#10;Descrizione generata automaticamente" id="366" name="Google Shape;36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328" y="520288"/>
            <a:ext cx="970299" cy="956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freccia&#10;&#10;Descrizione generata automaticamente" id="367" name="Google Shape;36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802" y="635206"/>
            <a:ext cx="956410" cy="90924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"/>
          <p:cNvSpPr/>
          <p:nvPr/>
        </p:nvSpPr>
        <p:spPr>
          <a:xfrm rot="5400000">
            <a:off x="3965199" y="457907"/>
            <a:ext cx="1269000" cy="956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testo, arancia&#10;&#10;Descrizione generata automaticamente" id="369" name="Google Shape;36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9244" y="615000"/>
            <a:ext cx="873865" cy="96143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"/>
          <p:cNvSpPr/>
          <p:nvPr/>
        </p:nvSpPr>
        <p:spPr>
          <a:xfrm rot="5400000">
            <a:off x="5016456" y="457907"/>
            <a:ext cx="1269000" cy="956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54230" y="607423"/>
            <a:ext cx="889341" cy="904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avolo&#10;&#10;Descrizione generata automaticamente" id="372" name="Google Shape;37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67395" y="656674"/>
            <a:ext cx="765525" cy="84483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"/>
          <p:cNvSpPr/>
          <p:nvPr/>
        </p:nvSpPr>
        <p:spPr>
          <a:xfrm rot="5400000">
            <a:off x="6067713" y="451593"/>
            <a:ext cx="1269000" cy="956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4" name="Google Shape;374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23011" y="664672"/>
            <a:ext cx="796479" cy="7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"/>
          <p:cNvSpPr/>
          <p:nvPr/>
        </p:nvSpPr>
        <p:spPr>
          <a:xfrm>
            <a:off x="204775" y="301817"/>
            <a:ext cx="1385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QUANTO COSTA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"/>
          <p:cNvSpPr/>
          <p:nvPr/>
        </p:nvSpPr>
        <p:spPr>
          <a:xfrm>
            <a:off x="1657644" y="289610"/>
            <a:ext cx="1385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VORREI PAGARE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"/>
          <p:cNvSpPr/>
          <p:nvPr/>
        </p:nvSpPr>
        <p:spPr>
          <a:xfrm>
            <a:off x="4957455" y="289610"/>
            <a:ext cx="1385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FATTURA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"/>
          <p:cNvSpPr/>
          <p:nvPr/>
        </p:nvSpPr>
        <p:spPr>
          <a:xfrm>
            <a:off x="4265745" y="289610"/>
            <a:ext cx="1385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CARTA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"/>
          <p:cNvSpPr/>
          <p:nvPr/>
        </p:nvSpPr>
        <p:spPr>
          <a:xfrm>
            <a:off x="2863276" y="295503"/>
            <a:ext cx="1385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CONTANTI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"/>
          <p:cNvSpPr/>
          <p:nvPr/>
        </p:nvSpPr>
        <p:spPr>
          <a:xfrm>
            <a:off x="6136894" y="289610"/>
            <a:ext cx="11289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3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RECLAMO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"/>
          <p:cNvSpPr/>
          <p:nvPr/>
        </p:nvSpPr>
        <p:spPr>
          <a:xfrm>
            <a:off x="2301732" y="1852157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"/>
          <p:cNvSpPr/>
          <p:nvPr/>
        </p:nvSpPr>
        <p:spPr>
          <a:xfrm>
            <a:off x="3155754" y="1852157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"/>
          <p:cNvSpPr/>
          <p:nvPr/>
        </p:nvSpPr>
        <p:spPr>
          <a:xfrm>
            <a:off x="4047874" y="1852157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"/>
          <p:cNvSpPr/>
          <p:nvPr/>
        </p:nvSpPr>
        <p:spPr>
          <a:xfrm>
            <a:off x="4841575" y="1852157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"/>
          <p:cNvSpPr/>
          <p:nvPr/>
        </p:nvSpPr>
        <p:spPr>
          <a:xfrm>
            <a:off x="5694803" y="1852157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"/>
          <p:cNvSpPr/>
          <p:nvPr/>
        </p:nvSpPr>
        <p:spPr>
          <a:xfrm>
            <a:off x="6500806" y="1868995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"/>
          <p:cNvSpPr/>
          <p:nvPr/>
        </p:nvSpPr>
        <p:spPr>
          <a:xfrm>
            <a:off x="2745411" y="8230735"/>
            <a:ext cx="2057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"/>
          <p:cNvSpPr/>
          <p:nvPr/>
        </p:nvSpPr>
        <p:spPr>
          <a:xfrm>
            <a:off x="120246" y="10278632"/>
            <a:ext cx="73281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sz="7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"/>
          <p:cNvSpPr/>
          <p:nvPr/>
        </p:nvSpPr>
        <p:spPr>
          <a:xfrm>
            <a:off x="167471" y="7807686"/>
            <a:ext cx="1181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0" name="Google Shape;390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07724" y="1775341"/>
            <a:ext cx="807590" cy="807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10555" y="1592218"/>
            <a:ext cx="1189757" cy="118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24890" y="1712506"/>
            <a:ext cx="966331" cy="96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672384" y="1820698"/>
            <a:ext cx="756396" cy="75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012720" y="1529088"/>
            <a:ext cx="1283811" cy="128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44749" y="1768072"/>
            <a:ext cx="836743" cy="8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479393" y="1848059"/>
            <a:ext cx="768303" cy="76830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"/>
          <p:cNvSpPr/>
          <p:nvPr/>
        </p:nvSpPr>
        <p:spPr>
          <a:xfrm>
            <a:off x="476220" y="2862425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8" name="Google Shape;398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29401" y="2911468"/>
            <a:ext cx="605196" cy="60519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"/>
          <p:cNvSpPr/>
          <p:nvPr/>
        </p:nvSpPr>
        <p:spPr>
          <a:xfrm>
            <a:off x="1351276" y="2879263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"/>
          <p:cNvSpPr/>
          <p:nvPr/>
        </p:nvSpPr>
        <p:spPr>
          <a:xfrm>
            <a:off x="2301732" y="2879263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1" name="Google Shape;401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391346" y="2931671"/>
            <a:ext cx="597656" cy="59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341417" y="2947652"/>
            <a:ext cx="617499" cy="617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"/>
          <p:cNvSpPr/>
          <p:nvPr/>
        </p:nvSpPr>
        <p:spPr>
          <a:xfrm>
            <a:off x="3174803" y="2879263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"/>
          <p:cNvSpPr/>
          <p:nvPr/>
        </p:nvSpPr>
        <p:spPr>
          <a:xfrm>
            <a:off x="4049858" y="2879263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"/>
          <p:cNvSpPr/>
          <p:nvPr/>
        </p:nvSpPr>
        <p:spPr>
          <a:xfrm>
            <a:off x="4920945" y="2879263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"/>
          <p:cNvSpPr/>
          <p:nvPr/>
        </p:nvSpPr>
        <p:spPr>
          <a:xfrm>
            <a:off x="5716630" y="2879263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7" name="Google Shape;407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207135" y="2938815"/>
            <a:ext cx="648850" cy="6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086567" y="2946600"/>
            <a:ext cx="634168" cy="63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981272" y="2948514"/>
            <a:ext cx="590514" cy="59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768220" y="2942194"/>
            <a:ext cx="606388" cy="606388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"/>
          <p:cNvSpPr/>
          <p:nvPr/>
        </p:nvSpPr>
        <p:spPr>
          <a:xfrm>
            <a:off x="6510331" y="2879263"/>
            <a:ext cx="711600" cy="7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2" name="Google Shape;412;p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573033" y="2946614"/>
            <a:ext cx="569480" cy="56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