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jlfG45zxV1kU7C3WYb4hmoOD1q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00AA7B-9BDB-4989-B0AF-E10E85AFA2F0}">
  <a:tblStyle styleId="{C400AA7B-9BDB-4989-B0AF-E10E85AFA2F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2216623" y="685800"/>
            <a:ext cx="24225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/>
          <p:nvPr>
            <p:ph idx="2" type="sldImg"/>
          </p:nvPr>
        </p:nvSpPr>
        <p:spPr>
          <a:xfrm>
            <a:off x="2216623" y="685800"/>
            <a:ext cx="24225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2.png"/><Relationship Id="rId20" Type="http://schemas.openxmlformats.org/officeDocument/2006/relationships/image" Target="../media/image21.png"/><Relationship Id="rId41" Type="http://schemas.openxmlformats.org/officeDocument/2006/relationships/image" Target="../media/image55.png"/><Relationship Id="rId22" Type="http://schemas.openxmlformats.org/officeDocument/2006/relationships/image" Target="../media/image14.png"/><Relationship Id="rId21" Type="http://schemas.openxmlformats.org/officeDocument/2006/relationships/image" Target="../media/image16.png"/><Relationship Id="rId24" Type="http://schemas.openxmlformats.org/officeDocument/2006/relationships/image" Target="../media/image30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26" Type="http://schemas.openxmlformats.org/officeDocument/2006/relationships/image" Target="../media/image25.png"/><Relationship Id="rId25" Type="http://schemas.openxmlformats.org/officeDocument/2006/relationships/image" Target="../media/image18.png"/><Relationship Id="rId28" Type="http://schemas.openxmlformats.org/officeDocument/2006/relationships/image" Target="../media/image31.png"/><Relationship Id="rId27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29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31" Type="http://schemas.openxmlformats.org/officeDocument/2006/relationships/image" Target="../media/image20.png"/><Relationship Id="rId30" Type="http://schemas.openxmlformats.org/officeDocument/2006/relationships/image" Target="../media/image23.png"/><Relationship Id="rId11" Type="http://schemas.openxmlformats.org/officeDocument/2006/relationships/image" Target="../media/image6.png"/><Relationship Id="rId33" Type="http://schemas.openxmlformats.org/officeDocument/2006/relationships/image" Target="../media/image28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26.png"/><Relationship Id="rId13" Type="http://schemas.openxmlformats.org/officeDocument/2006/relationships/image" Target="../media/image12.png"/><Relationship Id="rId35" Type="http://schemas.openxmlformats.org/officeDocument/2006/relationships/image" Target="../media/image35.png"/><Relationship Id="rId12" Type="http://schemas.openxmlformats.org/officeDocument/2006/relationships/image" Target="../media/image9.png"/><Relationship Id="rId34" Type="http://schemas.openxmlformats.org/officeDocument/2006/relationships/image" Target="../media/image34.png"/><Relationship Id="rId15" Type="http://schemas.openxmlformats.org/officeDocument/2006/relationships/image" Target="../media/image1.png"/><Relationship Id="rId37" Type="http://schemas.openxmlformats.org/officeDocument/2006/relationships/image" Target="../media/image38.png"/><Relationship Id="rId14" Type="http://schemas.openxmlformats.org/officeDocument/2006/relationships/image" Target="../media/image5.png"/><Relationship Id="rId36" Type="http://schemas.openxmlformats.org/officeDocument/2006/relationships/image" Target="../media/image29.png"/><Relationship Id="rId17" Type="http://schemas.openxmlformats.org/officeDocument/2006/relationships/image" Target="../media/image22.png"/><Relationship Id="rId39" Type="http://schemas.openxmlformats.org/officeDocument/2006/relationships/image" Target="../media/image37.png"/><Relationship Id="rId16" Type="http://schemas.openxmlformats.org/officeDocument/2006/relationships/image" Target="../media/image10.png"/><Relationship Id="rId38" Type="http://schemas.openxmlformats.org/officeDocument/2006/relationships/image" Target="../media/image39.png"/><Relationship Id="rId19" Type="http://schemas.openxmlformats.org/officeDocument/2006/relationships/image" Target="../media/image15.png"/><Relationship Id="rId1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22" Type="http://schemas.openxmlformats.org/officeDocument/2006/relationships/image" Target="../media/image49.png"/><Relationship Id="rId21" Type="http://schemas.openxmlformats.org/officeDocument/2006/relationships/image" Target="../media/image51.png"/><Relationship Id="rId24" Type="http://schemas.openxmlformats.org/officeDocument/2006/relationships/image" Target="../media/image58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26" Type="http://schemas.openxmlformats.org/officeDocument/2006/relationships/image" Target="../media/image64.png"/><Relationship Id="rId25" Type="http://schemas.openxmlformats.org/officeDocument/2006/relationships/image" Target="../media/image53.png"/><Relationship Id="rId28" Type="http://schemas.openxmlformats.org/officeDocument/2006/relationships/image" Target="../media/image59.png"/><Relationship Id="rId27" Type="http://schemas.openxmlformats.org/officeDocument/2006/relationships/image" Target="../media/image54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29" Type="http://schemas.openxmlformats.org/officeDocument/2006/relationships/image" Target="../media/image67.png"/><Relationship Id="rId7" Type="http://schemas.openxmlformats.org/officeDocument/2006/relationships/image" Target="../media/image48.png"/><Relationship Id="rId8" Type="http://schemas.openxmlformats.org/officeDocument/2006/relationships/image" Target="../media/image36.png"/><Relationship Id="rId31" Type="http://schemas.openxmlformats.org/officeDocument/2006/relationships/image" Target="../media/image61.png"/><Relationship Id="rId30" Type="http://schemas.openxmlformats.org/officeDocument/2006/relationships/image" Target="../media/image68.png"/><Relationship Id="rId11" Type="http://schemas.openxmlformats.org/officeDocument/2006/relationships/image" Target="../media/image47.png"/><Relationship Id="rId33" Type="http://schemas.openxmlformats.org/officeDocument/2006/relationships/image" Target="../media/image71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70.png"/><Relationship Id="rId13" Type="http://schemas.openxmlformats.org/officeDocument/2006/relationships/image" Target="../media/image44.png"/><Relationship Id="rId35" Type="http://schemas.openxmlformats.org/officeDocument/2006/relationships/image" Target="../media/image69.png"/><Relationship Id="rId12" Type="http://schemas.openxmlformats.org/officeDocument/2006/relationships/image" Target="../media/image50.png"/><Relationship Id="rId34" Type="http://schemas.openxmlformats.org/officeDocument/2006/relationships/image" Target="../media/image65.png"/><Relationship Id="rId15" Type="http://schemas.openxmlformats.org/officeDocument/2006/relationships/image" Target="../media/image57.png"/><Relationship Id="rId14" Type="http://schemas.openxmlformats.org/officeDocument/2006/relationships/image" Target="../media/image43.png"/><Relationship Id="rId36" Type="http://schemas.openxmlformats.org/officeDocument/2006/relationships/image" Target="../media/image66.png"/><Relationship Id="rId17" Type="http://schemas.openxmlformats.org/officeDocument/2006/relationships/image" Target="../media/image56.png"/><Relationship Id="rId16" Type="http://schemas.openxmlformats.org/officeDocument/2006/relationships/image" Target="../media/image45.png"/><Relationship Id="rId19" Type="http://schemas.openxmlformats.org/officeDocument/2006/relationships/image" Target="../media/image62.png"/><Relationship Id="rId18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115087" y="2254160"/>
            <a:ext cx="7327500" cy="39450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255175" y="615421"/>
            <a:ext cx="3311700" cy="14304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478602" y="754754"/>
            <a:ext cx="205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46" y="751387"/>
            <a:ext cx="1193726" cy="120642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363181" y="662146"/>
            <a:ext cx="2056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338973" y="1708615"/>
            <a:ext cx="2056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38608" cy="189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0982" cy="171320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4344718" y="1796593"/>
            <a:ext cx="51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764649" y="1796593"/>
            <a:ext cx="11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707647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3116863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4526476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5936088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264699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1707647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3116863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4514967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257485" y="3646552"/>
            <a:ext cx="1357200" cy="119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/>
          <p:nvPr/>
        </p:nvSpPr>
        <p:spPr>
          <a:xfrm>
            <a:off x="1688598" y="4920846"/>
            <a:ext cx="1311300" cy="1223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246047" y="4920846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20246" y="6323855"/>
            <a:ext cx="7327500" cy="39450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1712806" y="6440457"/>
            <a:ext cx="1357200" cy="121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122419" y="646276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4514570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5941247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69858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712806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3122419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4531635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5941247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269858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712806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3122419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4531635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5941247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269858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518683" y="2370762"/>
            <a:ext cx="8595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298025" y="2254150"/>
            <a:ext cx="1304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SÌ / MI PIACE</a:t>
            </a:r>
            <a:endParaRPr sz="1600"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45" y="2590916"/>
            <a:ext cx="802829" cy="80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1736425" y="2263425"/>
            <a:ext cx="1357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NO/NON 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PIACE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1999" y="2719703"/>
            <a:ext cx="802829" cy="80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3157825" y="3568350"/>
            <a:ext cx="1304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08644" y="2701410"/>
            <a:ext cx="802829" cy="80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3117260" y="2263421"/>
            <a:ext cx="1357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255175" y="551438"/>
            <a:ext cx="1264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6587717" y="-2396860"/>
            <a:ext cx="908788" cy="908788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</p:pic>
      <p:sp>
        <p:nvSpPr>
          <p:cNvPr id="112" name="Google Shape;112;p1"/>
          <p:cNvSpPr/>
          <p:nvPr/>
        </p:nvSpPr>
        <p:spPr>
          <a:xfrm>
            <a:off x="171439" y="6318383"/>
            <a:ext cx="14556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PANINO FARCITO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0246" y="10367872"/>
            <a:ext cx="7327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221235" y="4941893"/>
            <a:ext cx="1142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TAGLIA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3254173" y="6424882"/>
            <a:ext cx="11592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891786" y="6380262"/>
            <a:ext cx="1122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682835" y="6420251"/>
            <a:ext cx="1109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FOCACCIA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941247" y="6464451"/>
            <a:ext cx="1479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PIZZA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476220" y="7715499"/>
            <a:ext cx="1034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GRISSINI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1666775" y="7715500"/>
            <a:ext cx="1398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 INTEGRALE 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3122300" y="7715500"/>
            <a:ext cx="1357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 A FETTE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4762205" y="7683086"/>
            <a:ext cx="11268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BISCOTTI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6032126" y="7683086"/>
            <a:ext cx="1109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CROSTATA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86050" y="8945925"/>
            <a:ext cx="1357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704238" y="8950350"/>
            <a:ext cx="1357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CIAMBELLA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3117938" y="8989888"/>
            <a:ext cx="1357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CORNETTO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4519325" y="8990125"/>
            <a:ext cx="13572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MUFFIN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6058715" y="8990120"/>
            <a:ext cx="1239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PANETTONE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69340" y="2617996"/>
            <a:ext cx="871484" cy="87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/>
          <p:nvPr/>
        </p:nvSpPr>
        <p:spPr>
          <a:xfrm>
            <a:off x="4526500" y="2301775"/>
            <a:ext cx="1357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13524" y="2609026"/>
            <a:ext cx="805225" cy="8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8050" y="5247226"/>
            <a:ext cx="787750" cy="7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74803" y="5051339"/>
            <a:ext cx="1161581" cy="131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551477" y="5051339"/>
            <a:ext cx="1240951" cy="124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/>
          <p:nvPr/>
        </p:nvSpPr>
        <p:spPr>
          <a:xfrm>
            <a:off x="115087" y="4920846"/>
            <a:ext cx="17097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3210123" y="4882961"/>
            <a:ext cx="11535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1683025" y="4930475"/>
            <a:ext cx="1323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PICCOLO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5952756" y="3620126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331725" y="3633088"/>
            <a:ext cx="1323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SCEGLI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4545700" y="3572300"/>
            <a:ext cx="1323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INCARTA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5935750" y="2300080"/>
            <a:ext cx="13239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 PIANO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5952756" y="488296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6186501" y="4967150"/>
            <a:ext cx="1123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RISCALDA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5952775" y="3601263"/>
            <a:ext cx="13113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724213" y="3644488"/>
            <a:ext cx="1304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TAGLIA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50037" y="3948887"/>
            <a:ext cx="805225" cy="8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/>
          <p:nvPr/>
        </p:nvSpPr>
        <p:spPr>
          <a:xfrm>
            <a:off x="3086702" y="4920846"/>
            <a:ext cx="1357200" cy="123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85046" y="3956882"/>
            <a:ext cx="792114" cy="79211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14075" y="3778850"/>
            <a:ext cx="951650" cy="9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12605" y="3956882"/>
            <a:ext cx="742507" cy="74250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35699" y="3917973"/>
            <a:ext cx="859500" cy="8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32170" y="980802"/>
            <a:ext cx="930217" cy="93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51101" y="5394501"/>
            <a:ext cx="787750" cy="7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/>
          <p:nvPr/>
        </p:nvSpPr>
        <p:spPr>
          <a:xfrm>
            <a:off x="4514967" y="4910322"/>
            <a:ext cx="1357200" cy="123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375609" y="5225189"/>
            <a:ext cx="803622" cy="80362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804448" y="5247601"/>
            <a:ext cx="787750" cy="7877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1"/>
          <p:cNvSpPr/>
          <p:nvPr/>
        </p:nvSpPr>
        <p:spPr>
          <a:xfrm>
            <a:off x="4519725" y="4884850"/>
            <a:ext cx="1357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MENO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3081213" y="4911938"/>
            <a:ext cx="135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PIU’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270236" y="5281174"/>
            <a:ext cx="754810" cy="7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05285" y="6734276"/>
            <a:ext cx="803623" cy="8036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371244" y="6673660"/>
            <a:ext cx="860371" cy="86037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842765" y="6797418"/>
            <a:ext cx="791716" cy="79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190866" y="6784790"/>
            <a:ext cx="803623" cy="8036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47257" y="8082142"/>
            <a:ext cx="801241" cy="80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89411" y="8029524"/>
            <a:ext cx="787747" cy="78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338702" y="8090982"/>
            <a:ext cx="867118" cy="86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270236" y="9344976"/>
            <a:ext cx="805210" cy="80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77411" y="6706494"/>
            <a:ext cx="950456" cy="95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830860" y="9344976"/>
            <a:ext cx="803622" cy="8036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398993" y="9334899"/>
            <a:ext cx="803622" cy="80362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925100" y="9308899"/>
            <a:ext cx="951650" cy="9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55591" y="9334874"/>
            <a:ext cx="880611" cy="88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182532" y="7978168"/>
            <a:ext cx="880611" cy="88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782841" y="7924708"/>
            <a:ext cx="931011" cy="93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238107" y="72055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 txBox="1"/>
          <p:nvPr/>
        </p:nvSpPr>
        <p:spPr>
          <a:xfrm>
            <a:off x="1494951" y="143965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/>
          <p:nvPr/>
        </p:nvSpPr>
        <p:spPr>
          <a:xfrm>
            <a:off x="115483" y="127546"/>
            <a:ext cx="7321200" cy="38379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 rot="5400000">
            <a:off x="2923423" y="463950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65089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826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6" name="Google Shape;186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{C400AA7B-9BDB-4989-B0AF-E10E85AFA2F0}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7" name="Google Shape;187;p2"/>
          <p:cNvSpPr/>
          <p:nvPr/>
        </p:nvSpPr>
        <p:spPr>
          <a:xfrm>
            <a:off x="187710" y="1683780"/>
            <a:ext cx="7154400" cy="22575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252397" y="1714929"/>
            <a:ext cx="2056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189" name="Google Shape;1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1708" cy="6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/>
          <p:nvPr/>
        </p:nvSpPr>
        <p:spPr>
          <a:xfrm>
            <a:off x="1404454" y="1821429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191" name="Google Shape;1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69505" cy="95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192" name="Google Shape;1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5616" cy="9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"/>
          <p:cNvSpPr/>
          <p:nvPr/>
        </p:nvSpPr>
        <p:spPr>
          <a:xfrm rot="5400000">
            <a:off x="3965949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194" name="Google Shape;19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3071" cy="96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"/>
          <p:cNvSpPr/>
          <p:nvPr/>
        </p:nvSpPr>
        <p:spPr>
          <a:xfrm rot="5400000">
            <a:off x="5017206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8547" cy="90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197" name="Google Shape;19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4731" cy="84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/>
          <p:nvPr/>
        </p:nvSpPr>
        <p:spPr>
          <a:xfrm rot="5400000">
            <a:off x="6068463" y="451743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5685" cy="7802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/>
          <p:nvPr/>
        </p:nvSpPr>
        <p:spPr>
          <a:xfrm>
            <a:off x="204775" y="301817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657644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495745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426574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2863276" y="295503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6136894" y="289610"/>
            <a:ext cx="11283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2301732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315575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04787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841575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5694803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6500806" y="186899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2745411" y="8230735"/>
            <a:ext cx="20568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20246" y="10278632"/>
            <a:ext cx="7327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5384069" y="9176598"/>
            <a:ext cx="884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95433" y="1752394"/>
            <a:ext cx="806796" cy="8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91112" y="1535186"/>
            <a:ext cx="1188964" cy="118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48315" y="1714509"/>
            <a:ext cx="965538" cy="96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96787" y="1802486"/>
            <a:ext cx="755604" cy="75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84252" y="1499827"/>
            <a:ext cx="1283018" cy="12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49291" y="1663153"/>
            <a:ext cx="950854" cy="9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500806" y="1802486"/>
            <a:ext cx="767509" cy="76750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"/>
          <p:cNvSpPr/>
          <p:nvPr/>
        </p:nvSpPr>
        <p:spPr>
          <a:xfrm>
            <a:off x="476220" y="286242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5191" y="2893154"/>
            <a:ext cx="604404" cy="60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"/>
          <p:cNvSpPr/>
          <p:nvPr/>
        </p:nvSpPr>
        <p:spPr>
          <a:xfrm>
            <a:off x="1351276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2301732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1276" y="2901152"/>
            <a:ext cx="596863" cy="59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81102" y="2946614"/>
            <a:ext cx="616705" cy="6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"/>
          <p:cNvSpPr/>
          <p:nvPr/>
        </p:nvSpPr>
        <p:spPr>
          <a:xfrm>
            <a:off x="3174803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4049858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4920945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5716630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37506" y="2931039"/>
            <a:ext cx="648056" cy="6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27244" y="2946614"/>
            <a:ext cx="633374" cy="6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64598" y="2908729"/>
            <a:ext cx="589720" cy="5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42425" y="2915885"/>
            <a:ext cx="605594" cy="6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"/>
          <p:cNvSpPr/>
          <p:nvPr/>
        </p:nvSpPr>
        <p:spPr>
          <a:xfrm>
            <a:off x="6510331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573033" y="2946614"/>
            <a:ext cx="568686" cy="5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/>
          <p:cNvSpPr/>
          <p:nvPr/>
        </p:nvSpPr>
        <p:spPr>
          <a:xfrm>
            <a:off x="138501" y="7661197"/>
            <a:ext cx="7321500" cy="12621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138501" y="7324441"/>
            <a:ext cx="15276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INGREDIENTI</a:t>
            </a:r>
            <a:endParaRPr b="1" i="0" sz="1600" u="none" cap="none" strike="noStrike"/>
          </a:p>
        </p:txBody>
      </p:sp>
      <p:sp>
        <p:nvSpPr>
          <p:cNvPr id="240" name="Google Shape;240;p2"/>
          <p:cNvSpPr/>
          <p:nvPr/>
        </p:nvSpPr>
        <p:spPr>
          <a:xfrm>
            <a:off x="229380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1261191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293002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3333543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4365354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5397165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6428976" y="7913764"/>
            <a:ext cx="960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261191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229380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FARINA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2293002" y="7913764"/>
            <a:ext cx="1039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LIEVITO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3333543" y="7913764"/>
            <a:ext cx="872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4294715" y="7913764"/>
            <a:ext cx="1181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ZUCCHERO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5397176" y="7913775"/>
            <a:ext cx="9507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6428976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2331" y="8250520"/>
            <a:ext cx="568686" cy="56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85976" y="8189499"/>
            <a:ext cx="710700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460472" y="8230735"/>
            <a:ext cx="554796" cy="5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492283" y="8230735"/>
            <a:ext cx="707188" cy="70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491553" y="8230735"/>
            <a:ext cx="666709" cy="66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555906" y="8250520"/>
            <a:ext cx="634168" cy="63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508346" y="8166331"/>
            <a:ext cx="727426" cy="7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"/>
          <p:cNvSpPr/>
          <p:nvPr/>
        </p:nvSpPr>
        <p:spPr>
          <a:xfrm>
            <a:off x="120246" y="9008220"/>
            <a:ext cx="7321800" cy="1372800"/>
          </a:xfrm>
          <a:prstGeom prst="rect">
            <a:avLst/>
          </a:prstGeom>
          <a:solidFill>
            <a:srgbClr val="E64E37"/>
          </a:solidFill>
          <a:ln cap="flat" cmpd="sng" w="25550">
            <a:solidFill>
              <a:srgbClr val="E64E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238110" y="8924031"/>
            <a:ext cx="22215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RICHIESTE SPECIALI</a:t>
            </a:r>
            <a:endParaRPr b="1" i="0" sz="1600" u="none" cap="none" strike="noStrike">
              <a:solidFill>
                <a:schemeClr val="lt1"/>
              </a:solidFill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238110" y="9269206"/>
            <a:ext cx="1437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 flipH="1">
            <a:off x="714330" y="9331927"/>
            <a:ext cx="873071" cy="94586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"/>
          <p:cNvSpPr/>
          <p:nvPr/>
        </p:nvSpPr>
        <p:spPr>
          <a:xfrm>
            <a:off x="1976315" y="9259946"/>
            <a:ext cx="13572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651024" y="9260787"/>
            <a:ext cx="1587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 flipH="1">
            <a:off x="2301732" y="9596701"/>
            <a:ext cx="634167" cy="63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603465" y="9513354"/>
            <a:ext cx="634961" cy="634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"/>
          <p:cNvSpPr/>
          <p:nvPr/>
        </p:nvSpPr>
        <p:spPr>
          <a:xfrm>
            <a:off x="158740" y="9260787"/>
            <a:ext cx="1110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VEGANO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1904882" y="9260787"/>
            <a:ext cx="16668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GLUTINE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3651024" y="9260787"/>
            <a:ext cx="15081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LATTOSIO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5547969" y="9269206"/>
            <a:ext cx="15954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5547969" y="9260787"/>
            <a:ext cx="1595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ALLERGIA A..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415483" y="9590808"/>
            <a:ext cx="648454" cy="64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