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KfShHbreAtZP8SNAo033ducaL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9E8F75-756C-4651-A0CF-4E683B8A59EB}">
  <a:tblStyle styleId="{1B9E8F75-756C-4651-A0CF-4E683B8A59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/>
          <p:nvPr>
            <p:ph idx="2" type="sldImg"/>
          </p:nvPr>
        </p:nvSpPr>
        <p:spPr>
          <a:xfrm>
            <a:off x="2216623" y="685800"/>
            <a:ext cx="24225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/>
          <p:nvPr>
            <p:ph idx="2" type="sldImg"/>
          </p:nvPr>
        </p:nvSpPr>
        <p:spPr>
          <a:xfrm>
            <a:off x="2216623" y="685800"/>
            <a:ext cx="24225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2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:notes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78198" y="428101"/>
            <a:ext cx="68037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378198" y="2494940"/>
            <a:ext cx="6803700" cy="7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378198" y="9909884"/>
            <a:ext cx="176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2583099" y="9909884"/>
            <a:ext cx="239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5418198" y="9909884"/>
            <a:ext cx="176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3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1.png"/><Relationship Id="rId20" Type="http://schemas.openxmlformats.org/officeDocument/2006/relationships/image" Target="../media/image17.png"/><Relationship Id="rId41" Type="http://schemas.openxmlformats.org/officeDocument/2006/relationships/image" Target="../media/image35.png"/><Relationship Id="rId22" Type="http://schemas.openxmlformats.org/officeDocument/2006/relationships/image" Target="../media/image13.png"/><Relationship Id="rId21" Type="http://schemas.openxmlformats.org/officeDocument/2006/relationships/image" Target="../media/image12.png"/><Relationship Id="rId24" Type="http://schemas.openxmlformats.org/officeDocument/2006/relationships/image" Target="../media/image23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25" Type="http://schemas.openxmlformats.org/officeDocument/2006/relationships/image" Target="../media/image21.png"/><Relationship Id="rId28" Type="http://schemas.openxmlformats.org/officeDocument/2006/relationships/image" Target="../media/image29.png"/><Relationship Id="rId27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hyperlink" Target="http://www.arasaac.org/" TargetMode="External"/><Relationship Id="rId29" Type="http://schemas.openxmlformats.org/officeDocument/2006/relationships/image" Target="../media/image26.png"/><Relationship Id="rId7" Type="http://schemas.openxmlformats.org/officeDocument/2006/relationships/image" Target="../media/image5.png"/><Relationship Id="rId8" Type="http://schemas.openxmlformats.org/officeDocument/2006/relationships/image" Target="../media/image11.png"/><Relationship Id="rId31" Type="http://schemas.openxmlformats.org/officeDocument/2006/relationships/image" Target="../media/image22.png"/><Relationship Id="rId30" Type="http://schemas.openxmlformats.org/officeDocument/2006/relationships/image" Target="../media/image25.png"/><Relationship Id="rId11" Type="http://schemas.openxmlformats.org/officeDocument/2006/relationships/image" Target="../media/image2.png"/><Relationship Id="rId33" Type="http://schemas.openxmlformats.org/officeDocument/2006/relationships/image" Target="../media/image34.png"/><Relationship Id="rId10" Type="http://schemas.openxmlformats.org/officeDocument/2006/relationships/image" Target="../media/image4.png"/><Relationship Id="rId32" Type="http://schemas.openxmlformats.org/officeDocument/2006/relationships/image" Target="../media/image28.png"/><Relationship Id="rId13" Type="http://schemas.openxmlformats.org/officeDocument/2006/relationships/image" Target="../media/image6.png"/><Relationship Id="rId35" Type="http://schemas.openxmlformats.org/officeDocument/2006/relationships/image" Target="../media/image30.png"/><Relationship Id="rId12" Type="http://schemas.openxmlformats.org/officeDocument/2006/relationships/image" Target="../media/image1.png"/><Relationship Id="rId34" Type="http://schemas.openxmlformats.org/officeDocument/2006/relationships/image" Target="../media/image32.png"/><Relationship Id="rId15" Type="http://schemas.openxmlformats.org/officeDocument/2006/relationships/image" Target="../media/image3.png"/><Relationship Id="rId37" Type="http://schemas.openxmlformats.org/officeDocument/2006/relationships/image" Target="../media/image33.png"/><Relationship Id="rId14" Type="http://schemas.openxmlformats.org/officeDocument/2006/relationships/image" Target="../media/image16.png"/><Relationship Id="rId36" Type="http://schemas.openxmlformats.org/officeDocument/2006/relationships/image" Target="../media/image56.png"/><Relationship Id="rId17" Type="http://schemas.openxmlformats.org/officeDocument/2006/relationships/image" Target="../media/image14.png"/><Relationship Id="rId39" Type="http://schemas.openxmlformats.org/officeDocument/2006/relationships/image" Target="../media/image36.png"/><Relationship Id="rId16" Type="http://schemas.openxmlformats.org/officeDocument/2006/relationships/image" Target="../media/image9.png"/><Relationship Id="rId38" Type="http://schemas.openxmlformats.org/officeDocument/2006/relationships/image" Target="../media/image37.png"/><Relationship Id="rId19" Type="http://schemas.openxmlformats.org/officeDocument/2006/relationships/image" Target="../media/image19.png"/><Relationship Id="rId1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50.png"/><Relationship Id="rId22" Type="http://schemas.openxmlformats.org/officeDocument/2006/relationships/image" Target="../media/image57.png"/><Relationship Id="rId21" Type="http://schemas.openxmlformats.org/officeDocument/2006/relationships/image" Target="../media/image54.png"/><Relationship Id="rId24" Type="http://schemas.openxmlformats.org/officeDocument/2006/relationships/image" Target="../media/image63.png"/><Relationship Id="rId23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26" Type="http://schemas.openxmlformats.org/officeDocument/2006/relationships/image" Target="../media/image66.png"/><Relationship Id="rId25" Type="http://schemas.openxmlformats.org/officeDocument/2006/relationships/image" Target="../media/image59.png"/><Relationship Id="rId28" Type="http://schemas.openxmlformats.org/officeDocument/2006/relationships/image" Target="../media/image67.png"/><Relationship Id="rId27" Type="http://schemas.openxmlformats.org/officeDocument/2006/relationships/image" Target="../media/image58.png"/><Relationship Id="rId5" Type="http://schemas.openxmlformats.org/officeDocument/2006/relationships/image" Target="../media/image41.png"/><Relationship Id="rId6" Type="http://schemas.openxmlformats.org/officeDocument/2006/relationships/image" Target="../media/image38.png"/><Relationship Id="rId29" Type="http://schemas.openxmlformats.org/officeDocument/2006/relationships/image" Target="../media/image70.png"/><Relationship Id="rId7" Type="http://schemas.openxmlformats.org/officeDocument/2006/relationships/image" Target="../media/image42.png"/><Relationship Id="rId8" Type="http://schemas.openxmlformats.org/officeDocument/2006/relationships/image" Target="../media/image51.png"/><Relationship Id="rId31" Type="http://schemas.openxmlformats.org/officeDocument/2006/relationships/image" Target="../media/image60.png"/><Relationship Id="rId30" Type="http://schemas.openxmlformats.org/officeDocument/2006/relationships/image" Target="../media/image69.png"/><Relationship Id="rId11" Type="http://schemas.openxmlformats.org/officeDocument/2006/relationships/image" Target="../media/image39.png"/><Relationship Id="rId33" Type="http://schemas.openxmlformats.org/officeDocument/2006/relationships/image" Target="../media/image68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65.png"/><Relationship Id="rId13" Type="http://schemas.openxmlformats.org/officeDocument/2006/relationships/image" Target="../media/image44.png"/><Relationship Id="rId35" Type="http://schemas.openxmlformats.org/officeDocument/2006/relationships/image" Target="../media/image61.png"/><Relationship Id="rId12" Type="http://schemas.openxmlformats.org/officeDocument/2006/relationships/image" Target="../media/image48.png"/><Relationship Id="rId34" Type="http://schemas.openxmlformats.org/officeDocument/2006/relationships/image" Target="../media/image62.png"/><Relationship Id="rId15" Type="http://schemas.openxmlformats.org/officeDocument/2006/relationships/image" Target="../media/image43.png"/><Relationship Id="rId14" Type="http://schemas.openxmlformats.org/officeDocument/2006/relationships/image" Target="../media/image47.png"/><Relationship Id="rId17" Type="http://schemas.openxmlformats.org/officeDocument/2006/relationships/image" Target="../media/image52.png"/><Relationship Id="rId16" Type="http://schemas.openxmlformats.org/officeDocument/2006/relationships/image" Target="../media/image45.png"/><Relationship Id="rId19" Type="http://schemas.openxmlformats.org/officeDocument/2006/relationships/image" Target="../media/image55.png"/><Relationship Id="rId18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/>
          <p:nvPr/>
        </p:nvSpPr>
        <p:spPr>
          <a:xfrm>
            <a:off x="137287" y="2264735"/>
            <a:ext cx="7327500" cy="39450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>
            <a:off x="255175" y="615421"/>
            <a:ext cx="3311700" cy="14304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"/>
          <p:cNvSpPr/>
          <p:nvPr/>
        </p:nvSpPr>
        <p:spPr>
          <a:xfrm>
            <a:off x="478602" y="754754"/>
            <a:ext cx="2056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746" y="751387"/>
            <a:ext cx="1193726" cy="120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1363181" y="662146"/>
            <a:ext cx="2056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1338973" y="1708615"/>
            <a:ext cx="20568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143" y="77875"/>
            <a:ext cx="1838608" cy="189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4627" y="77875"/>
            <a:ext cx="1740982" cy="171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/>
          <p:nvPr/>
        </p:nvSpPr>
        <p:spPr>
          <a:xfrm>
            <a:off x="4344718" y="1796593"/>
            <a:ext cx="51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5764649" y="1796593"/>
            <a:ext cx="119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707647" y="3645804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"/>
          <p:cNvSpPr/>
          <p:nvPr/>
        </p:nvSpPr>
        <p:spPr>
          <a:xfrm>
            <a:off x="3116863" y="3645804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"/>
          <p:cNvSpPr/>
          <p:nvPr/>
        </p:nvSpPr>
        <p:spPr>
          <a:xfrm>
            <a:off x="4514967" y="3645804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238110" y="3666009"/>
            <a:ext cx="1357200" cy="119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"/>
          <p:cNvSpPr/>
          <p:nvPr/>
        </p:nvSpPr>
        <p:spPr>
          <a:xfrm>
            <a:off x="1688598" y="4920846"/>
            <a:ext cx="1311300" cy="1223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/>
          <p:nvPr/>
        </p:nvSpPr>
        <p:spPr>
          <a:xfrm>
            <a:off x="246047" y="4920846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/>
          <p:nvPr/>
        </p:nvSpPr>
        <p:spPr>
          <a:xfrm>
            <a:off x="120246" y="6323855"/>
            <a:ext cx="7327500" cy="39450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1712806" y="6440457"/>
            <a:ext cx="1357200" cy="119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>
            <a:off x="3113681" y="6443204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"/>
          <p:cNvSpPr/>
          <p:nvPr/>
        </p:nvSpPr>
        <p:spPr>
          <a:xfrm>
            <a:off x="4514570" y="6440457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5941247" y="6440457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269858" y="6440457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"/>
          <p:cNvSpPr/>
          <p:nvPr/>
        </p:nvSpPr>
        <p:spPr>
          <a:xfrm>
            <a:off x="1712806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"/>
          <p:cNvSpPr/>
          <p:nvPr/>
        </p:nvSpPr>
        <p:spPr>
          <a:xfrm>
            <a:off x="3122419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4531635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"/>
          <p:cNvSpPr/>
          <p:nvPr/>
        </p:nvSpPr>
        <p:spPr>
          <a:xfrm>
            <a:off x="5941247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"/>
          <p:cNvSpPr/>
          <p:nvPr/>
        </p:nvSpPr>
        <p:spPr>
          <a:xfrm>
            <a:off x="269858" y="7715499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"/>
          <p:cNvSpPr/>
          <p:nvPr/>
        </p:nvSpPr>
        <p:spPr>
          <a:xfrm>
            <a:off x="1712806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"/>
          <p:cNvSpPr/>
          <p:nvPr/>
        </p:nvSpPr>
        <p:spPr>
          <a:xfrm>
            <a:off x="3122419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"/>
          <p:cNvSpPr/>
          <p:nvPr/>
        </p:nvSpPr>
        <p:spPr>
          <a:xfrm>
            <a:off x="4531635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>
            <a:off x="5941247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"/>
          <p:cNvSpPr/>
          <p:nvPr/>
        </p:nvSpPr>
        <p:spPr>
          <a:xfrm>
            <a:off x="269858" y="8990541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"/>
          <p:cNvSpPr/>
          <p:nvPr/>
        </p:nvSpPr>
        <p:spPr>
          <a:xfrm>
            <a:off x="518683" y="2370762"/>
            <a:ext cx="8595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"/>
          <p:cNvSpPr/>
          <p:nvPr/>
        </p:nvSpPr>
        <p:spPr>
          <a:xfrm>
            <a:off x="3006935" y="3568350"/>
            <a:ext cx="1357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COPPETTA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255175" y="551438"/>
            <a:ext cx="1264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GELATERIA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171439" y="6318383"/>
            <a:ext cx="1455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FRAGOLA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120246" y="10367872"/>
            <a:ext cx="73275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3221235" y="4941893"/>
            <a:ext cx="11424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TAGLIA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3254173" y="6424882"/>
            <a:ext cx="11592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891786" y="6380262"/>
            <a:ext cx="11226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LIMONE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4682835" y="6420251"/>
            <a:ext cx="1109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AMARENA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5941247" y="6464451"/>
            <a:ext cx="14796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AGRUMI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476220" y="7715499"/>
            <a:ext cx="1034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COCCO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1666772" y="7715499"/>
            <a:ext cx="1586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STRACCIATELLA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3174803" y="7715499"/>
            <a:ext cx="13047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CIOCCOLATO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4762205" y="7683086"/>
            <a:ext cx="11268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BISCOTTO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6032126" y="7683086"/>
            <a:ext cx="1109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PANNA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531780" y="8945921"/>
            <a:ext cx="948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1891786" y="8990541"/>
            <a:ext cx="11226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YOGURT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3174803" y="9011588"/>
            <a:ext cx="1190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PISTACCHIO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4682835" y="8990120"/>
            <a:ext cx="1030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CREMA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6058715" y="8990120"/>
            <a:ext cx="12399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NOCCIOLA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2700" y="5145350"/>
            <a:ext cx="931000" cy="9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4803" y="5051339"/>
            <a:ext cx="1161581" cy="131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51477" y="5051339"/>
            <a:ext cx="1240951" cy="124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"/>
          <p:cNvSpPr/>
          <p:nvPr/>
        </p:nvSpPr>
        <p:spPr>
          <a:xfrm>
            <a:off x="115087" y="4920846"/>
            <a:ext cx="17097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3210123" y="4882961"/>
            <a:ext cx="11535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"/>
          <p:cNvSpPr/>
          <p:nvPr/>
        </p:nvSpPr>
        <p:spPr>
          <a:xfrm>
            <a:off x="1825512" y="4967150"/>
            <a:ext cx="1031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PICCOLO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5952756" y="3620126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"/>
          <p:cNvSpPr/>
          <p:nvPr/>
        </p:nvSpPr>
        <p:spPr>
          <a:xfrm>
            <a:off x="313115" y="3666009"/>
            <a:ext cx="11934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SCEGLI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4599099" y="3645804"/>
            <a:ext cx="1273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GHIACCIOLO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5943256" y="4897586"/>
            <a:ext cx="1357200" cy="11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"/>
          <p:cNvSpPr/>
          <p:nvPr/>
        </p:nvSpPr>
        <p:spPr>
          <a:xfrm>
            <a:off x="6023526" y="4935762"/>
            <a:ext cx="1278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VASCHETTA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5984550" y="3613975"/>
            <a:ext cx="13293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GRANITA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1984252" y="3645804"/>
            <a:ext cx="10227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5824" y="3872693"/>
            <a:ext cx="1030620" cy="103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"/>
          <p:cNvSpPr/>
          <p:nvPr/>
        </p:nvSpPr>
        <p:spPr>
          <a:xfrm>
            <a:off x="3086702" y="4920846"/>
            <a:ext cx="1357200" cy="119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04882" y="5303906"/>
            <a:ext cx="951647" cy="95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/>
          <p:nvPr/>
        </p:nvSpPr>
        <p:spPr>
          <a:xfrm>
            <a:off x="4514967" y="4910322"/>
            <a:ext cx="1357200" cy="119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75609" y="5225189"/>
            <a:ext cx="803622" cy="80362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71437" y="5169088"/>
            <a:ext cx="924563" cy="92456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1"/>
          <p:cNvSpPr/>
          <p:nvPr/>
        </p:nvSpPr>
        <p:spPr>
          <a:xfrm>
            <a:off x="4603465" y="4935579"/>
            <a:ext cx="11136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MENO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3254173" y="4935579"/>
            <a:ext cx="24630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PIU’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5591" y="9334874"/>
            <a:ext cx="880611" cy="88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82841" y="7924708"/>
            <a:ext cx="931011" cy="93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6850" y="944179"/>
            <a:ext cx="952441" cy="95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04882" y="6659769"/>
            <a:ext cx="995301" cy="9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31773" y="6561689"/>
            <a:ext cx="1195314" cy="119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290683" y="6659769"/>
            <a:ext cx="995301" cy="9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862608" y="6733434"/>
            <a:ext cx="852038" cy="85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246822" y="6770477"/>
            <a:ext cx="817115" cy="81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190866" y="7934811"/>
            <a:ext cx="995301" cy="9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290683" y="9213221"/>
            <a:ext cx="995301" cy="9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840781" y="9260787"/>
            <a:ext cx="872278" cy="87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202772" y="9344976"/>
            <a:ext cx="861165" cy="86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412913" y="8149072"/>
            <a:ext cx="714331" cy="7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300145" y="8166331"/>
            <a:ext cx="714331" cy="7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63622" y="7997953"/>
            <a:ext cx="714331" cy="7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76220" y="7998795"/>
            <a:ext cx="934980" cy="93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15913" y="3835400"/>
            <a:ext cx="948000" cy="9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65588" y="4056062"/>
            <a:ext cx="714325" cy="71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27087" y="9078097"/>
            <a:ext cx="1122690" cy="112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257531" y="3943406"/>
            <a:ext cx="714330" cy="7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812017" y="3955098"/>
            <a:ext cx="802823" cy="7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050774" y="5274500"/>
            <a:ext cx="1161575" cy="7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46269" y="84705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"/>
          <p:cNvSpPr txBox="1"/>
          <p:nvPr/>
        </p:nvSpPr>
        <p:spPr>
          <a:xfrm>
            <a:off x="1504863" y="1455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  <p:sp>
        <p:nvSpPr>
          <p:cNvPr id="216" name="Google Shape;216;p1"/>
          <p:cNvSpPr/>
          <p:nvPr/>
        </p:nvSpPr>
        <p:spPr>
          <a:xfrm>
            <a:off x="1707647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"/>
          <p:cNvSpPr/>
          <p:nvPr/>
        </p:nvSpPr>
        <p:spPr>
          <a:xfrm>
            <a:off x="3116863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"/>
          <p:cNvSpPr/>
          <p:nvPr/>
        </p:nvSpPr>
        <p:spPr>
          <a:xfrm>
            <a:off x="4526476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"/>
          <p:cNvSpPr/>
          <p:nvPr/>
        </p:nvSpPr>
        <p:spPr>
          <a:xfrm>
            <a:off x="5936088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"/>
          <p:cNvSpPr/>
          <p:nvPr/>
        </p:nvSpPr>
        <p:spPr>
          <a:xfrm>
            <a:off x="264699" y="2370762"/>
            <a:ext cx="1357200" cy="119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"/>
          <p:cNvSpPr/>
          <p:nvPr/>
        </p:nvSpPr>
        <p:spPr>
          <a:xfrm>
            <a:off x="298025" y="2254150"/>
            <a:ext cx="13047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SÌ / MI PIACE</a:t>
            </a:r>
            <a:endParaRPr sz="1600"/>
          </a:p>
        </p:txBody>
      </p:sp>
      <p:pic>
        <p:nvPicPr>
          <p:cNvPr id="222" name="Google Shape;222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85745" y="2590916"/>
            <a:ext cx="802829" cy="8028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"/>
          <p:cNvSpPr/>
          <p:nvPr/>
        </p:nvSpPr>
        <p:spPr>
          <a:xfrm>
            <a:off x="1736425" y="2263425"/>
            <a:ext cx="1357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NO/NON 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PIACE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991999" y="2719703"/>
            <a:ext cx="802829" cy="80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408644" y="2701410"/>
            <a:ext cx="802829" cy="80282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"/>
          <p:cNvSpPr/>
          <p:nvPr/>
        </p:nvSpPr>
        <p:spPr>
          <a:xfrm>
            <a:off x="3117260" y="2263421"/>
            <a:ext cx="1357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769340" y="2617996"/>
            <a:ext cx="871484" cy="87148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"/>
          <p:cNvSpPr/>
          <p:nvPr/>
        </p:nvSpPr>
        <p:spPr>
          <a:xfrm>
            <a:off x="4526500" y="2301775"/>
            <a:ext cx="13572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213524" y="2609026"/>
            <a:ext cx="805225" cy="8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"/>
          <p:cNvSpPr/>
          <p:nvPr/>
        </p:nvSpPr>
        <p:spPr>
          <a:xfrm>
            <a:off x="5935750" y="2300080"/>
            <a:ext cx="13239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PARLA PIANO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"/>
          <p:cNvSpPr/>
          <p:nvPr/>
        </p:nvSpPr>
        <p:spPr>
          <a:xfrm>
            <a:off x="115483" y="127546"/>
            <a:ext cx="7321200" cy="38379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 rot="5400000">
            <a:off x="2923423" y="463950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1650898" y="301817"/>
            <a:ext cx="1357200" cy="126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218268" y="301817"/>
            <a:ext cx="1357200" cy="126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40" name="Google Shape;240;p2"/>
          <p:cNvGraphicFramePr/>
          <p:nvPr/>
        </p:nvGraphicFramePr>
        <p:xfrm>
          <a:off x="158343" y="4163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{1B9E8F75-756C-4651-A0CF-4E683B8A59EB}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41" name="Google Shape;241;p2"/>
          <p:cNvSpPr/>
          <p:nvPr/>
        </p:nvSpPr>
        <p:spPr>
          <a:xfrm>
            <a:off x="187710" y="1683780"/>
            <a:ext cx="7154400" cy="22575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52397" y="1714929"/>
            <a:ext cx="2056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243" name="Google Shape;2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2026429"/>
            <a:ext cx="641708" cy="6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"/>
          <p:cNvSpPr/>
          <p:nvPr/>
        </p:nvSpPr>
        <p:spPr>
          <a:xfrm>
            <a:off x="1404454" y="1821429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freccia&#10;&#10;Descrizione generata automaticamente" id="245" name="Google Shape;24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20288"/>
            <a:ext cx="969505" cy="95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246" name="Google Shape;24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35206"/>
            <a:ext cx="955616" cy="90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"/>
          <p:cNvSpPr/>
          <p:nvPr/>
        </p:nvSpPr>
        <p:spPr>
          <a:xfrm rot="5400000">
            <a:off x="3965949" y="458057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testo, arancia&#10;&#10;Descrizione generata automaticamente" id="248" name="Google Shape;24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15000"/>
            <a:ext cx="873071" cy="96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/>
          <p:nvPr/>
        </p:nvSpPr>
        <p:spPr>
          <a:xfrm rot="5400000">
            <a:off x="5017206" y="458057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607423"/>
            <a:ext cx="888547" cy="90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251" name="Google Shape;25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56674"/>
            <a:ext cx="764731" cy="84399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"/>
          <p:cNvSpPr/>
          <p:nvPr/>
        </p:nvSpPr>
        <p:spPr>
          <a:xfrm rot="5400000">
            <a:off x="6068463" y="451743"/>
            <a:ext cx="1268400" cy="95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64672"/>
            <a:ext cx="795685" cy="78020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"/>
          <p:cNvSpPr/>
          <p:nvPr/>
        </p:nvSpPr>
        <p:spPr>
          <a:xfrm>
            <a:off x="204775" y="301817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1657644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4957455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4265745" y="289610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2863276" y="295503"/>
            <a:ext cx="13845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6136894" y="289610"/>
            <a:ext cx="11283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2301732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3155754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4047874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4841575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694803" y="1852157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6500806" y="1868995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2745411" y="8230735"/>
            <a:ext cx="20568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120246" y="10278632"/>
            <a:ext cx="73275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5384069" y="9176598"/>
            <a:ext cx="8847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95433" y="1752394"/>
            <a:ext cx="806796" cy="80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91112" y="1535186"/>
            <a:ext cx="1188964" cy="118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48315" y="1714509"/>
            <a:ext cx="965538" cy="96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96787" y="1802486"/>
            <a:ext cx="755604" cy="75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84252" y="1499827"/>
            <a:ext cx="1283018" cy="128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49291" y="1663153"/>
            <a:ext cx="950854" cy="95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500806" y="1802486"/>
            <a:ext cx="767509" cy="76750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"/>
          <p:cNvSpPr/>
          <p:nvPr/>
        </p:nvSpPr>
        <p:spPr>
          <a:xfrm>
            <a:off x="476220" y="2862425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5191" y="2893154"/>
            <a:ext cx="604404" cy="60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351276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2301732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51276" y="2901152"/>
            <a:ext cx="596863" cy="59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81102" y="2946614"/>
            <a:ext cx="616705" cy="6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"/>
          <p:cNvSpPr/>
          <p:nvPr/>
        </p:nvSpPr>
        <p:spPr>
          <a:xfrm>
            <a:off x="3174803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4049858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4920945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5716630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37506" y="2931039"/>
            <a:ext cx="648056" cy="6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27244" y="2946614"/>
            <a:ext cx="633374" cy="6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964598" y="2908729"/>
            <a:ext cx="589720" cy="5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742425" y="2915885"/>
            <a:ext cx="605594" cy="605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"/>
          <p:cNvSpPr/>
          <p:nvPr/>
        </p:nvSpPr>
        <p:spPr>
          <a:xfrm>
            <a:off x="6510331" y="2879263"/>
            <a:ext cx="710700" cy="73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573033" y="2946614"/>
            <a:ext cx="568686" cy="56868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"/>
          <p:cNvSpPr/>
          <p:nvPr/>
        </p:nvSpPr>
        <p:spPr>
          <a:xfrm>
            <a:off x="120643" y="7661197"/>
            <a:ext cx="7321500" cy="1347000"/>
          </a:xfrm>
          <a:prstGeom prst="rect">
            <a:avLst/>
          </a:prstGeom>
          <a:solidFill>
            <a:srgbClr val="FFC000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138501" y="7324441"/>
            <a:ext cx="15276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INGREDIENTI</a:t>
            </a:r>
            <a:endParaRPr b="1" i="0" sz="1600" u="none" cap="none" strike="noStrike"/>
          </a:p>
        </p:txBody>
      </p:sp>
      <p:sp>
        <p:nvSpPr>
          <p:cNvPr id="294" name="Google Shape;294;p2"/>
          <p:cNvSpPr/>
          <p:nvPr/>
        </p:nvSpPr>
        <p:spPr>
          <a:xfrm>
            <a:off x="229380" y="7913764"/>
            <a:ext cx="11994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1665978" y="7926392"/>
            <a:ext cx="11913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3095433" y="7913764"/>
            <a:ext cx="11907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524094" y="7913764"/>
            <a:ext cx="12699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952756" y="7913764"/>
            <a:ext cx="13494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1658700" y="7913775"/>
            <a:ext cx="11889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ZUCCHERO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229380" y="7913764"/>
            <a:ext cx="96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LATTE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3095424" y="7913775"/>
            <a:ext cx="11889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UOVA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4527249" y="7903875"/>
            <a:ext cx="12699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FRUTTA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6040063" y="7913764"/>
            <a:ext cx="14199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CIOCCOLATO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5397165" y="7913764"/>
            <a:ext cx="872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428976" y="7913764"/>
            <a:ext cx="96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73134" y="8216844"/>
            <a:ext cx="666709" cy="66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49247" y="8151598"/>
            <a:ext cx="727426" cy="72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"/>
          <p:cNvSpPr/>
          <p:nvPr/>
        </p:nvSpPr>
        <p:spPr>
          <a:xfrm>
            <a:off x="125802" y="9008220"/>
            <a:ext cx="7321800" cy="1372800"/>
          </a:xfrm>
          <a:prstGeom prst="rect">
            <a:avLst/>
          </a:prstGeom>
          <a:solidFill>
            <a:srgbClr val="E64E37"/>
          </a:solidFill>
          <a:ln cap="flat" cmpd="sng" w="25550">
            <a:solidFill>
              <a:srgbClr val="E64E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238110" y="8924031"/>
            <a:ext cx="22215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RICHIESTE SPECIALI</a:t>
            </a:r>
            <a:endParaRPr b="1" i="0" sz="1600" u="none" cap="none" strike="noStrike">
              <a:solidFill>
                <a:schemeClr val="lt1"/>
              </a:solidFill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229380" y="9268364"/>
            <a:ext cx="11994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76369" y="9605648"/>
            <a:ext cx="641310" cy="64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"/>
          <p:cNvSpPr/>
          <p:nvPr/>
        </p:nvSpPr>
        <p:spPr>
          <a:xfrm>
            <a:off x="1666772" y="9268364"/>
            <a:ext cx="11907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3095433" y="9260787"/>
            <a:ext cx="11907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 flipH="1">
            <a:off x="1955726" y="9522104"/>
            <a:ext cx="648450" cy="6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417356" y="9553027"/>
            <a:ext cx="589725" cy="58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"/>
          <p:cNvSpPr/>
          <p:nvPr/>
        </p:nvSpPr>
        <p:spPr>
          <a:xfrm>
            <a:off x="158750" y="9260775"/>
            <a:ext cx="12699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VEGANO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"/>
          <p:cNvSpPr/>
          <p:nvPr/>
        </p:nvSpPr>
        <p:spPr>
          <a:xfrm>
            <a:off x="1666775" y="9260783"/>
            <a:ext cx="11907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GLUTINE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"/>
          <p:cNvSpPr/>
          <p:nvPr/>
        </p:nvSpPr>
        <p:spPr>
          <a:xfrm>
            <a:off x="3056600" y="9260775"/>
            <a:ext cx="13845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LATTOSIO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4516157" y="9260787"/>
            <a:ext cx="12780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4516157" y="9260787"/>
            <a:ext cx="12780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UOVA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"/>
          <p:cNvSpPr/>
          <p:nvPr/>
        </p:nvSpPr>
        <p:spPr>
          <a:xfrm>
            <a:off x="5952756" y="9269206"/>
            <a:ext cx="1349400" cy="1009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303224" y="9594810"/>
            <a:ext cx="648454" cy="64845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"/>
          <p:cNvSpPr txBox="1"/>
          <p:nvPr/>
        </p:nvSpPr>
        <p:spPr>
          <a:xfrm>
            <a:off x="5912025" y="9268375"/>
            <a:ext cx="13845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ALLERGIA A...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404580" y="8230735"/>
            <a:ext cx="722665" cy="72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954650" y="9658207"/>
            <a:ext cx="484554" cy="48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000315" y="8249678"/>
            <a:ext cx="634961" cy="63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492076" y="8316608"/>
            <a:ext cx="571861" cy="571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