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55">
          <p15:clr>
            <a:srgbClr val="9AA0A6"/>
          </p15:clr>
        </p15:guide>
        <p15:guide id="2" pos="4598">
          <p15:clr>
            <a:srgbClr val="9AA0A6"/>
          </p15:clr>
        </p15:guide>
        <p15:guide id="3" orient="horz" pos="2303">
          <p15:clr>
            <a:srgbClr val="9AA0A6"/>
          </p15:clr>
        </p15:guide>
        <p15:guide id="4" orient="horz" pos="4819">
          <p15:clr>
            <a:srgbClr val="9AA0A6"/>
          </p15:clr>
        </p15:guide>
        <p15:guide id="5" orient="horz" pos="4057">
          <p15:clr>
            <a:srgbClr val="9AA0A6"/>
          </p15:clr>
        </p15:guide>
        <p15:guide id="6" orient="horz" pos="5102">
          <p15:clr>
            <a:srgbClr val="9AA0A6"/>
          </p15:clr>
        </p15:guide>
        <p15:guide id="7" orient="horz" pos="5953">
          <p15:clr>
            <a:srgbClr val="9AA0A6"/>
          </p15:clr>
        </p15:guide>
        <p15:guide id="8" orient="horz" pos="5594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9" roundtripDataSignature="AMtx7mjQVZmLTmMDqTt0BisPWc+/Owge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306D44-377C-4D9A-A788-22180F6663A3}">
  <a:tblStyle styleId="{2E306D44-377C-4D9A-A788-22180F6663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55"/>
        <p:guide pos="4598"/>
        <p:guide pos="2303" orient="horz"/>
        <p:guide pos="4819" orient="horz"/>
        <p:guide pos="4057" orient="horz"/>
        <p:guide pos="5102" orient="horz"/>
        <p:guide pos="5953" orient="horz"/>
        <p:guide pos="55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2216654" y="685800"/>
            <a:ext cx="24237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/>
          <p:nvPr>
            <p:ph idx="2" type="sldImg"/>
          </p:nvPr>
        </p:nvSpPr>
        <p:spPr>
          <a:xfrm>
            <a:off x="2216654" y="685800"/>
            <a:ext cx="24237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4" Type="http://schemas.openxmlformats.org/officeDocument/2006/relationships/image" Target="../media/image20.png"/><Relationship Id="rId23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26" Type="http://schemas.openxmlformats.org/officeDocument/2006/relationships/image" Target="../media/image23.png"/><Relationship Id="rId25" Type="http://schemas.openxmlformats.org/officeDocument/2006/relationships/image" Target="../media/image29.png"/><Relationship Id="rId28" Type="http://schemas.openxmlformats.org/officeDocument/2006/relationships/image" Target="../media/image27.png"/><Relationship Id="rId27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29" Type="http://schemas.openxmlformats.org/officeDocument/2006/relationships/image" Target="../media/image26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31" Type="http://schemas.openxmlformats.org/officeDocument/2006/relationships/image" Target="../media/image31.png"/><Relationship Id="rId30" Type="http://schemas.openxmlformats.org/officeDocument/2006/relationships/image" Target="../media/image25.png"/><Relationship Id="rId11" Type="http://schemas.openxmlformats.org/officeDocument/2006/relationships/image" Target="../media/image2.png"/><Relationship Id="rId33" Type="http://schemas.openxmlformats.org/officeDocument/2006/relationships/image" Target="../media/image28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22.png"/><Relationship Id="rId13" Type="http://schemas.openxmlformats.org/officeDocument/2006/relationships/image" Target="../media/image5.png"/><Relationship Id="rId35" Type="http://schemas.openxmlformats.org/officeDocument/2006/relationships/image" Target="../media/image30.png"/><Relationship Id="rId12" Type="http://schemas.openxmlformats.org/officeDocument/2006/relationships/image" Target="../media/image37.png"/><Relationship Id="rId34" Type="http://schemas.openxmlformats.org/officeDocument/2006/relationships/image" Target="../media/image33.png"/><Relationship Id="rId15" Type="http://schemas.openxmlformats.org/officeDocument/2006/relationships/image" Target="../media/image13.png"/><Relationship Id="rId37" Type="http://schemas.openxmlformats.org/officeDocument/2006/relationships/image" Target="../media/image35.png"/><Relationship Id="rId14" Type="http://schemas.openxmlformats.org/officeDocument/2006/relationships/image" Target="../media/image15.png"/><Relationship Id="rId36" Type="http://schemas.openxmlformats.org/officeDocument/2006/relationships/image" Target="../media/image24.png"/><Relationship Id="rId17" Type="http://schemas.openxmlformats.org/officeDocument/2006/relationships/image" Target="../media/image11.png"/><Relationship Id="rId16" Type="http://schemas.openxmlformats.org/officeDocument/2006/relationships/image" Target="../media/image12.png"/><Relationship Id="rId38" Type="http://schemas.openxmlformats.org/officeDocument/2006/relationships/image" Target="../media/image54.png"/><Relationship Id="rId19" Type="http://schemas.openxmlformats.org/officeDocument/2006/relationships/image" Target="../media/image8.png"/><Relationship Id="rId1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9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4" Type="http://schemas.openxmlformats.org/officeDocument/2006/relationships/image" Target="../media/image57.png"/><Relationship Id="rId23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5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26" Type="http://schemas.openxmlformats.org/officeDocument/2006/relationships/image" Target="../media/image63.png"/><Relationship Id="rId25" Type="http://schemas.openxmlformats.org/officeDocument/2006/relationships/image" Target="../media/image56.png"/><Relationship Id="rId28" Type="http://schemas.openxmlformats.org/officeDocument/2006/relationships/image" Target="../media/image59.png"/><Relationship Id="rId27" Type="http://schemas.openxmlformats.org/officeDocument/2006/relationships/image" Target="../media/image58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29" Type="http://schemas.openxmlformats.org/officeDocument/2006/relationships/image" Target="../media/image61.png"/><Relationship Id="rId7" Type="http://schemas.openxmlformats.org/officeDocument/2006/relationships/image" Target="../media/image42.png"/><Relationship Id="rId8" Type="http://schemas.openxmlformats.org/officeDocument/2006/relationships/image" Target="../media/image41.png"/><Relationship Id="rId31" Type="http://schemas.openxmlformats.org/officeDocument/2006/relationships/image" Target="../media/image71.png"/><Relationship Id="rId30" Type="http://schemas.openxmlformats.org/officeDocument/2006/relationships/image" Target="../media/image60.png"/><Relationship Id="rId11" Type="http://schemas.openxmlformats.org/officeDocument/2006/relationships/image" Target="../media/image44.png"/><Relationship Id="rId33" Type="http://schemas.openxmlformats.org/officeDocument/2006/relationships/image" Target="../media/image65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66.png"/><Relationship Id="rId13" Type="http://schemas.openxmlformats.org/officeDocument/2006/relationships/image" Target="../media/image40.png"/><Relationship Id="rId35" Type="http://schemas.openxmlformats.org/officeDocument/2006/relationships/image" Target="../media/image64.png"/><Relationship Id="rId12" Type="http://schemas.openxmlformats.org/officeDocument/2006/relationships/image" Target="../media/image47.png"/><Relationship Id="rId34" Type="http://schemas.openxmlformats.org/officeDocument/2006/relationships/image" Target="../media/image69.png"/><Relationship Id="rId15" Type="http://schemas.openxmlformats.org/officeDocument/2006/relationships/image" Target="../media/image39.png"/><Relationship Id="rId37" Type="http://schemas.openxmlformats.org/officeDocument/2006/relationships/image" Target="../media/image70.png"/><Relationship Id="rId14" Type="http://schemas.openxmlformats.org/officeDocument/2006/relationships/image" Target="../media/image43.png"/><Relationship Id="rId36" Type="http://schemas.openxmlformats.org/officeDocument/2006/relationships/image" Target="../media/image62.png"/><Relationship Id="rId17" Type="http://schemas.openxmlformats.org/officeDocument/2006/relationships/image" Target="../media/image48.png"/><Relationship Id="rId39" Type="http://schemas.openxmlformats.org/officeDocument/2006/relationships/image" Target="../media/image67.png"/><Relationship Id="rId16" Type="http://schemas.openxmlformats.org/officeDocument/2006/relationships/image" Target="../media/image46.png"/><Relationship Id="rId38" Type="http://schemas.openxmlformats.org/officeDocument/2006/relationships/image" Target="../media/image68.png"/><Relationship Id="rId19" Type="http://schemas.openxmlformats.org/officeDocument/2006/relationships/image" Target="../media/image53.png"/><Relationship Id="rId1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/>
          <p:nvPr/>
        </p:nvSpPr>
        <p:spPr>
          <a:xfrm>
            <a:off x="115087" y="2254160"/>
            <a:ext cx="7328700" cy="39465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71439" y="615421"/>
            <a:ext cx="3312900" cy="14316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478602" y="754754"/>
            <a:ext cx="2058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0746" y="751387"/>
            <a:ext cx="1194916" cy="120769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1363181" y="662146"/>
            <a:ext cx="20580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338973" y="1708615"/>
            <a:ext cx="2058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39799" cy="18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2174" cy="17143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4344718" y="1796593"/>
            <a:ext cx="512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764649" y="1796593"/>
            <a:ext cx="11949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707647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3116863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4526476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5936088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264699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1707647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3116863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534804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45285" y="3655865"/>
            <a:ext cx="1358400" cy="119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1688598" y="4920846"/>
            <a:ext cx="1312500" cy="119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98211" y="4919398"/>
            <a:ext cx="1358400" cy="119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525474" y="492084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6047" y="492084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0246" y="6323855"/>
            <a:ext cx="7328700" cy="39465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712806" y="6440457"/>
            <a:ext cx="1358400" cy="119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113681" y="644247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514570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941247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69858" y="6440457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712806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122419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531635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941247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69858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712806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122419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531635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5941247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69858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18683" y="2370762"/>
            <a:ext cx="86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298035" y="2254160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Sì / BENE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45" y="2590916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1707647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/ MALE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4649" y="2590916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3106437" y="3532888"/>
            <a:ext cx="13584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CHIUDI LA TENDA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4019" y="2630485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3117260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6850" y="865884"/>
            <a:ext cx="1008794" cy="1008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255175" y="551438"/>
            <a:ext cx="12660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NEGOZIO DI VESTITI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71439" y="6318383"/>
            <a:ext cx="14568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MAGLIETTA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20246" y="10367872"/>
            <a:ext cx="732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66400" y="4925088"/>
            <a:ext cx="13251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TAGLIA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8400" y="6680800"/>
            <a:ext cx="872675" cy="8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96350" y="6689149"/>
            <a:ext cx="949200" cy="9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6226" y="6748430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23700" y="6780812"/>
            <a:ext cx="765900" cy="7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50387" y="6650929"/>
            <a:ext cx="992523" cy="9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33749" y="8033623"/>
            <a:ext cx="956400" cy="95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41800" y="8040576"/>
            <a:ext cx="815125" cy="8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91273" y="8063372"/>
            <a:ext cx="815125" cy="81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09025" y="8042197"/>
            <a:ext cx="804025" cy="8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63686" y="8027085"/>
            <a:ext cx="765900" cy="76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184952" y="9326519"/>
            <a:ext cx="860700" cy="84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8523" y="9323573"/>
            <a:ext cx="710750" cy="7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945539" y="9236000"/>
            <a:ext cx="1008800" cy="100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393850" y="9301475"/>
            <a:ext cx="815125" cy="8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739812" y="9250048"/>
            <a:ext cx="949200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/>
          <p:nvPr/>
        </p:nvSpPr>
        <p:spPr>
          <a:xfrm>
            <a:off x="3113687" y="6392000"/>
            <a:ext cx="13584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PANTALONI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891786" y="6380262"/>
            <a:ext cx="11238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MAGLIONE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4837209" y="6420251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JEANS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5941247" y="6464451"/>
            <a:ext cx="1480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PANTALONCINI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246000" y="7715500"/>
            <a:ext cx="1358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GONNA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707650" y="7715500"/>
            <a:ext cx="1358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3138875" y="7691525"/>
            <a:ext cx="13251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GIUBBOTTO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4531653" y="7683075"/>
            <a:ext cx="1358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6186501" y="7683086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SCARPE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531780" y="8945921"/>
            <a:ext cx="949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PIGIAMA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719088" y="8942775"/>
            <a:ext cx="13125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MUTANDE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3160162" y="8950238"/>
            <a:ext cx="12825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CALZINI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4531838" y="8945900"/>
            <a:ext cx="1358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CANOTTA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5941275" y="8942513"/>
            <a:ext cx="1358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COSTUME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03465" y="2609858"/>
            <a:ext cx="872674" cy="87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/>
          <p:nvPr/>
        </p:nvSpPr>
        <p:spPr>
          <a:xfrm>
            <a:off x="4757839" y="2379180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11496" y="2609858"/>
            <a:ext cx="1031414" cy="92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07599" y="5274292"/>
            <a:ext cx="860700" cy="84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06051" y="5166700"/>
            <a:ext cx="890542" cy="89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276263" y="5270375"/>
            <a:ext cx="956400" cy="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730076" y="5223560"/>
            <a:ext cx="949200" cy="9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/>
          <p:nvPr/>
        </p:nvSpPr>
        <p:spPr>
          <a:xfrm>
            <a:off x="1718225" y="4920850"/>
            <a:ext cx="12825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 / GRANDE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3075250" y="4922500"/>
            <a:ext cx="1358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 / MEDIO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4514000" y="4890425"/>
            <a:ext cx="1358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/ PICCOLO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63622" y="4209449"/>
            <a:ext cx="593291" cy="5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778438" y="3919938"/>
            <a:ext cx="860700" cy="86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412913" y="4031389"/>
            <a:ext cx="765921" cy="76592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/>
          <p:nvPr/>
        </p:nvSpPr>
        <p:spPr>
          <a:xfrm>
            <a:off x="5952756" y="362012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249174" y="3986350"/>
            <a:ext cx="765900" cy="7659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/>
          <p:nvPr/>
        </p:nvSpPr>
        <p:spPr>
          <a:xfrm>
            <a:off x="313165" y="3610421"/>
            <a:ext cx="11946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SCEGLI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4559500" y="3645800"/>
            <a:ext cx="130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5969424" y="2370762"/>
            <a:ext cx="1325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 PIANO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5952756" y="492131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271824" y="5308670"/>
            <a:ext cx="710759" cy="71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5952750" y="4869488"/>
            <a:ext cx="1325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5952725" y="3622400"/>
            <a:ext cx="13584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GUARDATI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743800" y="3627575"/>
            <a:ext cx="13125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 IN CAMERINO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88100" y="3915749"/>
            <a:ext cx="872675" cy="8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115483" y="127546"/>
            <a:ext cx="7322400" cy="38391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 rot="5400000">
            <a:off x="2922223" y="463950"/>
            <a:ext cx="1269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650898" y="301817"/>
            <a:ext cx="1358400" cy="126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218268" y="301817"/>
            <a:ext cx="1358400" cy="126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{2E306D44-377C-4D9A-A788-22180F6663A3}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2" name="Google Shape;182;p2"/>
          <p:cNvSpPr/>
          <p:nvPr/>
        </p:nvSpPr>
        <p:spPr>
          <a:xfrm>
            <a:off x="187710" y="1683780"/>
            <a:ext cx="7155600" cy="22587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252397" y="1714929"/>
            <a:ext cx="20580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184" name="Google Shape;1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2898" cy="6671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167471" y="7884298"/>
            <a:ext cx="7322400" cy="24705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1404454" y="1821429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freccia&#10;&#10;Descrizione generata automaticamente" id="187" name="Google Shape;1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70696" cy="957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188" name="Google Shape;1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6806" cy="90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/>
          <p:nvPr/>
        </p:nvSpPr>
        <p:spPr>
          <a:xfrm rot="5400000">
            <a:off x="3964749" y="458057"/>
            <a:ext cx="1269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190" name="Google Shape;19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4261" cy="96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"/>
          <p:cNvSpPr/>
          <p:nvPr/>
        </p:nvSpPr>
        <p:spPr>
          <a:xfrm rot="5400000">
            <a:off x="5016006" y="458057"/>
            <a:ext cx="1269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9739" cy="905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193" name="Google Shape;19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5921" cy="84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/>
          <p:nvPr/>
        </p:nvSpPr>
        <p:spPr>
          <a:xfrm rot="5400000">
            <a:off x="6067263" y="451743"/>
            <a:ext cx="1269600" cy="95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6875" cy="7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"/>
          <p:cNvSpPr/>
          <p:nvPr/>
        </p:nvSpPr>
        <p:spPr>
          <a:xfrm>
            <a:off x="204775" y="301817"/>
            <a:ext cx="1385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1657644" y="289610"/>
            <a:ext cx="1385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4957455" y="289610"/>
            <a:ext cx="1385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4265745" y="289610"/>
            <a:ext cx="1385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2863276" y="295503"/>
            <a:ext cx="1385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6136894" y="289610"/>
            <a:ext cx="11295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2301732" y="1852157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3155754" y="1852157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4047874" y="1852157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4841575" y="1852157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5694803" y="1852157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6500806" y="1868995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2745411" y="8230735"/>
            <a:ext cx="20580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120246" y="10278632"/>
            <a:ext cx="732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97165" y="9436742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53275" y="8107775"/>
            <a:ext cx="793300" cy="7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86275" y="8107250"/>
            <a:ext cx="777425" cy="77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92274" y="8107176"/>
            <a:ext cx="773075" cy="7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60598" y="8089298"/>
            <a:ext cx="777430" cy="77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397169" y="8083904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81356" y="8080117"/>
            <a:ext cx="793304" cy="7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03988" y="9492450"/>
            <a:ext cx="808000" cy="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83044" y="9484465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506324" y="9463040"/>
            <a:ext cx="785764" cy="7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6875" y="8115525"/>
            <a:ext cx="785775" cy="7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525159" y="9467576"/>
            <a:ext cx="791716" cy="79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349606" y="9429165"/>
            <a:ext cx="807987" cy="80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"/>
          <p:cNvSpPr/>
          <p:nvPr/>
        </p:nvSpPr>
        <p:spPr>
          <a:xfrm>
            <a:off x="167471" y="7807686"/>
            <a:ext cx="1181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1439375" y="7851475"/>
            <a:ext cx="874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2539843" y="7851464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ROSSO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3496649" y="7851464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GIALLO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4460598" y="7851464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5238425" y="7851464"/>
            <a:ext cx="1190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ARANCIONE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6428976" y="7851464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340765" y="9176598"/>
            <a:ext cx="1035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AZZURRO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1349291" y="9176598"/>
            <a:ext cx="1110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MARRONE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2539843" y="9198488"/>
            <a:ext cx="793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3487200" y="9176600"/>
            <a:ext cx="889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BIANCO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5391950" y="9198500"/>
            <a:ext cx="830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COTONE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6428976" y="9176598"/>
            <a:ext cx="956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95433" y="1752394"/>
            <a:ext cx="807988" cy="80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791112" y="1535186"/>
            <a:ext cx="1190154" cy="119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748315" y="1714509"/>
            <a:ext cx="966728" cy="96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696787" y="1802486"/>
            <a:ext cx="756794" cy="7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84252" y="1499827"/>
            <a:ext cx="1284208" cy="128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49291" y="1663153"/>
            <a:ext cx="952044" cy="95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500806" y="1802486"/>
            <a:ext cx="768699" cy="7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"/>
          <p:cNvSpPr/>
          <p:nvPr/>
        </p:nvSpPr>
        <p:spPr>
          <a:xfrm>
            <a:off x="476220" y="2862425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05191" y="2893154"/>
            <a:ext cx="605594" cy="6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"/>
          <p:cNvSpPr/>
          <p:nvPr/>
        </p:nvSpPr>
        <p:spPr>
          <a:xfrm>
            <a:off x="1351276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2301732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51276" y="2901152"/>
            <a:ext cx="598054" cy="59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381102" y="2946614"/>
            <a:ext cx="617896" cy="617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>
            <a:off x="3174803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4049858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4920945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5716630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237506" y="2931039"/>
            <a:ext cx="649247" cy="64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127244" y="2946614"/>
            <a:ext cx="634564" cy="63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964598" y="2908729"/>
            <a:ext cx="590910" cy="59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742425" y="2915885"/>
            <a:ext cx="606784" cy="6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"/>
          <p:cNvSpPr/>
          <p:nvPr/>
        </p:nvSpPr>
        <p:spPr>
          <a:xfrm>
            <a:off x="6510331" y="2879263"/>
            <a:ext cx="711900" cy="7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573033" y="2946614"/>
            <a:ext cx="569877" cy="56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491911" y="9431640"/>
            <a:ext cx="773065" cy="773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"/>
          <p:cNvSpPr txBox="1"/>
          <p:nvPr/>
        </p:nvSpPr>
        <p:spPr>
          <a:xfrm>
            <a:off x="4365150" y="9166146"/>
            <a:ext cx="1031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GRIGIO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