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</p:sldIdLst>
  <p:sldSz cy="104652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66">
          <p15:clr>
            <a:srgbClr val="A4A3A4"/>
          </p15:clr>
        </p15:guide>
        <p15:guide id="2" pos="108">
          <p15:clr>
            <a:srgbClr val="A4A3A4"/>
          </p15:clr>
        </p15:guide>
        <p15:guide id="3" pos="1076">
          <p15:clr>
            <a:srgbClr val="9AA0A6"/>
          </p15:clr>
        </p15:guide>
        <p15:guide id="4" pos="996">
          <p15:clr>
            <a:srgbClr val="9AA0A6"/>
          </p15:clr>
        </p15:guide>
        <p15:guide id="5" pos="1920">
          <p15:clr>
            <a:srgbClr val="9AA0A6"/>
          </p15:clr>
        </p15:guide>
        <p15:guide id="6" pos="1963">
          <p15:clr>
            <a:srgbClr val="9AA0A6"/>
          </p15:clr>
        </p15:guide>
        <p15:guide id="7" pos="4596">
          <p15:clr>
            <a:srgbClr val="9AA0A6"/>
          </p15:clr>
        </p15:guide>
        <p15:guide id="8" pos="2855">
          <p15:clr>
            <a:srgbClr val="9AA0A6"/>
          </p15:clr>
        </p15:guide>
        <p15:guide id="9" pos="2823">
          <p15:clr>
            <a:srgbClr val="9AA0A6"/>
          </p15:clr>
        </p15:guide>
        <p15:guide id="10" pos="3707">
          <p15:clr>
            <a:srgbClr val="9AA0A6"/>
          </p15:clr>
        </p15:guide>
        <p15:guide id="11" pos="3743">
          <p15:clr>
            <a:srgbClr val="9AA0A6"/>
          </p15:clr>
        </p15:guide>
        <p15:guide id="12" orient="horz" pos="4749">
          <p15:clr>
            <a:srgbClr val="9AA0A6"/>
          </p15:clr>
        </p15:guide>
        <p15:guide id="13" orient="horz" pos="3993">
          <p15:clr>
            <a:srgbClr val="9AA0A6"/>
          </p15:clr>
        </p15:guide>
        <p15:guide id="14" orient="horz" pos="2249">
          <p15:clr>
            <a:srgbClr val="9AA0A6"/>
          </p15:clr>
        </p15:guide>
        <p15:guide id="15" orient="horz" pos="3171">
          <p15:clr>
            <a:srgbClr val="9AA0A6"/>
          </p15:clr>
        </p15:guide>
        <p15:guide id="16" orient="horz" pos="5564">
          <p15:clr>
            <a:srgbClr val="9AA0A6"/>
          </p15:clr>
        </p15:guide>
        <p15:guide id="17" orient="horz" pos="6502">
          <p15:clr>
            <a:srgbClr val="9AA0A6"/>
          </p15:clr>
        </p15:guide>
        <p15:guide id="18" orient="horz" pos="599">
          <p15:clr>
            <a:srgbClr val="9AA0A6"/>
          </p15:clr>
        </p15:guide>
        <p15:guide id="19" orient="horz" pos="2214">
          <p15:clr>
            <a:srgbClr val="9AA0A6"/>
          </p15:clr>
        </p15:guide>
        <p15:guide id="20" orient="horz" pos="2987">
          <p15:clr>
            <a:srgbClr val="9AA0A6"/>
          </p15:clr>
        </p15:guide>
        <p15:guide id="21" orient="horz" pos="3908">
          <p15:clr>
            <a:srgbClr val="9AA0A6"/>
          </p15:clr>
        </p15:guide>
        <p15:guide id="22" orient="horz" pos="4698">
          <p15:clr>
            <a:srgbClr val="9AA0A6"/>
          </p15:clr>
        </p15:guide>
        <p15:guide id="23" orient="horz" pos="5497">
          <p15:clr>
            <a:srgbClr val="9AA0A6"/>
          </p15:clr>
        </p15:guide>
        <p15:guide id="24" orient="horz" pos="6283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0" roundtripDataSignature="AMtx7mgiEBp4K+zuip1iJR4HTSfBRsDX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D1CC15-EC6D-4C52-A42A-B99F8ADD99B6}">
  <a:tblStyle styleId="{64D1CC15-EC6D-4C52-A42A-B99F8ADD99B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66" orient="horz"/>
        <p:guide pos="108"/>
        <p:guide pos="1076"/>
        <p:guide pos="996"/>
        <p:guide pos="1920"/>
        <p:guide pos="1963"/>
        <p:guide pos="4596"/>
        <p:guide pos="2855"/>
        <p:guide pos="2823"/>
        <p:guide pos="3707"/>
        <p:guide pos="3743"/>
        <p:guide pos="4749" orient="horz"/>
        <p:guide pos="3993" orient="horz"/>
        <p:guide pos="2249" orient="horz"/>
        <p:guide pos="3171" orient="horz"/>
        <p:guide pos="5564" orient="horz"/>
        <p:guide pos="6502" orient="horz"/>
        <p:guide pos="599" orient="horz"/>
        <p:guide pos="2214" orient="horz"/>
        <p:guide pos="2987" orient="horz"/>
        <p:guide pos="3908" orient="horz"/>
        <p:guide pos="4698" orient="horz"/>
        <p:guide pos="5497" orient="horz"/>
        <p:guide pos="628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90452" y="685800"/>
            <a:ext cx="247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/>
          <p:nvPr>
            <p:ph idx="2" type="sldImg"/>
          </p:nvPr>
        </p:nvSpPr>
        <p:spPr>
          <a:xfrm>
            <a:off x="2190455" y="685800"/>
            <a:ext cx="247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9081508e7_0_145:notes"/>
          <p:cNvSpPr/>
          <p:nvPr>
            <p:ph idx="2" type="sldImg"/>
          </p:nvPr>
        </p:nvSpPr>
        <p:spPr>
          <a:xfrm>
            <a:off x="2190391" y="685800"/>
            <a:ext cx="24762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129081508e7_0_145:notes"/>
          <p:cNvSpPr txBox="1"/>
          <p:nvPr>
            <p:ph idx="1" type="body"/>
          </p:nvPr>
        </p:nvSpPr>
        <p:spPr>
          <a:xfrm>
            <a:off x="685800" y="4343400"/>
            <a:ext cx="54858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9081508e7_0_145:notes"/>
          <p:cNvSpPr/>
          <p:nvPr/>
        </p:nvSpPr>
        <p:spPr>
          <a:xfrm>
            <a:off x="3884760" y="8685360"/>
            <a:ext cx="2971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4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78000" y="2441881"/>
            <a:ext cx="6804000" cy="6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26850" y="2493031"/>
            <a:ext cx="6906300" cy="68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-1203600" y="5873799"/>
            <a:ext cx="119043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-3818099" y="4661049"/>
            <a:ext cx="119043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9081508e7_0_237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g129081508e7_0_237"/>
          <p:cNvSpPr txBox="1"/>
          <p:nvPr>
            <p:ph idx="1" type="subTitle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9081508e7_0_240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g129081508e7_0_240"/>
          <p:cNvSpPr txBox="1"/>
          <p:nvPr>
            <p:ph idx="1" type="body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9081508e7_0_243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g129081508e7_0_243"/>
          <p:cNvSpPr txBox="1"/>
          <p:nvPr>
            <p:ph idx="1" type="body"/>
          </p:nvPr>
        </p:nvSpPr>
        <p:spPr>
          <a:xfrm>
            <a:off x="37780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g129081508e7_0_243"/>
          <p:cNvSpPr txBox="1"/>
          <p:nvPr>
            <p:ph idx="2" type="body"/>
          </p:nvPr>
        </p:nvSpPr>
        <p:spPr>
          <a:xfrm>
            <a:off x="386413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9081508e7_0_247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9081508e7_0_249"/>
          <p:cNvSpPr txBox="1"/>
          <p:nvPr>
            <p:ph idx="1" type="subTitle"/>
          </p:nvPr>
        </p:nvSpPr>
        <p:spPr>
          <a:xfrm>
            <a:off x="377802" y="417372"/>
            <a:ext cx="6803700" cy="80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9081508e7_0_251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g129081508e7_0_251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g129081508e7_0_251"/>
          <p:cNvSpPr txBox="1"/>
          <p:nvPr>
            <p:ph idx="2" type="body"/>
          </p:nvPr>
        </p:nvSpPr>
        <p:spPr>
          <a:xfrm>
            <a:off x="386413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g129081508e7_0_251"/>
          <p:cNvSpPr txBox="1"/>
          <p:nvPr>
            <p:ph idx="3" type="body"/>
          </p:nvPr>
        </p:nvSpPr>
        <p:spPr>
          <a:xfrm>
            <a:off x="37780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9081508e7_0_256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g129081508e7_0_256"/>
          <p:cNvSpPr txBox="1"/>
          <p:nvPr>
            <p:ph idx="1" type="body"/>
          </p:nvPr>
        </p:nvSpPr>
        <p:spPr>
          <a:xfrm>
            <a:off x="37780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g129081508e7_0_256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g129081508e7_0_256"/>
          <p:cNvSpPr txBox="1"/>
          <p:nvPr>
            <p:ph idx="3" type="body"/>
          </p:nvPr>
        </p:nvSpPr>
        <p:spPr>
          <a:xfrm>
            <a:off x="386413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567000" y="3250997"/>
            <a:ext cx="6426000" cy="22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134000" y="5930280"/>
            <a:ext cx="5292000" cy="26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9081508e7_0_261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g129081508e7_0_261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g129081508e7_0_261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g129081508e7_0_261"/>
          <p:cNvSpPr txBox="1"/>
          <p:nvPr>
            <p:ph idx="3" type="body"/>
          </p:nvPr>
        </p:nvSpPr>
        <p:spPr>
          <a:xfrm>
            <a:off x="377802" y="5619071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9081508e7_0_266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g129081508e7_0_266"/>
          <p:cNvSpPr txBox="1"/>
          <p:nvPr>
            <p:ph idx="1" type="body"/>
          </p:nvPr>
        </p:nvSpPr>
        <p:spPr>
          <a:xfrm>
            <a:off x="377802" y="2448610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g129081508e7_0_266"/>
          <p:cNvSpPr txBox="1"/>
          <p:nvPr>
            <p:ph idx="2" type="body"/>
          </p:nvPr>
        </p:nvSpPr>
        <p:spPr>
          <a:xfrm>
            <a:off x="377802" y="5619071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081508e7_0_270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g129081508e7_0_270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g129081508e7_0_270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g129081508e7_0_270"/>
          <p:cNvSpPr txBox="1"/>
          <p:nvPr>
            <p:ph idx="3" type="body"/>
          </p:nvPr>
        </p:nvSpPr>
        <p:spPr>
          <a:xfrm>
            <a:off x="37780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g129081508e7_0_270"/>
          <p:cNvSpPr txBox="1"/>
          <p:nvPr>
            <p:ph idx="4" type="body"/>
          </p:nvPr>
        </p:nvSpPr>
        <p:spPr>
          <a:xfrm>
            <a:off x="386413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9081508e7_0_276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g129081508e7_0_276"/>
          <p:cNvSpPr txBox="1"/>
          <p:nvPr>
            <p:ph idx="1" type="body"/>
          </p:nvPr>
        </p:nvSpPr>
        <p:spPr>
          <a:xfrm>
            <a:off x="377802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g129081508e7_0_276"/>
          <p:cNvSpPr txBox="1"/>
          <p:nvPr>
            <p:ph idx="2" type="body"/>
          </p:nvPr>
        </p:nvSpPr>
        <p:spPr>
          <a:xfrm>
            <a:off x="2678343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g129081508e7_0_276"/>
          <p:cNvSpPr txBox="1"/>
          <p:nvPr>
            <p:ph idx="3" type="body"/>
          </p:nvPr>
        </p:nvSpPr>
        <p:spPr>
          <a:xfrm>
            <a:off x="4978885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g129081508e7_0_276"/>
          <p:cNvSpPr txBox="1"/>
          <p:nvPr>
            <p:ph idx="4" type="body"/>
          </p:nvPr>
        </p:nvSpPr>
        <p:spPr>
          <a:xfrm>
            <a:off x="377802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g129081508e7_0_276"/>
          <p:cNvSpPr txBox="1"/>
          <p:nvPr>
            <p:ph idx="5" type="body"/>
          </p:nvPr>
        </p:nvSpPr>
        <p:spPr>
          <a:xfrm>
            <a:off x="2678343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g129081508e7_0_276"/>
          <p:cNvSpPr txBox="1"/>
          <p:nvPr>
            <p:ph idx="6" type="body"/>
          </p:nvPr>
        </p:nvSpPr>
        <p:spPr>
          <a:xfrm>
            <a:off x="4978885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597188" y="6724860"/>
            <a:ext cx="64260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1" sz="45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97188" y="4435599"/>
            <a:ext cx="6426000" cy="22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51025" lIns="102075" spcFirstLastPara="1" rIns="102075" wrap="square" tIns="5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83500" y="3255840"/>
            <a:ext cx="2488500" cy="9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00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683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898000" y="3255840"/>
            <a:ext cx="2488500" cy="9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00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683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78000" y="2342558"/>
            <a:ext cx="33402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51025" lIns="102075" spcFirstLastPara="1" rIns="102075" wrap="square" tIns="5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378000" y="3318825"/>
            <a:ext cx="33402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000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683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3840375" y="2342558"/>
            <a:ext cx="33414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51025" lIns="102075" spcFirstLastPara="1" rIns="102075" wrap="square" tIns="5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3840375" y="3318825"/>
            <a:ext cx="33414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000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683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78000" y="416670"/>
            <a:ext cx="24873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b" bIns="51025" lIns="102075" spcFirstLastPara="1" rIns="102075" wrap="square" tIns="5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1"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2955749" y="416670"/>
            <a:ext cx="4226100" cy="8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572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25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2pPr>
            <a:lvl3pPr indent="-4000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378000" y="2189940"/>
            <a:ext cx="2487300" cy="7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481813" y="7325640"/>
            <a:ext cx="45360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51025" lIns="102075" spcFirstLastPara="1" rIns="102075" wrap="square" tIns="5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1"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481813" y="935085"/>
            <a:ext cx="4536000" cy="627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481813" y="8190474"/>
            <a:ext cx="45360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8000" y="419093"/>
            <a:ext cx="68040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8000" y="2441881"/>
            <a:ext cx="6804000" cy="6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norm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37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83000" y="9699691"/>
            <a:ext cx="239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418000" y="9699691"/>
            <a:ext cx="176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025" lIns="102075" spcFirstLastPara="1" rIns="102075" wrap="square" tIns="51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9081508e7_0_233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6" name="Google Shape;86;g129081508e7_0_233"/>
          <p:cNvSpPr txBox="1"/>
          <p:nvPr>
            <p:ph idx="1" type="body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22" Type="http://schemas.openxmlformats.org/officeDocument/2006/relationships/image" Target="../media/image14.png"/><Relationship Id="rId21" Type="http://schemas.openxmlformats.org/officeDocument/2006/relationships/image" Target="../media/image30.png"/><Relationship Id="rId24" Type="http://schemas.openxmlformats.org/officeDocument/2006/relationships/image" Target="../media/image29.png"/><Relationship Id="rId2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hyperlink" Target="http://www.arasaac.org/" TargetMode="External"/><Relationship Id="rId26" Type="http://schemas.openxmlformats.org/officeDocument/2006/relationships/image" Target="../media/image20.png"/><Relationship Id="rId25" Type="http://schemas.openxmlformats.org/officeDocument/2006/relationships/image" Target="../media/image22.png"/><Relationship Id="rId28" Type="http://schemas.openxmlformats.org/officeDocument/2006/relationships/image" Target="../media/image21.png"/><Relationship Id="rId27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29" Type="http://schemas.openxmlformats.org/officeDocument/2006/relationships/image" Target="../media/image31.png"/><Relationship Id="rId7" Type="http://schemas.openxmlformats.org/officeDocument/2006/relationships/image" Target="../media/image2.png"/><Relationship Id="rId8" Type="http://schemas.openxmlformats.org/officeDocument/2006/relationships/image" Target="../media/image11.png"/><Relationship Id="rId31" Type="http://schemas.openxmlformats.org/officeDocument/2006/relationships/image" Target="../media/image26.png"/><Relationship Id="rId30" Type="http://schemas.openxmlformats.org/officeDocument/2006/relationships/image" Target="../media/image27.png"/><Relationship Id="rId11" Type="http://schemas.openxmlformats.org/officeDocument/2006/relationships/image" Target="../media/image12.png"/><Relationship Id="rId33" Type="http://schemas.openxmlformats.org/officeDocument/2006/relationships/image" Target="../media/image25.png"/><Relationship Id="rId10" Type="http://schemas.openxmlformats.org/officeDocument/2006/relationships/image" Target="../media/image18.png"/><Relationship Id="rId32" Type="http://schemas.openxmlformats.org/officeDocument/2006/relationships/image" Target="../media/image23.png"/><Relationship Id="rId13" Type="http://schemas.openxmlformats.org/officeDocument/2006/relationships/image" Target="../media/image9.png"/><Relationship Id="rId35" Type="http://schemas.openxmlformats.org/officeDocument/2006/relationships/image" Target="../media/image38.png"/><Relationship Id="rId12" Type="http://schemas.openxmlformats.org/officeDocument/2006/relationships/image" Target="../media/image16.png"/><Relationship Id="rId34" Type="http://schemas.openxmlformats.org/officeDocument/2006/relationships/image" Target="../media/image50.png"/><Relationship Id="rId15" Type="http://schemas.openxmlformats.org/officeDocument/2006/relationships/image" Target="../media/image4.png"/><Relationship Id="rId37" Type="http://schemas.openxmlformats.org/officeDocument/2006/relationships/image" Target="../media/image28.png"/><Relationship Id="rId14" Type="http://schemas.openxmlformats.org/officeDocument/2006/relationships/image" Target="../media/image19.png"/><Relationship Id="rId36" Type="http://schemas.openxmlformats.org/officeDocument/2006/relationships/image" Target="../media/image24.png"/><Relationship Id="rId17" Type="http://schemas.openxmlformats.org/officeDocument/2006/relationships/image" Target="../media/image3.png"/><Relationship Id="rId16" Type="http://schemas.openxmlformats.org/officeDocument/2006/relationships/image" Target="../media/image8.png"/><Relationship Id="rId38" Type="http://schemas.openxmlformats.org/officeDocument/2006/relationships/image" Target="../media/image52.png"/><Relationship Id="rId19" Type="http://schemas.openxmlformats.org/officeDocument/2006/relationships/image" Target="../media/image6.png"/><Relationship Id="rId1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22" Type="http://schemas.openxmlformats.org/officeDocument/2006/relationships/image" Target="../media/image51.png"/><Relationship Id="rId21" Type="http://schemas.openxmlformats.org/officeDocument/2006/relationships/image" Target="../media/image62.png"/><Relationship Id="rId24" Type="http://schemas.openxmlformats.org/officeDocument/2006/relationships/image" Target="../media/image61.png"/><Relationship Id="rId23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Relationship Id="rId26" Type="http://schemas.openxmlformats.org/officeDocument/2006/relationships/image" Target="../media/image65.png"/><Relationship Id="rId25" Type="http://schemas.openxmlformats.org/officeDocument/2006/relationships/image" Target="../media/image63.png"/><Relationship Id="rId28" Type="http://schemas.openxmlformats.org/officeDocument/2006/relationships/image" Target="../media/image58.png"/><Relationship Id="rId27" Type="http://schemas.openxmlformats.org/officeDocument/2006/relationships/image" Target="../media/image55.png"/><Relationship Id="rId5" Type="http://schemas.openxmlformats.org/officeDocument/2006/relationships/image" Target="../media/image32.png"/><Relationship Id="rId6" Type="http://schemas.openxmlformats.org/officeDocument/2006/relationships/image" Target="../media/image46.png"/><Relationship Id="rId29" Type="http://schemas.openxmlformats.org/officeDocument/2006/relationships/image" Target="../media/image57.png"/><Relationship Id="rId7" Type="http://schemas.openxmlformats.org/officeDocument/2006/relationships/image" Target="../media/image36.png"/><Relationship Id="rId8" Type="http://schemas.openxmlformats.org/officeDocument/2006/relationships/image" Target="../media/image33.png"/><Relationship Id="rId31" Type="http://schemas.openxmlformats.org/officeDocument/2006/relationships/image" Target="../media/image59.png"/><Relationship Id="rId30" Type="http://schemas.openxmlformats.org/officeDocument/2006/relationships/image" Target="../media/image56.png"/><Relationship Id="rId11" Type="http://schemas.openxmlformats.org/officeDocument/2006/relationships/image" Target="../media/image44.png"/><Relationship Id="rId33" Type="http://schemas.openxmlformats.org/officeDocument/2006/relationships/image" Target="../media/image60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68.png"/><Relationship Id="rId13" Type="http://schemas.openxmlformats.org/officeDocument/2006/relationships/image" Target="../media/image47.png"/><Relationship Id="rId35" Type="http://schemas.openxmlformats.org/officeDocument/2006/relationships/image" Target="../media/image64.png"/><Relationship Id="rId12" Type="http://schemas.openxmlformats.org/officeDocument/2006/relationships/image" Target="../media/image42.png"/><Relationship Id="rId34" Type="http://schemas.openxmlformats.org/officeDocument/2006/relationships/image" Target="../media/image66.png"/><Relationship Id="rId15" Type="http://schemas.openxmlformats.org/officeDocument/2006/relationships/image" Target="../media/image43.png"/><Relationship Id="rId37" Type="http://schemas.openxmlformats.org/officeDocument/2006/relationships/image" Target="../media/image67.png"/><Relationship Id="rId14" Type="http://schemas.openxmlformats.org/officeDocument/2006/relationships/image" Target="../media/image40.png"/><Relationship Id="rId36" Type="http://schemas.openxmlformats.org/officeDocument/2006/relationships/image" Target="../media/image69.png"/><Relationship Id="rId17" Type="http://schemas.openxmlformats.org/officeDocument/2006/relationships/image" Target="../media/image53.png"/><Relationship Id="rId16" Type="http://schemas.openxmlformats.org/officeDocument/2006/relationships/image" Target="../media/image41.png"/><Relationship Id="rId19" Type="http://schemas.openxmlformats.org/officeDocument/2006/relationships/image" Target="../media/image49.png"/><Relationship Id="rId1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>
            <a:off x="76621" y="2152023"/>
            <a:ext cx="7406700" cy="2628900"/>
          </a:xfrm>
          <a:prstGeom prst="rect">
            <a:avLst/>
          </a:prstGeom>
          <a:solidFill>
            <a:srgbClr val="00DE64"/>
          </a:solidFill>
          <a:ln cap="flat" cmpd="sng" w="2540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51025" lIns="102075" spcFirstLastPara="1" rIns="102075" wrap="square" tIns="5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171248" y="602279"/>
            <a:ext cx="3313800" cy="14022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51025" lIns="102075" spcFirstLastPara="1" rIns="102075" wrap="square" tIns="5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78566" y="738696"/>
            <a:ext cx="20586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614" y="735391"/>
            <a:ext cx="1195511" cy="118294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1363055" y="648173"/>
            <a:ext cx="20586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339032" y="1672514"/>
            <a:ext cx="2058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t-IT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4961" y="76129"/>
            <a:ext cx="1840575" cy="185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519" y="76128"/>
            <a:ext cx="1743116" cy="17152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4344661" y="1758529"/>
            <a:ext cx="5133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5764772" y="1758529"/>
            <a:ext cx="11955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025" lIns="102075" spcFirstLastPara="1" rIns="102075" wrap="square" tIns="5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1707573" y="232039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3117054" y="232039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4526534" y="232039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5936014" y="232039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221085" y="232699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707573" y="356845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3117054" y="356845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4526534" y="356845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5936014" y="356845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04172" y="3555169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76622" y="4928606"/>
            <a:ext cx="7406700" cy="5219400"/>
          </a:xfrm>
          <a:prstGeom prst="rect">
            <a:avLst/>
          </a:prstGeom>
          <a:solidFill>
            <a:srgbClr val="FFD966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51025" lIns="102075" spcFirstLastPara="1" rIns="102075" wrap="square" tIns="5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656536" y="5042851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3085545" y="503345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4517318" y="5052068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5945747" y="5032130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221939" y="5031001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1678211" y="7551848"/>
            <a:ext cx="13317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3103449" y="753233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4531715" y="7551848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5962295" y="7548986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182026" y="6285018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660792" y="8825448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3103449" y="8825452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4522315" y="8829825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5941195" y="8813962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180500" y="8821662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1678208" y="2271773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0498" y="2653210"/>
            <a:ext cx="804917" cy="80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/>
        </p:nvSpPr>
        <p:spPr>
          <a:xfrm>
            <a:off x="2974326" y="2271767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78750" y="2665963"/>
            <a:ext cx="804918" cy="8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54" y="2665117"/>
            <a:ext cx="804918" cy="80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/>
          <p:nvPr/>
        </p:nvSpPr>
        <p:spPr>
          <a:xfrm>
            <a:off x="4526528" y="2297564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 txBox="1"/>
          <p:nvPr/>
        </p:nvSpPr>
        <p:spPr>
          <a:xfrm>
            <a:off x="255018" y="539769"/>
            <a:ext cx="1515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PARRUCCHIERE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76621" y="498635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PETTINE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120430" y="10147891"/>
            <a:ext cx="73296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it-IT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ARASAAC (http://www.arasaac.org)</a:t>
            </a:r>
            <a:r>
              <a:rPr b="0" i="1" lang="it-IT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1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33200" y="5301227"/>
            <a:ext cx="837930" cy="83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83950" y="7801203"/>
            <a:ext cx="804917" cy="80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58571" y="5280945"/>
            <a:ext cx="846070" cy="84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24374" y="5309825"/>
            <a:ext cx="823625" cy="8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81338" y="7769058"/>
            <a:ext cx="916269" cy="9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31835" y="5172280"/>
            <a:ext cx="948610" cy="94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4114" y="5288971"/>
            <a:ext cx="875795" cy="87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/>
          <p:nvPr/>
        </p:nvSpPr>
        <p:spPr>
          <a:xfrm>
            <a:off x="1653747" y="4988020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SPAZZOLA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086925" y="4988030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FORBICI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5947721" y="4955765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PHON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4526534" y="4955770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RASOIO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532873" y="7473026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MANTELLA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091248" y="7451907"/>
            <a:ext cx="1359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ASCIUGAMANO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1642731" y="745379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POLTRONA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37806" y="6490121"/>
            <a:ext cx="865354" cy="865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686799" y="2494813"/>
            <a:ext cx="861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368413" y="2425877"/>
            <a:ext cx="861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-1802622" y="4373243"/>
            <a:ext cx="861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613351" y="2718114"/>
            <a:ext cx="861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304741" y="2271277"/>
            <a:ext cx="12939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BUONGIORNO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765425" y="9033023"/>
            <a:ext cx="852356" cy="85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197309" y="7817292"/>
            <a:ext cx="836341" cy="83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90675" y="9007246"/>
            <a:ext cx="833078" cy="83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10957" y="8984332"/>
            <a:ext cx="904686" cy="90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17133" y="9043032"/>
            <a:ext cx="838897" cy="83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25081" y="2589585"/>
            <a:ext cx="837326" cy="83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5884786" y="745999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CAPELLI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578733" y="8756937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CAPELLI LISCI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3141080" y="8725977"/>
            <a:ext cx="1359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CAPELLI LUNGHI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1630272" y="8756937"/>
            <a:ext cx="13593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CAPELLI CORTI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76621" y="871886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FRANGIA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5967313" y="8792299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CAPELLI RICCI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132990" y="2545846"/>
            <a:ext cx="862852" cy="8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/>
          <p:nvPr/>
        </p:nvSpPr>
        <p:spPr>
          <a:xfrm>
            <a:off x="213156" y="6227191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PIASTRA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 flipH="1">
            <a:off x="3374594" y="7839335"/>
            <a:ext cx="792436" cy="79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968593" y="4052823"/>
            <a:ext cx="617975" cy="6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345918" y="3639114"/>
            <a:ext cx="987621" cy="98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36175" y="3860887"/>
            <a:ext cx="802858" cy="80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15451" y="3805127"/>
            <a:ext cx="868471" cy="86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215146" y="3869513"/>
            <a:ext cx="778340" cy="77834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3098220" y="6290250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4550043" y="6306660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5962306" y="6305687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171754" y="7542458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1650744" y="6301563"/>
            <a:ext cx="1359300" cy="117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40146" y="6610723"/>
            <a:ext cx="741179" cy="74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41815" y="6669955"/>
            <a:ext cx="728649" cy="7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309660" y="6573546"/>
            <a:ext cx="763669" cy="763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/>
        </p:nvSpPr>
        <p:spPr>
          <a:xfrm>
            <a:off x="1581151" y="623249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SHAMPOO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3059796" y="6251326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BALSAMO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4565053" y="6291423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GEL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192493" y="6563206"/>
            <a:ext cx="823644" cy="82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/>
          <p:nvPr/>
        </p:nvSpPr>
        <p:spPr>
          <a:xfrm>
            <a:off x="5936014" y="6279866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CREMA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5867671" y="3495575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COLORARE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3117053" y="3515411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TAGLIARE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30779" y="3460256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LAVARE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1694426" y="3537082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ASCIUGARE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4531304" y="3570081"/>
            <a:ext cx="13593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ASCIUGARE CON IL  FON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5956976" y="2297586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ASPETTARE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171750" y="7473027"/>
            <a:ext cx="1359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2075" spcFirstLastPara="1" rIns="1020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LAVATESTA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92250" y="7832650"/>
            <a:ext cx="836350" cy="8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95675" y="9043032"/>
            <a:ext cx="896138" cy="89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19006" y="979081"/>
            <a:ext cx="987634" cy="98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9081508e7_0_145"/>
          <p:cNvSpPr/>
          <p:nvPr/>
        </p:nvSpPr>
        <p:spPr>
          <a:xfrm>
            <a:off x="115483" y="124841"/>
            <a:ext cx="7322100" cy="37575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29081508e7_0_145"/>
          <p:cNvSpPr/>
          <p:nvPr/>
        </p:nvSpPr>
        <p:spPr>
          <a:xfrm rot="5400000">
            <a:off x="2935723" y="443928"/>
            <a:ext cx="1242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29081508e7_0_145"/>
          <p:cNvSpPr/>
          <p:nvPr/>
        </p:nvSpPr>
        <p:spPr>
          <a:xfrm>
            <a:off x="1650898" y="295415"/>
            <a:ext cx="1358700" cy="124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29081508e7_0_145"/>
          <p:cNvSpPr/>
          <p:nvPr/>
        </p:nvSpPr>
        <p:spPr>
          <a:xfrm>
            <a:off x="218268" y="295415"/>
            <a:ext cx="1358700" cy="124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9" name="Google Shape;259;g129081508e7_0_145"/>
          <p:cNvGraphicFramePr/>
          <p:nvPr/>
        </p:nvGraphicFramePr>
        <p:xfrm>
          <a:off x="158343" y="40748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{64D1CC15-EC6D-4C52-A42A-B99F8ADD99B6}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2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60" name="Google Shape;260;g129081508e7_0_145"/>
          <p:cNvSpPr/>
          <p:nvPr/>
        </p:nvSpPr>
        <p:spPr>
          <a:xfrm>
            <a:off x="187710" y="1648063"/>
            <a:ext cx="7155600" cy="22107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29081508e7_0_145"/>
          <p:cNvSpPr/>
          <p:nvPr/>
        </p:nvSpPr>
        <p:spPr>
          <a:xfrm>
            <a:off x="252397" y="1678552"/>
            <a:ext cx="2058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262" name="Google Shape;262;g129081508e7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1983444"/>
            <a:ext cx="642898" cy="65304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29081508e7_0_145"/>
          <p:cNvSpPr/>
          <p:nvPr/>
        </p:nvSpPr>
        <p:spPr>
          <a:xfrm>
            <a:off x="167471" y="7717055"/>
            <a:ext cx="7322100" cy="24183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29081508e7_0_145"/>
          <p:cNvSpPr/>
          <p:nvPr/>
        </p:nvSpPr>
        <p:spPr>
          <a:xfrm>
            <a:off x="1404454" y="1782792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265" name="Google Shape;265;g129081508e7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09251"/>
            <a:ext cx="970696" cy="957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266" name="Google Shape;266;g129081508e7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21732"/>
            <a:ext cx="956806" cy="89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29081508e7_0_145"/>
          <p:cNvSpPr/>
          <p:nvPr/>
        </p:nvSpPr>
        <p:spPr>
          <a:xfrm rot="5400000">
            <a:off x="3978249" y="438159"/>
            <a:ext cx="1242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268" name="Google Shape;268;g129081508e7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01955"/>
            <a:ext cx="874261" cy="94145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29081508e7_0_145"/>
          <p:cNvSpPr/>
          <p:nvPr/>
        </p:nvSpPr>
        <p:spPr>
          <a:xfrm rot="5400000">
            <a:off x="5029506" y="438159"/>
            <a:ext cx="1242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g129081508e7_0_1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594539"/>
            <a:ext cx="889739" cy="905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71" name="Google Shape;271;g129081508e7_0_1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42745"/>
            <a:ext cx="765921" cy="82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29081508e7_0_145"/>
          <p:cNvSpPr/>
          <p:nvPr/>
        </p:nvSpPr>
        <p:spPr>
          <a:xfrm rot="5400000">
            <a:off x="6080763" y="431979"/>
            <a:ext cx="1242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g129081508e7_0_1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50573"/>
            <a:ext cx="796875" cy="7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9081508e7_0_145"/>
          <p:cNvSpPr/>
          <p:nvPr/>
        </p:nvSpPr>
        <p:spPr>
          <a:xfrm>
            <a:off x="204775" y="295415"/>
            <a:ext cx="1385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29081508e7_0_145"/>
          <p:cNvSpPr/>
          <p:nvPr/>
        </p:nvSpPr>
        <p:spPr>
          <a:xfrm>
            <a:off x="1657644" y="283467"/>
            <a:ext cx="1385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29081508e7_0_145"/>
          <p:cNvSpPr/>
          <p:nvPr/>
        </p:nvSpPr>
        <p:spPr>
          <a:xfrm>
            <a:off x="4957455" y="283467"/>
            <a:ext cx="1385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29081508e7_0_145"/>
          <p:cNvSpPr/>
          <p:nvPr/>
        </p:nvSpPr>
        <p:spPr>
          <a:xfrm>
            <a:off x="4265745" y="283467"/>
            <a:ext cx="1385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29081508e7_0_145"/>
          <p:cNvSpPr/>
          <p:nvPr/>
        </p:nvSpPr>
        <p:spPr>
          <a:xfrm>
            <a:off x="2863276" y="289235"/>
            <a:ext cx="1385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29081508e7_0_145"/>
          <p:cNvSpPr/>
          <p:nvPr/>
        </p:nvSpPr>
        <p:spPr>
          <a:xfrm>
            <a:off x="6136894" y="283467"/>
            <a:ext cx="11295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29081508e7_0_145"/>
          <p:cNvSpPr/>
          <p:nvPr/>
        </p:nvSpPr>
        <p:spPr>
          <a:xfrm>
            <a:off x="2301732" y="1812869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29081508e7_0_145"/>
          <p:cNvSpPr/>
          <p:nvPr/>
        </p:nvSpPr>
        <p:spPr>
          <a:xfrm>
            <a:off x="3155754" y="1812869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29081508e7_0_145"/>
          <p:cNvSpPr/>
          <p:nvPr/>
        </p:nvSpPr>
        <p:spPr>
          <a:xfrm>
            <a:off x="4047874" y="1812869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29081508e7_0_145"/>
          <p:cNvSpPr/>
          <p:nvPr/>
        </p:nvSpPr>
        <p:spPr>
          <a:xfrm>
            <a:off x="4841575" y="1812869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29081508e7_0_145"/>
          <p:cNvSpPr/>
          <p:nvPr/>
        </p:nvSpPr>
        <p:spPr>
          <a:xfrm>
            <a:off x="5694803" y="1812869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29081508e7_0_145"/>
          <p:cNvSpPr/>
          <p:nvPr/>
        </p:nvSpPr>
        <p:spPr>
          <a:xfrm>
            <a:off x="6500806" y="1829350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29081508e7_0_145"/>
          <p:cNvSpPr/>
          <p:nvPr/>
        </p:nvSpPr>
        <p:spPr>
          <a:xfrm>
            <a:off x="2745411" y="8056144"/>
            <a:ext cx="2058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29081508e7_0_145"/>
          <p:cNvSpPr/>
          <p:nvPr/>
        </p:nvSpPr>
        <p:spPr>
          <a:xfrm>
            <a:off x="120246" y="10060601"/>
            <a:ext cx="7328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sz="7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129081508e7_0_1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13500" y="7930200"/>
            <a:ext cx="796875" cy="7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29081508e7_0_1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55725" y="7941275"/>
            <a:ext cx="777425" cy="7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129081508e7_0_14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92274" y="7950252"/>
            <a:ext cx="756800" cy="7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29081508e7_0_14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81225" y="7938325"/>
            <a:ext cx="756800" cy="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29081508e7_0_14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409850" y="7938075"/>
            <a:ext cx="756800" cy="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29081508e7_0_14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38475" y="7939050"/>
            <a:ext cx="756800" cy="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29081508e7_0_14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6850" y="9221324"/>
            <a:ext cx="807987" cy="80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29081508e7_0_14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08031" y="9244397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29081508e7_0_14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99824" y="9229153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29081508e7_0_14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6850" y="7910702"/>
            <a:ext cx="815131" cy="81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29081508e7_0_14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525159" y="9238217"/>
            <a:ext cx="791716" cy="79171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29081508e7_0_145"/>
          <p:cNvSpPr/>
          <p:nvPr/>
        </p:nvSpPr>
        <p:spPr>
          <a:xfrm>
            <a:off x="167471" y="7642068"/>
            <a:ext cx="1181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29081508e7_0_145"/>
          <p:cNvSpPr/>
          <p:nvPr/>
        </p:nvSpPr>
        <p:spPr>
          <a:xfrm>
            <a:off x="1424296" y="7642068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29081508e7_0_145"/>
          <p:cNvSpPr/>
          <p:nvPr/>
        </p:nvSpPr>
        <p:spPr>
          <a:xfrm>
            <a:off x="2539843" y="7684918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ROSSO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29081508e7_0_145"/>
          <p:cNvSpPr/>
          <p:nvPr/>
        </p:nvSpPr>
        <p:spPr>
          <a:xfrm>
            <a:off x="3496649" y="7684918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GIALLO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29081508e7_0_145"/>
          <p:cNvSpPr/>
          <p:nvPr/>
        </p:nvSpPr>
        <p:spPr>
          <a:xfrm>
            <a:off x="4460598" y="7684918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29081508e7_0_145"/>
          <p:cNvSpPr/>
          <p:nvPr/>
        </p:nvSpPr>
        <p:spPr>
          <a:xfrm>
            <a:off x="5266200" y="7699293"/>
            <a:ext cx="11901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5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ARANCIONE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29081508e7_0_145"/>
          <p:cNvSpPr/>
          <p:nvPr/>
        </p:nvSpPr>
        <p:spPr>
          <a:xfrm>
            <a:off x="6406951" y="7684918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29081508e7_0_145"/>
          <p:cNvSpPr/>
          <p:nvPr/>
        </p:nvSpPr>
        <p:spPr>
          <a:xfrm>
            <a:off x="313115" y="8964227"/>
            <a:ext cx="103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AZZURRO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29081508e7_0_145"/>
          <p:cNvSpPr/>
          <p:nvPr/>
        </p:nvSpPr>
        <p:spPr>
          <a:xfrm>
            <a:off x="1349291" y="8981943"/>
            <a:ext cx="1110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MARRONE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29081508e7_0_145"/>
          <p:cNvSpPr/>
          <p:nvPr/>
        </p:nvSpPr>
        <p:spPr>
          <a:xfrm>
            <a:off x="2526543" y="8981943"/>
            <a:ext cx="793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29081508e7_0_145"/>
          <p:cNvSpPr/>
          <p:nvPr/>
        </p:nvSpPr>
        <p:spPr>
          <a:xfrm>
            <a:off x="3496643" y="8981943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BIANCO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29081508e7_0_145"/>
          <p:cNvSpPr/>
          <p:nvPr/>
        </p:nvSpPr>
        <p:spPr>
          <a:xfrm>
            <a:off x="5384069" y="8981943"/>
            <a:ext cx="885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129081508e7_0_145"/>
          <p:cNvSpPr/>
          <p:nvPr/>
        </p:nvSpPr>
        <p:spPr>
          <a:xfrm>
            <a:off x="6428976" y="8981943"/>
            <a:ext cx="956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129081508e7_0_14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095433" y="1715222"/>
            <a:ext cx="807988" cy="80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29081508e7_0_14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791112" y="1502621"/>
            <a:ext cx="1190154" cy="119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29081508e7_0_14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48315" y="1678140"/>
            <a:ext cx="966728" cy="96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29081508e7_0_14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696787" y="1764251"/>
            <a:ext cx="756794" cy="7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29081508e7_0_14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84252" y="1468012"/>
            <a:ext cx="1284208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129081508e7_0_14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49291" y="1627874"/>
            <a:ext cx="952044" cy="9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29081508e7_0_14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500806" y="1764251"/>
            <a:ext cx="768699" cy="7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129081508e7_0_145"/>
          <p:cNvSpPr/>
          <p:nvPr/>
        </p:nvSpPr>
        <p:spPr>
          <a:xfrm>
            <a:off x="476220" y="2801707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g129081508e7_0_14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05191" y="2831784"/>
            <a:ext cx="605594" cy="6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29081508e7_0_145"/>
          <p:cNvSpPr/>
          <p:nvPr/>
        </p:nvSpPr>
        <p:spPr>
          <a:xfrm>
            <a:off x="1351276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29081508e7_0_145"/>
          <p:cNvSpPr/>
          <p:nvPr/>
        </p:nvSpPr>
        <p:spPr>
          <a:xfrm>
            <a:off x="2301732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g129081508e7_0_14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51276" y="2839613"/>
            <a:ext cx="598054" cy="59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29081508e7_0_14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381102" y="2884110"/>
            <a:ext cx="617896" cy="61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29081508e7_0_145"/>
          <p:cNvSpPr/>
          <p:nvPr/>
        </p:nvSpPr>
        <p:spPr>
          <a:xfrm>
            <a:off x="3174803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29081508e7_0_145"/>
          <p:cNvSpPr/>
          <p:nvPr/>
        </p:nvSpPr>
        <p:spPr>
          <a:xfrm>
            <a:off x="4049858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29081508e7_0_145"/>
          <p:cNvSpPr/>
          <p:nvPr/>
        </p:nvSpPr>
        <p:spPr>
          <a:xfrm>
            <a:off x="4920945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129081508e7_0_145"/>
          <p:cNvSpPr/>
          <p:nvPr/>
        </p:nvSpPr>
        <p:spPr>
          <a:xfrm>
            <a:off x="5716630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g129081508e7_0_14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237506" y="2868866"/>
            <a:ext cx="649247" cy="64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129081508e7_0_14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127244" y="2884110"/>
            <a:ext cx="634564" cy="63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29081508e7_0_14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964598" y="2847029"/>
            <a:ext cx="590910" cy="59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29081508e7_0_14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742425" y="2854033"/>
            <a:ext cx="606784" cy="6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29081508e7_0_145"/>
          <p:cNvSpPr/>
          <p:nvPr/>
        </p:nvSpPr>
        <p:spPr>
          <a:xfrm>
            <a:off x="6510331" y="2818188"/>
            <a:ext cx="711900" cy="72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g129081508e7_0_14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573033" y="2884110"/>
            <a:ext cx="569877" cy="56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129081508e7_0_14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465361" y="9229153"/>
            <a:ext cx="773065" cy="773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29081508e7_0_145"/>
          <p:cNvSpPr txBox="1"/>
          <p:nvPr/>
        </p:nvSpPr>
        <p:spPr>
          <a:xfrm>
            <a:off x="4465342" y="8981493"/>
            <a:ext cx="1031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GRIGIO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