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1" r:id="rId6"/>
  </p:sldMasterIdLst>
  <p:notesMasterIdLst>
    <p:notesMasterId r:id="rId7"/>
  </p:notesMasterIdLst>
  <p:sldIdLst>
    <p:sldId id="256" r:id="rId8"/>
    <p:sldId id="257" r:id="rId9"/>
  </p:sldIdLst>
  <p:sldSz cy="10692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023">
          <p15:clr>
            <a:srgbClr val="9AA0A6"/>
          </p15:clr>
        </p15:guide>
        <p15:guide id="2" pos="1076">
          <p15:clr>
            <a:srgbClr val="9AA0A6"/>
          </p15:clr>
        </p15:guide>
        <p15:guide id="3" orient="horz" pos="4861">
          <p15:clr>
            <a:srgbClr val="9AA0A6"/>
          </p15:clr>
        </p15:guide>
        <p15:guide id="4" orient="horz" pos="4818">
          <p15:clr>
            <a:srgbClr val="9AA0A6"/>
          </p15:clr>
        </p15:guide>
        <p15:guide id="5" orient="horz" pos="5663">
          <p15:clr>
            <a:srgbClr val="9AA0A6"/>
          </p15:clr>
        </p15:guide>
        <p15:guide id="6" pos="3750">
          <p15:clr>
            <a:srgbClr val="9AA0A6"/>
          </p15:clr>
        </p15:guide>
        <p15:guide id="7" pos="4595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10" roundtripDataSignature="AMtx7mh9VI1Mz81iRgy+d/4L/iIH+a0V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BD7452C-32A1-4072-9F82-8272A0DFC5C2}">
  <a:tblStyle styleId="{5BD7452C-32A1-4072-9F82-8272A0DFC5C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23"/>
        <p:guide pos="1076"/>
        <p:guide pos="4861" orient="horz"/>
        <p:guide pos="4818" orient="horz"/>
        <p:guide pos="5663" orient="horz"/>
        <p:guide pos="3750"/>
        <p:guide pos="459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0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19979" y="812520"/>
            <a:ext cx="6719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/>
          <p:nvPr>
            <p:ph idx="2" type="sldImg"/>
          </p:nvPr>
        </p:nvSpPr>
        <p:spPr>
          <a:xfrm>
            <a:off x="2216664" y="685800"/>
            <a:ext cx="2424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:notes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:notes"/>
          <p:cNvSpPr/>
          <p:nvPr>
            <p:ph idx="2" type="sldImg"/>
          </p:nvPr>
        </p:nvSpPr>
        <p:spPr>
          <a:xfrm>
            <a:off x="2216623" y="685800"/>
            <a:ext cx="24225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p2:notes"/>
          <p:cNvSpPr txBox="1"/>
          <p:nvPr>
            <p:ph idx="1"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" type="body"/>
          </p:nvPr>
        </p:nvSpPr>
        <p:spPr>
          <a:xfrm>
            <a:off x="377802" y="2501675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2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4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377802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2" type="body"/>
          </p:nvPr>
        </p:nvSpPr>
        <p:spPr>
          <a:xfrm>
            <a:off x="2678343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3" type="body"/>
          </p:nvPr>
        </p:nvSpPr>
        <p:spPr>
          <a:xfrm>
            <a:off x="4978885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4" type="body"/>
          </p:nvPr>
        </p:nvSpPr>
        <p:spPr>
          <a:xfrm>
            <a:off x="377802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5" type="body"/>
          </p:nvPr>
        </p:nvSpPr>
        <p:spPr>
          <a:xfrm>
            <a:off x="2678343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6" type="body"/>
          </p:nvPr>
        </p:nvSpPr>
        <p:spPr>
          <a:xfrm>
            <a:off x="4978885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" type="subTitle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" type="body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idx="1" type="subTitle"/>
          </p:nvPr>
        </p:nvSpPr>
        <p:spPr>
          <a:xfrm>
            <a:off x="377802" y="426417"/>
            <a:ext cx="6803700" cy="82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" type="subTitle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3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3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" type="body"/>
          </p:nvPr>
        </p:nvSpPr>
        <p:spPr>
          <a:xfrm>
            <a:off x="377802" y="2501675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9" name="Google Shape;99;p26"/>
          <p:cNvSpPr txBox="1"/>
          <p:nvPr>
            <p:ph idx="2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4" name="Google Shape;104;p27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5" name="Google Shape;105;p27"/>
          <p:cNvSpPr txBox="1"/>
          <p:nvPr>
            <p:ph idx="4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" type="body"/>
          </p:nvPr>
        </p:nvSpPr>
        <p:spPr>
          <a:xfrm>
            <a:off x="377802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2" type="body"/>
          </p:nvPr>
        </p:nvSpPr>
        <p:spPr>
          <a:xfrm>
            <a:off x="2678343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3" type="body"/>
          </p:nvPr>
        </p:nvSpPr>
        <p:spPr>
          <a:xfrm>
            <a:off x="4978885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4" type="body"/>
          </p:nvPr>
        </p:nvSpPr>
        <p:spPr>
          <a:xfrm>
            <a:off x="377802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5" type="body"/>
          </p:nvPr>
        </p:nvSpPr>
        <p:spPr>
          <a:xfrm>
            <a:off x="2678343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3" name="Google Shape;113;p28"/>
          <p:cNvSpPr txBox="1"/>
          <p:nvPr>
            <p:ph idx="6" type="body"/>
          </p:nvPr>
        </p:nvSpPr>
        <p:spPr>
          <a:xfrm>
            <a:off x="4978885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" type="body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idx="1" type="subTitle"/>
          </p:nvPr>
        </p:nvSpPr>
        <p:spPr>
          <a:xfrm>
            <a:off x="377802" y="426417"/>
            <a:ext cx="6803700" cy="82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3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78198" y="428101"/>
            <a:ext cx="68037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00" lIns="102825" spcFirstLastPara="1" rIns="102825" wrap="square" tIns="514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378198" y="2494940"/>
            <a:ext cx="6803700" cy="70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378198" y="9909884"/>
            <a:ext cx="1763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00" lIns="102825" spcFirstLastPara="1" rIns="102825" wrap="square" tIns="514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2583099" y="9909884"/>
            <a:ext cx="2393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00" lIns="102825" spcFirstLastPara="1" rIns="102825" wrap="square" tIns="514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5418198" y="9909884"/>
            <a:ext cx="1763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00" lIns="102825" spcFirstLastPara="1" rIns="102825" wrap="square" tIns="5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65" name="Google Shape;65;p5"/>
          <p:cNvSpPr txBox="1"/>
          <p:nvPr>
            <p:ph idx="1" type="body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22" Type="http://schemas.openxmlformats.org/officeDocument/2006/relationships/image" Target="../media/image3.png"/><Relationship Id="rId21" Type="http://schemas.openxmlformats.org/officeDocument/2006/relationships/image" Target="../media/image13.png"/><Relationship Id="rId24" Type="http://schemas.openxmlformats.org/officeDocument/2006/relationships/image" Target="../media/image33.png"/><Relationship Id="rId23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hyperlink" Target="http://www.arasaac.org/" TargetMode="External"/><Relationship Id="rId26" Type="http://schemas.openxmlformats.org/officeDocument/2006/relationships/image" Target="../media/image40.png"/><Relationship Id="rId25" Type="http://schemas.openxmlformats.org/officeDocument/2006/relationships/image" Target="../media/image25.png"/><Relationship Id="rId28" Type="http://schemas.openxmlformats.org/officeDocument/2006/relationships/image" Target="../media/image22.png"/><Relationship Id="rId27" Type="http://schemas.openxmlformats.org/officeDocument/2006/relationships/image" Target="../media/image24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29" Type="http://schemas.openxmlformats.org/officeDocument/2006/relationships/image" Target="../media/image28.png"/><Relationship Id="rId7" Type="http://schemas.openxmlformats.org/officeDocument/2006/relationships/image" Target="../media/image2.png"/><Relationship Id="rId8" Type="http://schemas.openxmlformats.org/officeDocument/2006/relationships/image" Target="../media/image16.png"/><Relationship Id="rId31" Type="http://schemas.openxmlformats.org/officeDocument/2006/relationships/image" Target="../media/image32.png"/><Relationship Id="rId30" Type="http://schemas.openxmlformats.org/officeDocument/2006/relationships/image" Target="../media/image21.png"/><Relationship Id="rId11" Type="http://schemas.openxmlformats.org/officeDocument/2006/relationships/image" Target="../media/image14.png"/><Relationship Id="rId33" Type="http://schemas.openxmlformats.org/officeDocument/2006/relationships/image" Target="../media/image49.png"/><Relationship Id="rId10" Type="http://schemas.openxmlformats.org/officeDocument/2006/relationships/image" Target="../media/image1.png"/><Relationship Id="rId32" Type="http://schemas.openxmlformats.org/officeDocument/2006/relationships/image" Target="../media/image31.png"/><Relationship Id="rId13" Type="http://schemas.openxmlformats.org/officeDocument/2006/relationships/image" Target="../media/image5.png"/><Relationship Id="rId35" Type="http://schemas.openxmlformats.org/officeDocument/2006/relationships/image" Target="../media/image27.png"/><Relationship Id="rId12" Type="http://schemas.openxmlformats.org/officeDocument/2006/relationships/image" Target="../media/image6.png"/><Relationship Id="rId34" Type="http://schemas.openxmlformats.org/officeDocument/2006/relationships/image" Target="../media/image23.png"/><Relationship Id="rId15" Type="http://schemas.openxmlformats.org/officeDocument/2006/relationships/image" Target="../media/image4.png"/><Relationship Id="rId37" Type="http://schemas.openxmlformats.org/officeDocument/2006/relationships/image" Target="../media/image26.png"/><Relationship Id="rId14" Type="http://schemas.openxmlformats.org/officeDocument/2006/relationships/image" Target="../media/image10.png"/><Relationship Id="rId36" Type="http://schemas.openxmlformats.org/officeDocument/2006/relationships/image" Target="../media/image39.png"/><Relationship Id="rId17" Type="http://schemas.openxmlformats.org/officeDocument/2006/relationships/image" Target="../media/image15.png"/><Relationship Id="rId39" Type="http://schemas.openxmlformats.org/officeDocument/2006/relationships/image" Target="../media/image57.png"/><Relationship Id="rId16" Type="http://schemas.openxmlformats.org/officeDocument/2006/relationships/image" Target="../media/image17.png"/><Relationship Id="rId38" Type="http://schemas.openxmlformats.org/officeDocument/2006/relationships/image" Target="../media/image44.png"/><Relationship Id="rId19" Type="http://schemas.openxmlformats.org/officeDocument/2006/relationships/image" Target="../media/image11.png"/><Relationship Id="rId18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52.png"/><Relationship Id="rId22" Type="http://schemas.openxmlformats.org/officeDocument/2006/relationships/image" Target="../media/image67.png"/><Relationship Id="rId21" Type="http://schemas.openxmlformats.org/officeDocument/2006/relationships/image" Target="../media/image53.png"/><Relationship Id="rId24" Type="http://schemas.openxmlformats.org/officeDocument/2006/relationships/image" Target="../media/image58.png"/><Relationship Id="rId23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9" Type="http://schemas.openxmlformats.org/officeDocument/2006/relationships/image" Target="../media/image45.png"/><Relationship Id="rId26" Type="http://schemas.openxmlformats.org/officeDocument/2006/relationships/image" Target="../media/image69.png"/><Relationship Id="rId25" Type="http://schemas.openxmlformats.org/officeDocument/2006/relationships/image" Target="../media/image54.png"/><Relationship Id="rId28" Type="http://schemas.openxmlformats.org/officeDocument/2006/relationships/image" Target="../media/image61.png"/><Relationship Id="rId27" Type="http://schemas.openxmlformats.org/officeDocument/2006/relationships/image" Target="../media/image6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29" Type="http://schemas.openxmlformats.org/officeDocument/2006/relationships/image" Target="../media/image65.png"/><Relationship Id="rId7" Type="http://schemas.openxmlformats.org/officeDocument/2006/relationships/image" Target="../media/image43.png"/><Relationship Id="rId8" Type="http://schemas.openxmlformats.org/officeDocument/2006/relationships/image" Target="../media/image41.png"/><Relationship Id="rId31" Type="http://schemas.openxmlformats.org/officeDocument/2006/relationships/image" Target="../media/image64.png"/><Relationship Id="rId30" Type="http://schemas.openxmlformats.org/officeDocument/2006/relationships/image" Target="../media/image66.png"/><Relationship Id="rId11" Type="http://schemas.openxmlformats.org/officeDocument/2006/relationships/image" Target="../media/image36.png"/><Relationship Id="rId33" Type="http://schemas.openxmlformats.org/officeDocument/2006/relationships/image" Target="../media/image56.png"/><Relationship Id="rId10" Type="http://schemas.openxmlformats.org/officeDocument/2006/relationships/hyperlink" Target="http://www.arasaac.org/" TargetMode="External"/><Relationship Id="rId32" Type="http://schemas.openxmlformats.org/officeDocument/2006/relationships/image" Target="../media/image59.png"/><Relationship Id="rId13" Type="http://schemas.openxmlformats.org/officeDocument/2006/relationships/image" Target="../media/image48.png"/><Relationship Id="rId35" Type="http://schemas.openxmlformats.org/officeDocument/2006/relationships/image" Target="../media/image60.png"/><Relationship Id="rId12" Type="http://schemas.openxmlformats.org/officeDocument/2006/relationships/image" Target="../media/image42.png"/><Relationship Id="rId34" Type="http://schemas.openxmlformats.org/officeDocument/2006/relationships/image" Target="../media/image55.png"/><Relationship Id="rId15" Type="http://schemas.openxmlformats.org/officeDocument/2006/relationships/image" Target="../media/image37.png"/><Relationship Id="rId14" Type="http://schemas.openxmlformats.org/officeDocument/2006/relationships/image" Target="../media/image46.png"/><Relationship Id="rId36" Type="http://schemas.openxmlformats.org/officeDocument/2006/relationships/image" Target="../media/image68.png"/><Relationship Id="rId17" Type="http://schemas.openxmlformats.org/officeDocument/2006/relationships/image" Target="../media/image50.png"/><Relationship Id="rId16" Type="http://schemas.openxmlformats.org/officeDocument/2006/relationships/image" Target="../media/image38.png"/><Relationship Id="rId19" Type="http://schemas.openxmlformats.org/officeDocument/2006/relationships/image" Target="../media/image51.png"/><Relationship Id="rId18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/>
          <p:nvPr/>
        </p:nvSpPr>
        <p:spPr>
          <a:xfrm>
            <a:off x="115087" y="2254160"/>
            <a:ext cx="7329000" cy="3946800"/>
          </a:xfrm>
          <a:prstGeom prst="rect">
            <a:avLst/>
          </a:prstGeom>
          <a:solidFill>
            <a:srgbClr val="00DE64"/>
          </a:solidFill>
          <a:ln cap="flat" cmpd="sng" w="25550">
            <a:solidFill>
              <a:srgbClr val="00DE6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"/>
          <p:cNvSpPr/>
          <p:nvPr/>
        </p:nvSpPr>
        <p:spPr>
          <a:xfrm>
            <a:off x="171439" y="615421"/>
            <a:ext cx="3313200" cy="1432200"/>
          </a:xfrm>
          <a:prstGeom prst="rect">
            <a:avLst/>
          </a:prstGeom>
          <a:solidFill>
            <a:srgbClr val="92CCDC"/>
          </a:soli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"/>
          <p:cNvSpPr/>
          <p:nvPr/>
        </p:nvSpPr>
        <p:spPr>
          <a:xfrm>
            <a:off x="478602" y="615421"/>
            <a:ext cx="20586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8539" y="1117188"/>
            <a:ext cx="1195314" cy="89745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/>
          <p:nvPr/>
        </p:nvSpPr>
        <p:spPr>
          <a:xfrm>
            <a:off x="298035" y="662146"/>
            <a:ext cx="11952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PIZZERIA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5143" y="77875"/>
            <a:ext cx="1840195" cy="189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4627" y="77875"/>
            <a:ext cx="1742570" cy="17147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"/>
          <p:cNvSpPr/>
          <p:nvPr/>
        </p:nvSpPr>
        <p:spPr>
          <a:xfrm>
            <a:off x="4344718" y="1796593"/>
            <a:ext cx="5127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5764649" y="1796593"/>
            <a:ext cx="11952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VOGLIO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1707647" y="2370762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"/>
          <p:cNvSpPr/>
          <p:nvPr/>
        </p:nvSpPr>
        <p:spPr>
          <a:xfrm>
            <a:off x="3116863" y="2370762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"/>
          <p:cNvSpPr/>
          <p:nvPr/>
        </p:nvSpPr>
        <p:spPr>
          <a:xfrm>
            <a:off x="4526476" y="2370762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"/>
          <p:cNvSpPr/>
          <p:nvPr/>
        </p:nvSpPr>
        <p:spPr>
          <a:xfrm>
            <a:off x="5936088" y="2370762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"/>
          <p:cNvSpPr/>
          <p:nvPr/>
        </p:nvSpPr>
        <p:spPr>
          <a:xfrm>
            <a:off x="264699" y="2370762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"/>
          <p:cNvSpPr/>
          <p:nvPr/>
        </p:nvSpPr>
        <p:spPr>
          <a:xfrm>
            <a:off x="1707647" y="3645804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"/>
          <p:cNvSpPr/>
          <p:nvPr/>
        </p:nvSpPr>
        <p:spPr>
          <a:xfrm>
            <a:off x="3117260" y="3645804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"/>
          <p:cNvSpPr/>
          <p:nvPr/>
        </p:nvSpPr>
        <p:spPr>
          <a:xfrm>
            <a:off x="4526476" y="3645804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"/>
          <p:cNvSpPr/>
          <p:nvPr/>
        </p:nvSpPr>
        <p:spPr>
          <a:xfrm>
            <a:off x="5936088" y="3645804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"/>
          <p:cNvSpPr/>
          <p:nvPr/>
        </p:nvSpPr>
        <p:spPr>
          <a:xfrm>
            <a:off x="264699" y="3645804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"/>
          <p:cNvSpPr/>
          <p:nvPr/>
        </p:nvSpPr>
        <p:spPr>
          <a:xfrm>
            <a:off x="1688598" y="4920846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"/>
          <p:cNvSpPr/>
          <p:nvPr/>
        </p:nvSpPr>
        <p:spPr>
          <a:xfrm>
            <a:off x="3098211" y="4920846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"/>
          <p:cNvSpPr/>
          <p:nvPr/>
        </p:nvSpPr>
        <p:spPr>
          <a:xfrm>
            <a:off x="4507824" y="4920846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"/>
          <p:cNvSpPr/>
          <p:nvPr/>
        </p:nvSpPr>
        <p:spPr>
          <a:xfrm>
            <a:off x="5936083" y="4934611"/>
            <a:ext cx="1359000" cy="1198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"/>
          <p:cNvSpPr/>
          <p:nvPr/>
        </p:nvSpPr>
        <p:spPr>
          <a:xfrm>
            <a:off x="246047" y="4920846"/>
            <a:ext cx="1358700" cy="1149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"/>
          <p:cNvSpPr/>
          <p:nvPr/>
        </p:nvSpPr>
        <p:spPr>
          <a:xfrm>
            <a:off x="120246" y="6407202"/>
            <a:ext cx="7329000" cy="3946800"/>
          </a:xfrm>
          <a:prstGeom prst="rect">
            <a:avLst/>
          </a:prstGeom>
          <a:solidFill>
            <a:srgbClr val="FFD966"/>
          </a:solidFill>
          <a:ln cap="flat" cmpd="sng" w="255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"/>
          <p:cNvSpPr/>
          <p:nvPr/>
        </p:nvSpPr>
        <p:spPr>
          <a:xfrm>
            <a:off x="1712806" y="6440457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"/>
          <p:cNvSpPr/>
          <p:nvPr/>
        </p:nvSpPr>
        <p:spPr>
          <a:xfrm>
            <a:off x="3122419" y="6440457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"/>
          <p:cNvSpPr/>
          <p:nvPr/>
        </p:nvSpPr>
        <p:spPr>
          <a:xfrm>
            <a:off x="4531635" y="6440457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"/>
          <p:cNvSpPr/>
          <p:nvPr/>
        </p:nvSpPr>
        <p:spPr>
          <a:xfrm>
            <a:off x="5941247" y="6440457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"/>
          <p:cNvSpPr/>
          <p:nvPr/>
        </p:nvSpPr>
        <p:spPr>
          <a:xfrm>
            <a:off x="269858" y="6440457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"/>
          <p:cNvSpPr/>
          <p:nvPr/>
        </p:nvSpPr>
        <p:spPr>
          <a:xfrm>
            <a:off x="1712806" y="7715499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"/>
          <p:cNvSpPr/>
          <p:nvPr/>
        </p:nvSpPr>
        <p:spPr>
          <a:xfrm>
            <a:off x="3122419" y="7715499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"/>
          <p:cNvSpPr/>
          <p:nvPr/>
        </p:nvSpPr>
        <p:spPr>
          <a:xfrm>
            <a:off x="4531635" y="7715499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"/>
          <p:cNvSpPr/>
          <p:nvPr/>
        </p:nvSpPr>
        <p:spPr>
          <a:xfrm>
            <a:off x="5941247" y="7715499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"/>
          <p:cNvSpPr/>
          <p:nvPr/>
        </p:nvSpPr>
        <p:spPr>
          <a:xfrm>
            <a:off x="269858" y="7715499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"/>
          <p:cNvSpPr/>
          <p:nvPr/>
        </p:nvSpPr>
        <p:spPr>
          <a:xfrm>
            <a:off x="1712806" y="8990541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"/>
          <p:cNvSpPr/>
          <p:nvPr/>
        </p:nvSpPr>
        <p:spPr>
          <a:xfrm>
            <a:off x="3122419" y="8990541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"/>
          <p:cNvSpPr/>
          <p:nvPr/>
        </p:nvSpPr>
        <p:spPr>
          <a:xfrm>
            <a:off x="4531635" y="8990541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"/>
          <p:cNvSpPr/>
          <p:nvPr/>
        </p:nvSpPr>
        <p:spPr>
          <a:xfrm>
            <a:off x="5941247" y="8990541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"/>
          <p:cNvSpPr/>
          <p:nvPr/>
        </p:nvSpPr>
        <p:spPr>
          <a:xfrm>
            <a:off x="269858" y="8990541"/>
            <a:ext cx="1358700" cy="119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"/>
          <p:cNvSpPr/>
          <p:nvPr/>
        </p:nvSpPr>
        <p:spPr>
          <a:xfrm>
            <a:off x="518683" y="2370762"/>
            <a:ext cx="861300" cy="4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"/>
          <p:cNvSpPr/>
          <p:nvPr/>
        </p:nvSpPr>
        <p:spPr>
          <a:xfrm>
            <a:off x="298035" y="2254160"/>
            <a:ext cx="13587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SI/MI PIACE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5745" y="2590916"/>
            <a:ext cx="804416" cy="80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"/>
          <p:cNvSpPr/>
          <p:nvPr/>
        </p:nvSpPr>
        <p:spPr>
          <a:xfrm>
            <a:off x="1690980" y="2263421"/>
            <a:ext cx="13587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NO/NON MI PIACE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29896" y="2946614"/>
            <a:ext cx="568686" cy="56868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/>
          <p:nvPr/>
        </p:nvSpPr>
        <p:spPr>
          <a:xfrm>
            <a:off x="283748" y="6332274"/>
            <a:ext cx="13587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HAMBURGER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24019" y="2630485"/>
            <a:ext cx="804416" cy="80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"/>
          <p:cNvSpPr/>
          <p:nvPr/>
        </p:nvSpPr>
        <p:spPr>
          <a:xfrm>
            <a:off x="3117260" y="2263421"/>
            <a:ext cx="13587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GRAZIE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/>
          <p:nvPr/>
        </p:nvSpPr>
        <p:spPr>
          <a:xfrm>
            <a:off x="1535414" y="6315857"/>
            <a:ext cx="15363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PATATINE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/>
          <p:nvPr/>
        </p:nvSpPr>
        <p:spPr>
          <a:xfrm>
            <a:off x="120246" y="10367872"/>
            <a:ext cx="73290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 dei pittogrammi: Sergio Palao. Origine: </a:t>
            </a:r>
            <a:r>
              <a:rPr b="0" i="1" lang="it-IT" sz="7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ARASAAC (http://www.arasaac.org)</a:t>
            </a: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​Licenza: CC (BY-NC-SA). Proprietario: Governo di Aragona (Spagna)​. Traduzione e adattamento a cura di CTS Bologna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8035" y="970699"/>
            <a:ext cx="1358816" cy="1043522"/>
          </a:xfrm>
          <a:prstGeom prst="rect">
            <a:avLst/>
          </a:prstGeom>
          <a:noFill/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</p:pic>
      <p:sp>
        <p:nvSpPr>
          <p:cNvPr id="170" name="Google Shape;170;p1"/>
          <p:cNvSpPr/>
          <p:nvPr/>
        </p:nvSpPr>
        <p:spPr>
          <a:xfrm>
            <a:off x="1642564" y="646571"/>
            <a:ext cx="1743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TABELLA DI COMUNICAZIONE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144850" y="7607316"/>
            <a:ext cx="15363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FORMAGGIO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"/>
          <p:cNvSpPr/>
          <p:nvPr/>
        </p:nvSpPr>
        <p:spPr>
          <a:xfrm>
            <a:off x="-1259603" y="2962610"/>
            <a:ext cx="12390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"/>
          <p:cNvSpPr/>
          <p:nvPr/>
        </p:nvSpPr>
        <p:spPr>
          <a:xfrm>
            <a:off x="106356" y="3538884"/>
            <a:ext cx="15363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PIZZAIOLO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"/>
          <p:cNvSpPr/>
          <p:nvPr/>
        </p:nvSpPr>
        <p:spPr>
          <a:xfrm>
            <a:off x="1700107" y="3538884"/>
            <a:ext cx="13587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CAMERIERE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"/>
          <p:cNvSpPr/>
          <p:nvPr/>
        </p:nvSpPr>
        <p:spPr>
          <a:xfrm>
            <a:off x="4556239" y="3569613"/>
            <a:ext cx="13587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PORTARE VIA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"/>
          <p:cNvSpPr/>
          <p:nvPr/>
        </p:nvSpPr>
        <p:spPr>
          <a:xfrm>
            <a:off x="3105751" y="3569613"/>
            <a:ext cx="13587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ORDINARE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"/>
          <p:cNvSpPr/>
          <p:nvPr/>
        </p:nvSpPr>
        <p:spPr>
          <a:xfrm>
            <a:off x="5936088" y="2244478"/>
            <a:ext cx="13587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ARRIVEDERCI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"/>
          <p:cNvSpPr/>
          <p:nvPr/>
        </p:nvSpPr>
        <p:spPr>
          <a:xfrm flipH="1">
            <a:off x="4567318" y="2263421"/>
            <a:ext cx="1239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CIAO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5927731" y="3584594"/>
            <a:ext cx="16284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MANGIARE QUI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"/>
          <p:cNvSpPr/>
          <p:nvPr/>
        </p:nvSpPr>
        <p:spPr>
          <a:xfrm>
            <a:off x="3059320" y="6351216"/>
            <a:ext cx="1447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CROCCHETTE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234935" y="8914350"/>
            <a:ext cx="1447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FARINA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"/>
          <p:cNvSpPr/>
          <p:nvPr/>
        </p:nvSpPr>
        <p:spPr>
          <a:xfrm>
            <a:off x="1772334" y="8914350"/>
            <a:ext cx="1239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ACQUA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"/>
          <p:cNvSpPr/>
          <p:nvPr/>
        </p:nvSpPr>
        <p:spPr>
          <a:xfrm flipH="1">
            <a:off x="3059435" y="8914350"/>
            <a:ext cx="13587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"/>
          <p:cNvSpPr/>
          <p:nvPr/>
        </p:nvSpPr>
        <p:spPr>
          <a:xfrm>
            <a:off x="4627672" y="8914350"/>
            <a:ext cx="1239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ARANCIATA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"/>
          <p:cNvSpPr/>
          <p:nvPr/>
        </p:nvSpPr>
        <p:spPr>
          <a:xfrm>
            <a:off x="5867036" y="8914350"/>
            <a:ext cx="15774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DOLCE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"/>
          <p:cNvSpPr/>
          <p:nvPr/>
        </p:nvSpPr>
        <p:spPr>
          <a:xfrm>
            <a:off x="269461" y="4807191"/>
            <a:ext cx="16284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TAVOLO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"/>
          <p:cNvSpPr/>
          <p:nvPr/>
        </p:nvSpPr>
        <p:spPr>
          <a:xfrm>
            <a:off x="4531635" y="6315857"/>
            <a:ext cx="11337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HOT-DOG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"/>
          <p:cNvSpPr/>
          <p:nvPr/>
        </p:nvSpPr>
        <p:spPr>
          <a:xfrm>
            <a:off x="1712806" y="7582901"/>
            <a:ext cx="13587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SALSICCIA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"/>
          <p:cNvSpPr/>
          <p:nvPr/>
        </p:nvSpPr>
        <p:spPr>
          <a:xfrm>
            <a:off x="6078954" y="6333958"/>
            <a:ext cx="10839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PIZZA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"/>
          <p:cNvSpPr/>
          <p:nvPr/>
        </p:nvSpPr>
        <p:spPr>
          <a:xfrm flipH="1" rot="759">
            <a:off x="3098365" y="7618236"/>
            <a:ext cx="13587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VERDURE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"/>
          <p:cNvSpPr/>
          <p:nvPr/>
        </p:nvSpPr>
        <p:spPr>
          <a:xfrm flipH="1">
            <a:off x="4507734" y="7639308"/>
            <a:ext cx="1447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PROSCIUTTO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"/>
          <p:cNvSpPr/>
          <p:nvPr/>
        </p:nvSpPr>
        <p:spPr>
          <a:xfrm>
            <a:off x="-1469934" y="6759112"/>
            <a:ext cx="60477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"/>
          <p:cNvSpPr/>
          <p:nvPr/>
        </p:nvSpPr>
        <p:spPr>
          <a:xfrm>
            <a:off x="5923786" y="7639308"/>
            <a:ext cx="1239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FUNGHI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"/>
          <p:cNvSpPr/>
          <p:nvPr/>
        </p:nvSpPr>
        <p:spPr>
          <a:xfrm>
            <a:off x="1690980" y="4813084"/>
            <a:ext cx="13203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BICCHIERE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"/>
          <p:cNvSpPr/>
          <p:nvPr/>
        </p:nvSpPr>
        <p:spPr>
          <a:xfrm>
            <a:off x="3137102" y="4834552"/>
            <a:ext cx="13203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POSATE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"/>
          <p:cNvSpPr/>
          <p:nvPr/>
        </p:nvSpPr>
        <p:spPr>
          <a:xfrm>
            <a:off x="4507824" y="4844655"/>
            <a:ext cx="13587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PIATTO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"/>
          <p:cNvSpPr/>
          <p:nvPr/>
        </p:nvSpPr>
        <p:spPr>
          <a:xfrm flipH="1">
            <a:off x="5936204" y="4844655"/>
            <a:ext cx="13587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MENU’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17480" y="6795734"/>
            <a:ext cx="1238968" cy="85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603465" y="6566740"/>
            <a:ext cx="1129833" cy="1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190677" y="7934811"/>
            <a:ext cx="1238968" cy="9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634022" y="7870406"/>
            <a:ext cx="1238968" cy="104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033713" y="7946597"/>
            <a:ext cx="1129832" cy="104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825512" y="9260787"/>
            <a:ext cx="1083799" cy="987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289493" y="9260787"/>
            <a:ext cx="996491" cy="1010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358942" y="6585262"/>
            <a:ext cx="984982" cy="1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926312" y="6669451"/>
            <a:ext cx="1040939" cy="9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111496" y="6650929"/>
            <a:ext cx="1040939" cy="104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55606" y="3942675"/>
            <a:ext cx="847661" cy="786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163486" y="5256111"/>
            <a:ext cx="914740" cy="752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993626" y="4110945"/>
            <a:ext cx="773065" cy="773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832645" y="3965476"/>
            <a:ext cx="804421" cy="78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406162" y="3970549"/>
            <a:ext cx="773059" cy="77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4741963" y="2642440"/>
            <a:ext cx="804421" cy="785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6245239" y="2628391"/>
            <a:ext cx="804421" cy="80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3391100" y="5187722"/>
            <a:ext cx="773059" cy="77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4698514" y="5068936"/>
            <a:ext cx="996480" cy="99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983067" y="3950568"/>
            <a:ext cx="793701" cy="79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968778" y="5153417"/>
            <a:ext cx="804421" cy="80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550051" y="5215712"/>
            <a:ext cx="773059" cy="77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6713138" y="3908473"/>
            <a:ext cx="562734" cy="562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555591" y="8070776"/>
            <a:ext cx="793701" cy="79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021953" y="7997953"/>
            <a:ext cx="914740" cy="914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476220" y="9260787"/>
            <a:ext cx="919503" cy="919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4866973" y="9260787"/>
            <a:ext cx="847672" cy="847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6171420" y="9176598"/>
            <a:ext cx="971886" cy="971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171432" y="83080"/>
            <a:ext cx="1282626" cy="43799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"/>
          <p:cNvSpPr txBox="1"/>
          <p:nvPr/>
        </p:nvSpPr>
        <p:spPr>
          <a:xfrm>
            <a:off x="1428276" y="154990"/>
            <a:ext cx="2454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/>
              <a:t>Progetto Affrontiamo l’emergenza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/>
          <p:cNvSpPr/>
          <p:nvPr/>
        </p:nvSpPr>
        <p:spPr>
          <a:xfrm>
            <a:off x="115483" y="127546"/>
            <a:ext cx="7321200" cy="3837900"/>
          </a:xfrm>
          <a:prstGeom prst="rect">
            <a:avLst/>
          </a:prstGeom>
          <a:solidFill>
            <a:schemeClr val="accent1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"/>
          <p:cNvSpPr/>
          <p:nvPr/>
        </p:nvSpPr>
        <p:spPr>
          <a:xfrm rot="5400000">
            <a:off x="2923423" y="463950"/>
            <a:ext cx="1268400" cy="955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1650898" y="301817"/>
            <a:ext cx="1357200" cy="1268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218268" y="301817"/>
            <a:ext cx="1357200" cy="1268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37" name="Google Shape;237;p2"/>
          <p:cNvGraphicFramePr/>
          <p:nvPr/>
        </p:nvGraphicFramePr>
        <p:xfrm>
          <a:off x="158343" y="41631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{5BD7452C-32A1-4072-9F82-8272A0DFC5C2}</a:tableStyleId>
              </a:tblPr>
              <a:tblGrid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5050"/>
              </a:tblGrid>
              <a:tr h="8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SPAZIO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38" name="Google Shape;238;p2"/>
          <p:cNvSpPr/>
          <p:nvPr/>
        </p:nvSpPr>
        <p:spPr>
          <a:xfrm>
            <a:off x="187710" y="1683780"/>
            <a:ext cx="7154400" cy="2257500"/>
          </a:xfrm>
          <a:prstGeom prst="rect">
            <a:avLst/>
          </a:prstGeom>
          <a:solidFill>
            <a:srgbClr val="F5AF5B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252397" y="1714929"/>
            <a:ext cx="20568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DENARO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testo, arancia&#10;&#10;Descrizione generata automaticamente" id="240" name="Google Shape;24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480" y="2026429"/>
            <a:ext cx="641708" cy="66593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"/>
          <p:cNvSpPr/>
          <p:nvPr/>
        </p:nvSpPr>
        <p:spPr>
          <a:xfrm>
            <a:off x="1404454" y="1821429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magine che contiene freccia&#10;&#10;Descrizione generata automaticamente" id="242" name="Google Shape;24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328" y="520288"/>
            <a:ext cx="969505" cy="956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freccia&#10;&#10;Descrizione generata automaticamente" id="243" name="Google Shape;24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802" y="635206"/>
            <a:ext cx="955616" cy="908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"/>
          <p:cNvSpPr/>
          <p:nvPr/>
        </p:nvSpPr>
        <p:spPr>
          <a:xfrm rot="5400000">
            <a:off x="3965949" y="458057"/>
            <a:ext cx="1268400" cy="955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magine che contiene testo, arancia&#10;&#10;Descrizione generata automaticamente" id="245" name="Google Shape;24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19244" y="615000"/>
            <a:ext cx="873071" cy="96059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"/>
          <p:cNvSpPr/>
          <p:nvPr/>
        </p:nvSpPr>
        <p:spPr>
          <a:xfrm rot="5400000">
            <a:off x="5017206" y="458057"/>
            <a:ext cx="1268400" cy="955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54230" y="607423"/>
            <a:ext cx="888547" cy="904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avolo&#10;&#10;Descrizione generata automaticamente" id="248" name="Google Shape;248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67395" y="656674"/>
            <a:ext cx="764731" cy="84399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"/>
          <p:cNvSpPr/>
          <p:nvPr/>
        </p:nvSpPr>
        <p:spPr>
          <a:xfrm rot="5400000">
            <a:off x="6068463" y="451743"/>
            <a:ext cx="1268400" cy="955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23011" y="664672"/>
            <a:ext cx="795685" cy="78020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"/>
          <p:cNvSpPr/>
          <p:nvPr/>
        </p:nvSpPr>
        <p:spPr>
          <a:xfrm>
            <a:off x="204775" y="301817"/>
            <a:ext cx="13845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QUANTO COSTA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"/>
          <p:cNvSpPr/>
          <p:nvPr/>
        </p:nvSpPr>
        <p:spPr>
          <a:xfrm>
            <a:off x="1657644" y="289610"/>
            <a:ext cx="13845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VORREI PAGARE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"/>
          <p:cNvSpPr/>
          <p:nvPr/>
        </p:nvSpPr>
        <p:spPr>
          <a:xfrm>
            <a:off x="4957455" y="289610"/>
            <a:ext cx="13845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FATTURA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"/>
          <p:cNvSpPr/>
          <p:nvPr/>
        </p:nvSpPr>
        <p:spPr>
          <a:xfrm>
            <a:off x="4265745" y="289610"/>
            <a:ext cx="13845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CARTA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"/>
          <p:cNvSpPr/>
          <p:nvPr/>
        </p:nvSpPr>
        <p:spPr>
          <a:xfrm>
            <a:off x="2863276" y="295503"/>
            <a:ext cx="13845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CONTANTI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"/>
          <p:cNvSpPr/>
          <p:nvPr/>
        </p:nvSpPr>
        <p:spPr>
          <a:xfrm>
            <a:off x="6136894" y="289610"/>
            <a:ext cx="11283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RECLAMO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"/>
          <p:cNvSpPr/>
          <p:nvPr/>
        </p:nvSpPr>
        <p:spPr>
          <a:xfrm>
            <a:off x="2301732" y="1852157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3155754" y="1852157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4047874" y="1852157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4841575" y="1852157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5694803" y="1852157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6500806" y="1868995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2745411" y="8230735"/>
            <a:ext cx="20568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120246" y="10278632"/>
            <a:ext cx="73275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 dei pittogrammi: Sergio Palao. Origine: </a:t>
            </a:r>
            <a:r>
              <a:rPr b="0" i="1" lang="it-IT" sz="7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ARASAAC (http://www.arasaac.org)</a:t>
            </a: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​Licenza: CC (BY-NC-SA). Proprietario: Governo di Aragona (Spagna)​. Traduzione e adattamento a cura di CTS Bologna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"/>
          <p:cNvSpPr/>
          <p:nvPr/>
        </p:nvSpPr>
        <p:spPr>
          <a:xfrm>
            <a:off x="5384069" y="9176598"/>
            <a:ext cx="8847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6" name="Google Shape;266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095433" y="1752394"/>
            <a:ext cx="806796" cy="80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791112" y="1535186"/>
            <a:ext cx="1188964" cy="118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48315" y="1714509"/>
            <a:ext cx="965538" cy="965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696787" y="1802486"/>
            <a:ext cx="755604" cy="755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984252" y="1499827"/>
            <a:ext cx="1283018" cy="128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49291" y="1663153"/>
            <a:ext cx="950854" cy="95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500806" y="1802486"/>
            <a:ext cx="767509" cy="76750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"/>
          <p:cNvSpPr/>
          <p:nvPr/>
        </p:nvSpPr>
        <p:spPr>
          <a:xfrm>
            <a:off x="476220" y="2862425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05191" y="2893154"/>
            <a:ext cx="604404" cy="604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"/>
          <p:cNvSpPr/>
          <p:nvPr/>
        </p:nvSpPr>
        <p:spPr>
          <a:xfrm>
            <a:off x="1351276" y="2879263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2301732" y="2879263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7" name="Google Shape;277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351276" y="2901152"/>
            <a:ext cx="596863" cy="59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381102" y="2946614"/>
            <a:ext cx="616705" cy="61670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"/>
          <p:cNvSpPr/>
          <p:nvPr/>
        </p:nvSpPr>
        <p:spPr>
          <a:xfrm>
            <a:off x="3174803" y="2879263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4049858" y="2879263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4920945" y="2879263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5716630" y="2879263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237506" y="2931039"/>
            <a:ext cx="648056" cy="64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127244" y="2946614"/>
            <a:ext cx="633374" cy="63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964598" y="2908729"/>
            <a:ext cx="589720" cy="58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742425" y="2915885"/>
            <a:ext cx="605594" cy="60559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"/>
          <p:cNvSpPr/>
          <p:nvPr/>
        </p:nvSpPr>
        <p:spPr>
          <a:xfrm>
            <a:off x="6510331" y="2879263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6573033" y="2946614"/>
            <a:ext cx="568686" cy="56868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"/>
          <p:cNvSpPr/>
          <p:nvPr/>
        </p:nvSpPr>
        <p:spPr>
          <a:xfrm>
            <a:off x="138501" y="7661197"/>
            <a:ext cx="7321500" cy="1262100"/>
          </a:xfrm>
          <a:prstGeom prst="rect">
            <a:avLst/>
          </a:prstGeom>
          <a:solidFill>
            <a:srgbClr val="FFC000"/>
          </a:solidFill>
          <a:ln cap="flat" cmpd="sng" w="255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3001126" y="7551020"/>
            <a:ext cx="15276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INGREDIENTI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"/>
          <p:cNvSpPr/>
          <p:nvPr/>
        </p:nvSpPr>
        <p:spPr>
          <a:xfrm>
            <a:off x="229380" y="7913764"/>
            <a:ext cx="9603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1261191" y="7913764"/>
            <a:ext cx="9603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2293002" y="7913764"/>
            <a:ext cx="9603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3333543" y="7913764"/>
            <a:ext cx="8658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4285984" y="7913764"/>
            <a:ext cx="10398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5397165" y="7913764"/>
            <a:ext cx="8691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6349606" y="7913764"/>
            <a:ext cx="10398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1261191" y="7913764"/>
            <a:ext cx="9603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"/>
          <p:cNvSpPr/>
          <p:nvPr/>
        </p:nvSpPr>
        <p:spPr>
          <a:xfrm>
            <a:off x="229380" y="7913764"/>
            <a:ext cx="9603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FARINA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"/>
          <p:cNvSpPr/>
          <p:nvPr/>
        </p:nvSpPr>
        <p:spPr>
          <a:xfrm>
            <a:off x="2293002" y="7913764"/>
            <a:ext cx="1039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LIEVITO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"/>
          <p:cNvSpPr/>
          <p:nvPr/>
        </p:nvSpPr>
        <p:spPr>
          <a:xfrm>
            <a:off x="3333543" y="7913764"/>
            <a:ext cx="8724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"/>
          <p:cNvSpPr/>
          <p:nvPr/>
        </p:nvSpPr>
        <p:spPr>
          <a:xfrm>
            <a:off x="4205820" y="7913764"/>
            <a:ext cx="12708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POMODORO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"/>
          <p:cNvSpPr/>
          <p:nvPr/>
        </p:nvSpPr>
        <p:spPr>
          <a:xfrm>
            <a:off x="5397165" y="7913764"/>
            <a:ext cx="10317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BASILICO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"/>
          <p:cNvSpPr/>
          <p:nvPr/>
        </p:nvSpPr>
        <p:spPr>
          <a:xfrm>
            <a:off x="6266268" y="7913764"/>
            <a:ext cx="12936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MOZZARELLA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462331" y="8250520"/>
            <a:ext cx="568686" cy="568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508031" y="8082142"/>
            <a:ext cx="806796" cy="80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460472" y="8230735"/>
            <a:ext cx="554796" cy="554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3492283" y="8230735"/>
            <a:ext cx="707188" cy="70718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"/>
          <p:cNvSpPr/>
          <p:nvPr/>
        </p:nvSpPr>
        <p:spPr>
          <a:xfrm>
            <a:off x="120246" y="9008220"/>
            <a:ext cx="7321800" cy="1372800"/>
          </a:xfrm>
          <a:prstGeom prst="rect">
            <a:avLst/>
          </a:prstGeom>
          <a:solidFill>
            <a:srgbClr val="E64E37"/>
          </a:solidFill>
          <a:ln cap="flat" cmpd="sng" w="25550">
            <a:solidFill>
              <a:srgbClr val="E64E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2654061" y="8928387"/>
            <a:ext cx="22218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RICHIESTE SPECIALI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"/>
          <p:cNvSpPr/>
          <p:nvPr/>
        </p:nvSpPr>
        <p:spPr>
          <a:xfrm>
            <a:off x="229380" y="9259946"/>
            <a:ext cx="15168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2" name="Google Shape;312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 flipH="1">
            <a:off x="555590" y="9385387"/>
            <a:ext cx="1031811" cy="89240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"/>
          <p:cNvSpPr/>
          <p:nvPr/>
        </p:nvSpPr>
        <p:spPr>
          <a:xfrm>
            <a:off x="2055685" y="9269206"/>
            <a:ext cx="17541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4119307" y="9269206"/>
            <a:ext cx="15159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5" name="Google Shape;315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 flipH="1">
            <a:off x="2778746" y="9521773"/>
            <a:ext cx="713538" cy="71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4682835" y="9605120"/>
            <a:ext cx="634961" cy="63496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"/>
          <p:cNvSpPr/>
          <p:nvPr/>
        </p:nvSpPr>
        <p:spPr>
          <a:xfrm>
            <a:off x="158740" y="9260787"/>
            <a:ext cx="11103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VEGANO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"/>
          <p:cNvSpPr/>
          <p:nvPr/>
        </p:nvSpPr>
        <p:spPr>
          <a:xfrm>
            <a:off x="2059654" y="9229845"/>
            <a:ext cx="16746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SENZA GLUTINE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"/>
          <p:cNvSpPr/>
          <p:nvPr/>
        </p:nvSpPr>
        <p:spPr>
          <a:xfrm>
            <a:off x="4047874" y="9260787"/>
            <a:ext cx="18177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SENZA LATTOSIO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"/>
          <p:cNvSpPr/>
          <p:nvPr/>
        </p:nvSpPr>
        <p:spPr>
          <a:xfrm>
            <a:off x="5865449" y="9260787"/>
            <a:ext cx="13572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5794016" y="9260787"/>
            <a:ext cx="15873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ALLERGIA A..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6494854" y="9597543"/>
            <a:ext cx="648454" cy="64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4524094" y="8166331"/>
            <a:ext cx="713934" cy="713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5397165" y="8166331"/>
            <a:ext cx="869103" cy="75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6349606" y="8233261"/>
            <a:ext cx="952441" cy="689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