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s/slide26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_rels/slide1.xml.rels" ContentType="application/vnd.openxmlformats-package.relationships+xml"/>
  <Override PartName="/ppt/slides/_rels/slide22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23.xml.rels" ContentType="application/vnd.openxmlformats-package.relationships+xml"/>
  <Override PartName="/ppt/slides/_rels/slide6.xml.rels" ContentType="application/vnd.openxmlformats-package.relationships+xml"/>
  <Override PartName="/ppt/slides/_rels/slide24.xml.rels" ContentType="application/vnd.openxmlformats-package.relationships+xml"/>
  <Override PartName="/ppt/slides/_rels/slide7.xml.rels" ContentType="application/vnd.openxmlformats-package.relationships+xml"/>
  <Override PartName="/ppt/slides/_rels/slide25.xml.rels" ContentType="application/vnd.openxmlformats-package.relationships+xml"/>
  <Override PartName="/ppt/slides/_rels/slide8.xml.rels" ContentType="application/vnd.openxmlformats-package.relationships+xml"/>
  <Override PartName="/ppt/slides/_rels/slide26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media/image57.png" ContentType="image/png"/>
  <Override PartName="/ppt/media/image1.png" ContentType="image/png"/>
  <Override PartName="/ppt/media/image58.png" ContentType="image/png"/>
  <Override PartName="/ppt/media/image130.png" ContentType="image/png"/>
  <Override PartName="/ppt/media/image2.png" ContentType="image/png"/>
  <Override PartName="/ppt/media/image59.png" ContentType="image/png"/>
  <Override PartName="/ppt/media/image3.png" ContentType="image/png"/>
  <Override PartName="/ppt/media/image70.png" ContentType="image/png"/>
  <Override PartName="/ppt/media/image4.png" ContentType="image/png"/>
  <Override PartName="/ppt/media/image71.png" ContentType="image/png"/>
  <Override PartName="/ppt/media/image5.png" ContentType="image/png"/>
  <Override PartName="/ppt/media/image72.png" ContentType="image/png"/>
  <Override PartName="/ppt/media/image6.png" ContentType="image/png"/>
  <Override PartName="/ppt/media/image73.png" ContentType="image/png"/>
  <Override PartName="/ppt/media/image7.png" ContentType="image/png"/>
  <Override PartName="/ppt/media/image74.png" ContentType="image/png"/>
  <Override PartName="/ppt/media/image8.png" ContentType="image/png"/>
  <Override PartName="/ppt/media/image75.png" ContentType="image/png"/>
  <Override PartName="/ppt/media/image9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20.png" ContentType="image/png"/>
  <Override PartName="/ppt/media/image21.png" ContentType="image/png"/>
  <Override PartName="/ppt/media/image22.png" ContentType="image/png"/>
  <Override PartName="/ppt/media/image23.png" ContentType="image/png"/>
  <Override PartName="/ppt/media/image24.png" ContentType="image/png"/>
  <Override PartName="/ppt/media/image25.png" ContentType="image/png"/>
  <Override PartName="/ppt/media/image26.png" ContentType="image/png"/>
  <Override PartName="/ppt/media/image27.png" ContentType="image/png"/>
  <Override PartName="/ppt/media/image100.png" ContentType="image/png"/>
  <Override PartName="/ppt/media/image28.png" ContentType="image/png"/>
  <Override PartName="/ppt/media/image101.png" ContentType="image/png"/>
  <Override PartName="/ppt/media/image29.png" ContentType="image/png"/>
  <Override PartName="/ppt/media/image30.png" ContentType="image/png"/>
  <Override PartName="/ppt/media/image31.png" ContentType="image/png"/>
  <Override PartName="/ppt/media/image32.png" ContentType="image/png"/>
  <Override PartName="/ppt/media/image33.png" ContentType="image/png"/>
  <Override PartName="/ppt/media/image34.png" ContentType="image/png"/>
  <Override PartName="/ppt/media/image35.png" ContentType="image/png"/>
  <Override PartName="/ppt/media/image36.png" ContentType="image/png"/>
  <Override PartName="/ppt/media/image37.png" ContentType="image/png"/>
  <Override PartName="/ppt/media/image110.png" ContentType="image/png"/>
  <Override PartName="/ppt/media/image38.png" ContentType="image/png"/>
  <Override PartName="/ppt/media/image111.png" ContentType="image/png"/>
  <Override PartName="/ppt/media/image39.png" ContentType="image/png"/>
  <Override PartName="/ppt/media/image40.png" ContentType="image/png"/>
  <Override PartName="/ppt/media/image41.png" ContentType="image/png"/>
  <Override PartName="/ppt/media/image42.png" ContentType="image/png"/>
  <Override PartName="/ppt/media/image43.png" ContentType="image/png"/>
  <Override PartName="/ppt/media/image44.png" ContentType="image/png"/>
  <Override PartName="/ppt/media/image45.png" ContentType="image/png"/>
  <Override PartName="/ppt/media/image46.png" ContentType="image/png"/>
  <Override PartName="/ppt/media/image47.png" ContentType="image/png"/>
  <Override PartName="/ppt/media/image120.png" ContentType="image/png"/>
  <Override PartName="/ppt/media/image48.png" ContentType="image/png"/>
  <Override PartName="/ppt/media/image49.png" ContentType="image/png"/>
  <Override PartName="/ppt/media/image121.png" ContentType="image/png"/>
  <Override PartName="/ppt/media/image50.png" ContentType="image/png"/>
  <Override PartName="/ppt/media/image51.png" ContentType="image/png"/>
  <Override PartName="/ppt/media/image52.png" ContentType="image/png"/>
  <Override PartName="/ppt/media/image53.png" ContentType="image/png"/>
  <Override PartName="/ppt/media/image54.png" ContentType="image/png"/>
  <Override PartName="/ppt/media/image55.png" ContentType="image/png"/>
  <Override PartName="/ppt/media/image56.png" ContentType="image/png"/>
  <Override PartName="/ppt/media/image60.png" ContentType="image/png"/>
  <Override PartName="/ppt/media/image61.png" ContentType="image/png"/>
  <Override PartName="/ppt/media/image62.png" ContentType="image/png"/>
  <Override PartName="/ppt/media/image63.png" ContentType="image/png"/>
  <Override PartName="/ppt/media/image64.png" ContentType="image/png"/>
  <Override PartName="/ppt/media/image65.png" ContentType="image/png"/>
  <Override PartName="/ppt/media/image66.png" ContentType="image/png"/>
  <Override PartName="/ppt/media/image67.png" ContentType="image/png"/>
  <Override PartName="/ppt/media/image68.png" ContentType="image/png"/>
  <Override PartName="/ppt/media/image140.png" ContentType="image/png"/>
  <Override PartName="/ppt/media/image69.png" ContentType="image/png"/>
  <Override PartName="/ppt/media/image141.png" ContentType="image/png"/>
  <Override PartName="/ppt/media/image76.png" ContentType="image/png"/>
  <Override PartName="/ppt/media/image77.png" ContentType="image/png"/>
  <Override PartName="/ppt/media/image78.png" ContentType="image/png"/>
  <Override PartName="/ppt/media/image150.png" ContentType="image/png"/>
  <Override PartName="/ppt/media/image79.png" ContentType="image/png"/>
  <Override PartName="/ppt/media/image151.png" ContentType="image/png"/>
  <Override PartName="/ppt/media/image80.png" ContentType="image/png"/>
  <Override PartName="/ppt/media/image81.png" ContentType="image/png"/>
  <Override PartName="/ppt/media/image82.png" ContentType="image/png"/>
  <Override PartName="/ppt/media/image83.png" ContentType="image/png"/>
  <Override PartName="/ppt/media/image84.png" ContentType="image/png"/>
  <Override PartName="/ppt/media/image85.png" ContentType="image/png"/>
  <Override PartName="/ppt/media/image86.png" ContentType="image/png"/>
  <Override PartName="/ppt/media/image87.png" ContentType="image/png"/>
  <Override PartName="/ppt/media/image88.png" ContentType="image/png"/>
  <Override PartName="/ppt/media/image160.png" ContentType="image/png"/>
  <Override PartName="/ppt/media/image89.png" ContentType="image/png"/>
  <Override PartName="/ppt/media/image161.png" ContentType="image/png"/>
  <Override PartName="/ppt/media/image90.png" ContentType="image/png"/>
  <Override PartName="/ppt/media/image91.png" ContentType="image/png"/>
  <Override PartName="/ppt/media/image92.png" ContentType="image/png"/>
  <Override PartName="/ppt/media/image93.png" ContentType="image/png"/>
  <Override PartName="/ppt/media/image94.png" ContentType="image/png"/>
  <Override PartName="/ppt/media/image95.png" ContentType="image/png"/>
  <Override PartName="/ppt/media/image96.png" ContentType="image/png"/>
  <Override PartName="/ppt/media/image97.png" ContentType="image/png"/>
  <Override PartName="/ppt/media/image98.png" ContentType="image/png"/>
  <Override PartName="/ppt/media/image170.png" ContentType="image/png"/>
  <Override PartName="/ppt/media/image99.png" ContentType="image/png"/>
  <Override PartName="/ppt/media/image171.png" ContentType="image/png"/>
  <Override PartName="/ppt/media/image102.png" ContentType="image/png"/>
  <Override PartName="/ppt/media/image103.png" ContentType="image/png"/>
  <Override PartName="/ppt/media/image104.png" ContentType="image/png"/>
  <Override PartName="/ppt/media/image105.png" ContentType="image/png"/>
  <Override PartName="/ppt/media/image106.png" ContentType="image/png"/>
  <Override PartName="/ppt/media/image107.png" ContentType="image/png"/>
  <Override PartName="/ppt/media/image108.png" ContentType="image/png"/>
  <Override PartName="/ppt/media/image109.png" ContentType="image/png"/>
  <Override PartName="/ppt/media/image112.png" ContentType="image/png"/>
  <Override PartName="/ppt/media/image113.png" ContentType="image/png"/>
  <Override PartName="/ppt/media/image114.png" ContentType="image/png"/>
  <Override PartName="/ppt/media/image115.png" ContentType="image/png"/>
  <Override PartName="/ppt/media/image116.png" ContentType="image/png"/>
  <Override PartName="/ppt/media/image117.png" ContentType="image/png"/>
  <Override PartName="/ppt/media/image118.png" ContentType="image/png"/>
  <Override PartName="/ppt/media/image119.png" ContentType="image/png"/>
  <Override PartName="/ppt/media/image122.png" ContentType="image/png"/>
  <Override PartName="/ppt/media/image123.png" ContentType="image/png"/>
  <Override PartName="/ppt/media/image124.png" ContentType="image/png"/>
  <Override PartName="/ppt/media/image125.png" ContentType="image/png"/>
  <Override PartName="/ppt/media/image126.png" ContentType="image/png"/>
  <Override PartName="/ppt/media/image127.png" ContentType="image/png"/>
  <Override PartName="/ppt/media/image128.png" ContentType="image/png"/>
  <Override PartName="/ppt/media/image129.png" ContentType="image/png"/>
  <Override PartName="/ppt/media/image131.jpeg" ContentType="image/jpeg"/>
  <Override PartName="/ppt/media/image159.png" ContentType="image/png"/>
  <Override PartName="/ppt/media/image132.png" ContentType="image/png"/>
  <Override PartName="/ppt/media/image133.png" ContentType="image/png"/>
  <Override PartName="/ppt/media/image134.png" ContentType="image/png"/>
  <Override PartName="/ppt/media/image135.png" ContentType="image/png"/>
  <Override PartName="/ppt/media/image136.png" ContentType="image/png"/>
  <Override PartName="/ppt/media/image137.png" ContentType="image/png"/>
  <Override PartName="/ppt/media/image138.jpeg" ContentType="image/jpeg"/>
  <Override PartName="/ppt/media/image139.png" ContentType="image/png"/>
  <Override PartName="/ppt/media/image142.jpeg" ContentType="image/jpeg"/>
  <Override PartName="/ppt/media/image143.png" ContentType="image/png"/>
  <Override PartName="/ppt/media/image144.png" ContentType="image/png"/>
  <Override PartName="/ppt/media/image145.png" ContentType="image/png"/>
  <Override PartName="/ppt/media/image146.png" ContentType="image/png"/>
  <Override PartName="/ppt/media/image147.png" ContentType="image/png"/>
  <Override PartName="/ppt/media/image148.png" ContentType="image/png"/>
  <Override PartName="/ppt/media/image149.png" ContentType="image/png"/>
  <Override PartName="/ppt/media/image152.png" ContentType="image/png"/>
  <Override PartName="/ppt/media/image153.png" ContentType="image/png"/>
  <Override PartName="/ppt/media/image154.png" ContentType="image/png"/>
  <Override PartName="/ppt/media/image155.png" ContentType="image/png"/>
  <Override PartName="/ppt/media/image156.png" ContentType="image/png"/>
  <Override PartName="/ppt/media/image157.png" ContentType="image/png"/>
  <Override PartName="/ppt/media/image158.png" ContentType="image/png"/>
  <Override PartName="/ppt/media/image162.png" ContentType="image/png"/>
  <Override PartName="/ppt/media/image163.png" ContentType="image/png"/>
  <Override PartName="/ppt/media/image164.png" ContentType="image/png"/>
  <Override PartName="/ppt/media/image165.png" ContentType="image/png"/>
  <Override PartName="/ppt/media/image166.png" ContentType="image/png"/>
  <Override PartName="/ppt/media/image167.png" ContentType="image/png"/>
  <Override PartName="/ppt/media/image168.png" ContentType="image/png"/>
  <Override PartName="/ppt/media/image169.png" ContentType="image/png"/>
  <Override PartName="/ppt/media/image172.png" ContentType="image/png"/>
  <Override PartName="/ppt/media/image173.png" ContentType="image/png"/>
  <Override PartName="/ppt/media/image174.png" ContentType="image/png"/>
  <Override PartName="/ppt/media/image175.png" ContentType="image/png"/>
  <Override PartName="/ppt/media/image176.png" ContentType="image/png"/>
  <Override PartName="/ppt/media/image177.png" ContentType="image/png"/>
  <Override PartName="/ppt/media/image178.png" ContentType="image/png"/>
  <Override PartName="/ppt/media/image179.png" ContentType="image/png"/>
  <Override PartName="/ppt/media/image180.png" ContentType="image/png"/>
  <Override PartName="/ppt/media/image181.png" ContentType="image/png"/>
  <Override PartName="/ppt/media/image182.png" ContentType="image/png"/>
  <Override PartName="/ppt/media/image183.png" ContentType="image/png"/>
  <Override PartName="/ppt/media/image184.png" ContentType="image/png"/>
  <Override PartName="/ppt/media/image185.png" ContentType="image/png"/>
  <Override PartName="/ppt/media/image186.png" ContentType="image/png"/>
  <Override PartName="/ppt/media/image187.png" ContentType="image/png"/>
  <Override PartName="/ppt/media/image188.png" ContentType="image/png"/>
  <Override PartName="/ppt/media/image189.png" ContentType="image/png"/>
  <Override PartName="/ppt/media/image190.png" ContentType="image/png"/>
  <Override PartName="/ppt/media/image191.png" ContentType="image/png"/>
  <Override PartName="/ppt/media/image192.png" ContentType="image/png"/>
  <Override PartName="/ppt/media/image193.png" ContentType="image/png"/>
  <Override PartName="/ppt/media/image194.png" ContentType="image/png"/>
  <Override PartName="/ppt/media/image195.png" ContentType="image/png"/>
  <Override PartName="/ppt/media/image196.png" ContentType="image/png"/>
  <Override PartName="/ppt/media/image197.png" ContentType="image/png"/>
  <Override PartName="/ppt/media/image198.png" ContentType="image/png"/>
  <Override PartName="/ppt/media/image199.png" ContentType="image/png"/>
  <Override PartName="/ppt/media/image200.png" ContentType="image/png"/>
  <Override PartName="/ppt/media/image201.png" ContentType="image/png"/>
  <Override PartName="/ppt/media/image202.png" ContentType="image/png"/>
  <Override PartName="/ppt/media/image203.png" ContentType="image/png"/>
  <Override PartName="/ppt/media/image204.png" ContentType="image/png"/>
  <Override PartName="/ppt/media/image205.png" ContentType="image/png"/>
  <Override PartName="/ppt/media/image206.png" ContentType="image/png"/>
  <Override PartName="/ppt/media/image207.png" ContentType="image/png"/>
  <Override PartName="/ppt/media/image208.png" ContentType="image/png"/>
  <Override PartName="/ppt/media/image209.png" ContentType="image/png"/>
  <Override PartName="/ppt/media/image210.png" ContentType="image/png"/>
  <Override PartName="/ppt/media/image211.png" ContentType="image/png"/>
  <Override PartName="/ppt/media/image212.png" ContentType="image/png"/>
  <Override PartName="/ppt/media/image213.png" ContentType="image/png"/>
  <Override PartName="/ppt/media/image214.png" ContentType="image/png"/>
  <Override PartName="/ppt/media/image215.png" ContentType="image/png"/>
  <Override PartName="/ppt/media/image216.png" ContentType="image/png"/>
  <Override PartName="/ppt/media/image217.png" ContentType="image/png"/>
  <Override PartName="/ppt/media/image218.png" ContentType="image/png"/>
  <Override PartName="/ppt/media/image219.png" ContentType="image/png"/>
  <Override PartName="/ppt/media/image220.png" ContentType="image/png"/>
  <Override PartName="/ppt/media/image221.png" ContentType="image/png"/>
  <Override PartName="/ppt/media/image222.png" ContentType="image/png"/>
  <Override PartName="/ppt/media/image223.png" ContentType="image/png"/>
  <Override PartName="/ppt/media/image224.png" ContentType="image/png"/>
  <Override PartName="/ppt/media/image225.png" ContentType="image/png"/>
  <Override PartName="/ppt/media/image226.png" ContentType="image/png"/>
  <Override PartName="/ppt/media/image227.png" ContentType="image/png"/>
  <Override PartName="/ppt/media/image228.png" ContentType="image/png"/>
  <Override PartName="/ppt/media/image229.png" ContentType="image/png"/>
  <Override PartName="/ppt/media/image230.png" ContentType="image/png"/>
  <Override PartName="/ppt/media/image231.png" ContentType="image/png"/>
  <Override PartName="/ppt/media/image232.png" ContentType="image/png"/>
  <Override PartName="/ppt/media/image233.png" ContentType="image/png"/>
  <Override PartName="/ppt/media/image234.png" ContentType="image/png"/>
  <Override PartName="/ppt/media/image235.png" ContentType="image/png"/>
  <Override PartName="/ppt/media/image236.png" ContentType="image/png"/>
  <Override PartName="/ppt/media/image237.png" ContentType="image/png"/>
  <Override PartName="/ppt/media/image238.png" ContentType="image/png"/>
  <Override PartName="/ppt/media/image239.png" ContentType="image/png"/>
  <Override PartName="/ppt/media/image240.png" ContentType="image/png"/>
  <Override PartName="/ppt/media/image241.png" ContentType="image/png"/>
  <Override PartName="/ppt/media/image242.png" ContentType="image/png"/>
  <Override PartName="/ppt/media/image243.png" ContentType="image/png"/>
  <Override PartName="/ppt/media/image244.png" ContentType="image/png"/>
  <Override PartName="/ppt/media/image245.png" ContentType="image/png"/>
  <Override PartName="/ppt/media/image246.png" ContentType="image/png"/>
  <Override PartName="/ppt/media/image247.png" ContentType="image/png"/>
  <Override PartName="/ppt/media/image248.png" ContentType="image/png"/>
  <Override PartName="/ppt/media/image249.png" ContentType="image/png"/>
  <Override PartName="/ppt/media/image250.png" ContentType="image/png"/>
  <Override PartName="/ppt/media/hdphoto1.wdp" ContentType="image/vnd.ms-photo"/>
  <Override PartName="/ppt/media/image251.png" ContentType="image/png"/>
  <Override PartName="/ppt/media/hdphoto2.wdp" ContentType="image/vnd.ms-photo"/>
  <Override PartName="/ppt/media/image252.png" ContentType="image/png"/>
  <Override PartName="/ppt/media/image253.png" ContentType="image/png"/>
  <Override PartName="/ppt/media/image254.png" ContentType="image/png"/>
  <Override PartName="/ppt/media/image255.png" ContentType="image/png"/>
  <Override PartName="/ppt/media/image256.png" ContentType="image/png"/>
  <Override PartName="/ppt/media/image257.png" ContentType="image/png"/>
  <Override PartName="/ppt/media/image258.png" ContentType="image/png"/>
  <Override PartName="/ppt/media/image259.png" ContentType="image/png"/>
  <Override PartName="/ppt/media/image260.png" ContentType="image/png"/>
  <Override PartName="/ppt/media/image261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</p:sldIdLst>
  <p:sldSz cx="9906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743040" y="1122480"/>
            <a:ext cx="8419680" cy="2387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gl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743040" y="1122480"/>
            <a:ext cx="8419680" cy="2387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gl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743040" y="1122480"/>
            <a:ext cx="8419680" cy="2387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gl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2870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509280" y="1604520"/>
            <a:ext cx="2870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523200" y="1604520"/>
            <a:ext cx="2870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95000" y="3682080"/>
            <a:ext cx="2870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509280" y="3682080"/>
            <a:ext cx="2870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523200" y="3682080"/>
            <a:ext cx="2870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743040" y="1122480"/>
            <a:ext cx="8419680" cy="2387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gl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743040" y="1122480"/>
            <a:ext cx="8419680" cy="2387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gl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743040" y="1122480"/>
            <a:ext cx="8419680" cy="2387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gl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743040" y="1122480"/>
            <a:ext cx="8419680" cy="2387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gl-E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743040" y="1122480"/>
            <a:ext cx="8419680" cy="11066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743040" y="1122480"/>
            <a:ext cx="8419680" cy="2387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gl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743040" y="1122480"/>
            <a:ext cx="8419680" cy="2387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gl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743040" y="1122480"/>
            <a:ext cx="8419680" cy="2387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gl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743040" y="1122480"/>
            <a:ext cx="8419680" cy="2387160"/>
          </a:xfrm>
          <a:prstGeom prst="rect">
            <a:avLst/>
          </a:prstGeom>
        </p:spPr>
        <p:txBody>
          <a:bodyPr anchor="b">
            <a:noAutofit/>
          </a:bodyPr>
          <a:p>
            <a:pPr algn="ctr">
              <a:lnSpc>
                <a:spcPct val="90000"/>
              </a:lnSpc>
            </a:pPr>
            <a:r>
              <a:rPr b="0" lang="es-ES" sz="6000" spc="-1" strike="noStrike">
                <a:solidFill>
                  <a:srgbClr val="000000"/>
                </a:solidFill>
                <a:latin typeface="Calibri Light"/>
              </a:rPr>
              <a:t>Haga clic para modificar el estilo de título del patrón</a:t>
            </a:r>
            <a:endParaRPr b="0" lang="gl-ES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681120" y="6356520"/>
            <a:ext cx="222840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79FC8360-7634-41B0-9B06-F3EB4C905BC8}" type="datetime">
              <a:rPr b="0" lang="gl-ES" sz="1200" spc="-1" strike="noStrike">
                <a:solidFill>
                  <a:srgbClr val="8b8b8b"/>
                </a:solidFill>
                <a:latin typeface="Calibri"/>
              </a:rPr>
              <a:t>2/01/26</a:t>
            </a:fld>
            <a:endParaRPr b="0" lang="it-IT" sz="12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281400" y="6356520"/>
            <a:ext cx="334296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it-IT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996240" y="6356520"/>
            <a:ext cx="222840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182D7E99-D868-473A-BECF-C5C7E87E7C98}" type="slidenum">
              <a:rPr b="0" lang="gl-ES" sz="1200" spc="-1" strike="noStrike">
                <a:solidFill>
                  <a:srgbClr val="8b8b8b"/>
                </a:solidFill>
                <a:latin typeface="Calibri"/>
              </a:rPr>
              <a:t>&lt;numero&gt;</a:t>
            </a:fld>
            <a:endParaRPr b="0" lang="it-IT" sz="12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gl-ES" sz="2800" spc="-1" strike="noStrike">
                <a:solidFill>
                  <a:srgbClr val="000000"/>
                </a:solidFill>
                <a:latin typeface="Calibri"/>
              </a:rPr>
              <a:t>Fai clic per modificare il formato del testo della struttura</a:t>
            </a:r>
            <a:endParaRPr b="0" lang="gl-ES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gl-ES" sz="2000" spc="-1" strike="noStrike">
                <a:solidFill>
                  <a:srgbClr val="000000"/>
                </a:solidFill>
                <a:latin typeface="Calibri"/>
              </a:rPr>
              <a:t>Secondo livello struttura</a:t>
            </a:r>
            <a:endParaRPr b="0" lang="gl-ES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gl-ES" sz="1800" spc="-1" strike="noStrike">
                <a:solidFill>
                  <a:srgbClr val="000000"/>
                </a:solidFill>
                <a:latin typeface="Calibri"/>
              </a:rPr>
              <a:t>Terzo livello struttura</a:t>
            </a:r>
            <a:endParaRPr b="0" lang="gl-ES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gl-ES" sz="1800" spc="-1" strike="noStrike">
                <a:solidFill>
                  <a:srgbClr val="000000"/>
                </a:solidFill>
                <a:latin typeface="Calibri"/>
              </a:rPr>
              <a:t>Quarto livello struttura</a:t>
            </a:r>
            <a:endParaRPr b="0" lang="gl-ES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gl-ES" sz="2000" spc="-1" strike="noStrike">
                <a:solidFill>
                  <a:srgbClr val="000000"/>
                </a:solidFill>
                <a:latin typeface="Calibri"/>
              </a:rPr>
              <a:t>Quinto livello struttura</a:t>
            </a:r>
            <a:endParaRPr b="0" lang="gl-ES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gl-ES" sz="2000" spc="-1" strike="noStrike">
                <a:solidFill>
                  <a:srgbClr val="000000"/>
                </a:solidFill>
                <a:latin typeface="Calibri"/>
              </a:rPr>
              <a:t>Sesto livello struttura</a:t>
            </a:r>
            <a:endParaRPr b="0" lang="gl-ES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gl-ES" sz="2000" spc="-1" strike="noStrike">
                <a:solidFill>
                  <a:srgbClr val="000000"/>
                </a:solidFill>
                <a:latin typeface="Calibri"/>
              </a:rPr>
              <a:t>Settimo livello struttura</a:t>
            </a:r>
            <a:endParaRPr b="0" lang="gl-ES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97.png"/><Relationship Id="rId2" Type="http://schemas.openxmlformats.org/officeDocument/2006/relationships/image" Target="../media/image98.png"/><Relationship Id="rId3" Type="http://schemas.openxmlformats.org/officeDocument/2006/relationships/image" Target="../media/image99.png"/><Relationship Id="rId4" Type="http://schemas.openxmlformats.org/officeDocument/2006/relationships/image" Target="../media/image100.png"/><Relationship Id="rId5" Type="http://schemas.openxmlformats.org/officeDocument/2006/relationships/image" Target="../media/image101.png"/><Relationship Id="rId6" Type="http://schemas.openxmlformats.org/officeDocument/2006/relationships/image" Target="../media/image102.png"/><Relationship Id="rId7" Type="http://schemas.openxmlformats.org/officeDocument/2006/relationships/image" Target="../media/image103.png"/><Relationship Id="rId8" Type="http://schemas.openxmlformats.org/officeDocument/2006/relationships/slideLayout" Target="../slideLayouts/slideLayout2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04.png"/><Relationship Id="rId2" Type="http://schemas.openxmlformats.org/officeDocument/2006/relationships/image" Target="../media/image105.png"/><Relationship Id="rId3" Type="http://schemas.openxmlformats.org/officeDocument/2006/relationships/image" Target="../media/image106.png"/><Relationship Id="rId4" Type="http://schemas.openxmlformats.org/officeDocument/2006/relationships/image" Target="../media/image107.png"/><Relationship Id="rId5" Type="http://schemas.openxmlformats.org/officeDocument/2006/relationships/image" Target="../media/image108.png"/><Relationship Id="rId6" Type="http://schemas.openxmlformats.org/officeDocument/2006/relationships/image" Target="../media/image109.png"/><Relationship Id="rId7" Type="http://schemas.openxmlformats.org/officeDocument/2006/relationships/image" Target="../media/image110.png"/><Relationship Id="rId8" Type="http://schemas.openxmlformats.org/officeDocument/2006/relationships/image" Target="../media/image111.png"/><Relationship Id="rId9" Type="http://schemas.openxmlformats.org/officeDocument/2006/relationships/image" Target="../media/image112.png"/><Relationship Id="rId10" Type="http://schemas.openxmlformats.org/officeDocument/2006/relationships/image" Target="../media/image113.png"/><Relationship Id="rId11" Type="http://schemas.openxmlformats.org/officeDocument/2006/relationships/image" Target="../media/image114.png"/><Relationship Id="rId12" Type="http://schemas.openxmlformats.org/officeDocument/2006/relationships/image" Target="../media/image115.png"/><Relationship Id="rId13" Type="http://schemas.openxmlformats.org/officeDocument/2006/relationships/image" Target="../media/image116.png"/><Relationship Id="rId14" Type="http://schemas.openxmlformats.org/officeDocument/2006/relationships/image" Target="../media/image117.png"/><Relationship Id="rId15" Type="http://schemas.openxmlformats.org/officeDocument/2006/relationships/image" Target="../media/image118.png"/><Relationship Id="rId16" Type="http://schemas.openxmlformats.org/officeDocument/2006/relationships/image" Target="../media/image119.png"/><Relationship Id="rId17" Type="http://schemas.openxmlformats.org/officeDocument/2006/relationships/image" Target="../media/image120.png"/><Relationship Id="rId18" Type="http://schemas.openxmlformats.org/officeDocument/2006/relationships/slideLayout" Target="../slideLayouts/slideLayout2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21.png"/><Relationship Id="rId2" Type="http://schemas.openxmlformats.org/officeDocument/2006/relationships/image" Target="../media/image122.png"/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Relationship Id="rId6" Type="http://schemas.openxmlformats.org/officeDocument/2006/relationships/image" Target="../media/image126.png"/><Relationship Id="rId7" Type="http://schemas.openxmlformats.org/officeDocument/2006/relationships/image" Target="../media/image127.png"/><Relationship Id="rId8" Type="http://schemas.openxmlformats.org/officeDocument/2006/relationships/image" Target="../media/image128.png"/><Relationship Id="rId9" Type="http://schemas.openxmlformats.org/officeDocument/2006/relationships/image" Target="../media/image129.png"/><Relationship Id="rId10" Type="http://schemas.openxmlformats.org/officeDocument/2006/relationships/image" Target="../media/image130.png"/><Relationship Id="rId11" Type="http://schemas.openxmlformats.org/officeDocument/2006/relationships/slideLayout" Target="../slideLayouts/slideLayout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31.jpeg"/><Relationship Id="rId2" Type="http://schemas.openxmlformats.org/officeDocument/2006/relationships/image" Target="../media/image132.png"/><Relationship Id="rId3" Type="http://schemas.openxmlformats.org/officeDocument/2006/relationships/image" Target="../media/image133.png"/><Relationship Id="rId4" Type="http://schemas.openxmlformats.org/officeDocument/2006/relationships/image" Target="../media/image134.png"/><Relationship Id="rId5" Type="http://schemas.openxmlformats.org/officeDocument/2006/relationships/image" Target="../media/image135.png"/><Relationship Id="rId6" Type="http://schemas.openxmlformats.org/officeDocument/2006/relationships/image" Target="../media/image136.png"/><Relationship Id="rId7" Type="http://schemas.openxmlformats.org/officeDocument/2006/relationships/image" Target="../media/image137.png"/><Relationship Id="rId8" Type="http://schemas.openxmlformats.org/officeDocument/2006/relationships/image" Target="../media/image138.jpeg"/><Relationship Id="rId9" Type="http://schemas.openxmlformats.org/officeDocument/2006/relationships/image" Target="../media/image139.png"/><Relationship Id="rId10" Type="http://schemas.openxmlformats.org/officeDocument/2006/relationships/image" Target="../media/image140.png"/><Relationship Id="rId11" Type="http://schemas.openxmlformats.org/officeDocument/2006/relationships/image" Target="../media/image141.png"/><Relationship Id="rId12" Type="http://schemas.openxmlformats.org/officeDocument/2006/relationships/slideLayout" Target="../slideLayouts/slideLayout2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42.jpeg"/><Relationship Id="rId2" Type="http://schemas.openxmlformats.org/officeDocument/2006/relationships/image" Target="../media/image143.png"/><Relationship Id="rId3" Type="http://schemas.openxmlformats.org/officeDocument/2006/relationships/image" Target="../media/image144.png"/><Relationship Id="rId4" Type="http://schemas.openxmlformats.org/officeDocument/2006/relationships/image" Target="../media/image145.png"/><Relationship Id="rId5" Type="http://schemas.openxmlformats.org/officeDocument/2006/relationships/image" Target="../media/image146.png"/><Relationship Id="rId6" Type="http://schemas.openxmlformats.org/officeDocument/2006/relationships/image" Target="../media/image147.png"/><Relationship Id="rId7" Type="http://schemas.openxmlformats.org/officeDocument/2006/relationships/image" Target="../media/image148.png"/><Relationship Id="rId8" Type="http://schemas.openxmlformats.org/officeDocument/2006/relationships/slideLayout" Target="../slideLayouts/slideLayout2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49.png"/><Relationship Id="rId2" Type="http://schemas.openxmlformats.org/officeDocument/2006/relationships/image" Target="../media/image150.png"/><Relationship Id="rId3" Type="http://schemas.openxmlformats.org/officeDocument/2006/relationships/image" Target="../media/image151.png"/><Relationship Id="rId4" Type="http://schemas.openxmlformats.org/officeDocument/2006/relationships/image" Target="../media/image152.png"/><Relationship Id="rId5" Type="http://schemas.openxmlformats.org/officeDocument/2006/relationships/slideLayout" Target="../slideLayouts/slideLayout2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53.png"/><Relationship Id="rId2" Type="http://schemas.openxmlformats.org/officeDocument/2006/relationships/image" Target="../media/image154.png"/><Relationship Id="rId3" Type="http://schemas.openxmlformats.org/officeDocument/2006/relationships/image" Target="../media/image155.png"/><Relationship Id="rId4" Type="http://schemas.openxmlformats.org/officeDocument/2006/relationships/image" Target="../media/image156.png"/><Relationship Id="rId5" Type="http://schemas.openxmlformats.org/officeDocument/2006/relationships/image" Target="../media/image157.png"/><Relationship Id="rId6" Type="http://schemas.openxmlformats.org/officeDocument/2006/relationships/image" Target="../media/image158.png"/><Relationship Id="rId7" Type="http://schemas.openxmlformats.org/officeDocument/2006/relationships/image" Target="../media/image159.png"/><Relationship Id="rId8" Type="http://schemas.openxmlformats.org/officeDocument/2006/relationships/image" Target="../media/image160.png"/><Relationship Id="rId9" Type="http://schemas.openxmlformats.org/officeDocument/2006/relationships/slideLayout" Target="../slideLayouts/slideLayout2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61.png"/><Relationship Id="rId2" Type="http://schemas.openxmlformats.org/officeDocument/2006/relationships/image" Target="../media/image162.png"/><Relationship Id="rId3" Type="http://schemas.openxmlformats.org/officeDocument/2006/relationships/image" Target="../media/image163.png"/><Relationship Id="rId4" Type="http://schemas.openxmlformats.org/officeDocument/2006/relationships/image" Target="../media/image164.png"/><Relationship Id="rId5" Type="http://schemas.openxmlformats.org/officeDocument/2006/relationships/image" Target="../media/image165.png"/><Relationship Id="rId6" Type="http://schemas.openxmlformats.org/officeDocument/2006/relationships/slideLayout" Target="../slideLayouts/slideLayout2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66.png"/><Relationship Id="rId2" Type="http://schemas.openxmlformats.org/officeDocument/2006/relationships/image" Target="../media/image167.png"/><Relationship Id="rId3" Type="http://schemas.openxmlformats.org/officeDocument/2006/relationships/image" Target="../media/image168.png"/><Relationship Id="rId4" Type="http://schemas.openxmlformats.org/officeDocument/2006/relationships/image" Target="../media/image169.png"/><Relationship Id="rId5" Type="http://schemas.openxmlformats.org/officeDocument/2006/relationships/image" Target="../media/image170.png"/><Relationship Id="rId6" Type="http://schemas.openxmlformats.org/officeDocument/2006/relationships/image" Target="../media/image171.png"/><Relationship Id="rId7" Type="http://schemas.openxmlformats.org/officeDocument/2006/relationships/image" Target="../media/image172.png"/><Relationship Id="rId8" Type="http://schemas.openxmlformats.org/officeDocument/2006/relationships/image" Target="../media/image173.png"/><Relationship Id="rId9" Type="http://schemas.openxmlformats.org/officeDocument/2006/relationships/slideLayout" Target="../slideLayouts/slideLayout2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174.png"/><Relationship Id="rId2" Type="http://schemas.openxmlformats.org/officeDocument/2006/relationships/image" Target="../media/image175.png"/><Relationship Id="rId3" Type="http://schemas.openxmlformats.org/officeDocument/2006/relationships/image" Target="../media/image176.png"/><Relationship Id="rId4" Type="http://schemas.openxmlformats.org/officeDocument/2006/relationships/image" Target="../media/image177.png"/><Relationship Id="rId5" Type="http://schemas.openxmlformats.org/officeDocument/2006/relationships/image" Target="../media/image178.png"/><Relationship Id="rId6" Type="http://schemas.openxmlformats.org/officeDocument/2006/relationships/image" Target="../media/image179.png"/><Relationship Id="rId7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9" Type="http://schemas.openxmlformats.org/officeDocument/2006/relationships/image" Target="../media/image11.png"/><Relationship Id="rId10" Type="http://schemas.openxmlformats.org/officeDocument/2006/relationships/image" Target="../media/image12.png"/><Relationship Id="rId11" Type="http://schemas.openxmlformats.org/officeDocument/2006/relationships/image" Target="../media/image13.png"/><Relationship Id="rId12" Type="http://schemas.openxmlformats.org/officeDocument/2006/relationships/image" Target="../media/image14.png"/><Relationship Id="rId13" Type="http://schemas.openxmlformats.org/officeDocument/2006/relationships/image" Target="../media/image15.png"/><Relationship Id="rId14" Type="http://schemas.openxmlformats.org/officeDocument/2006/relationships/image" Target="../media/image16.png"/><Relationship Id="rId15" Type="http://schemas.openxmlformats.org/officeDocument/2006/relationships/image" Target="../media/image17.png"/><Relationship Id="rId16" Type="http://schemas.openxmlformats.org/officeDocument/2006/relationships/image" Target="../media/image18.png"/><Relationship Id="rId17" Type="http://schemas.openxmlformats.org/officeDocument/2006/relationships/image" Target="../media/image19.png"/><Relationship Id="rId18" Type="http://schemas.openxmlformats.org/officeDocument/2006/relationships/image" Target="../media/image20.png"/><Relationship Id="rId19" Type="http://schemas.openxmlformats.org/officeDocument/2006/relationships/image" Target="../media/image21.png"/><Relationship Id="rId20" Type="http://schemas.openxmlformats.org/officeDocument/2006/relationships/image" Target="../media/image22.png"/><Relationship Id="rId21" Type="http://schemas.openxmlformats.org/officeDocument/2006/relationships/slideLayout" Target="../slideLayouts/slideLayout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180.png"/><Relationship Id="rId2" Type="http://schemas.openxmlformats.org/officeDocument/2006/relationships/image" Target="../media/image181.png"/><Relationship Id="rId3" Type="http://schemas.openxmlformats.org/officeDocument/2006/relationships/image" Target="../media/image182.png"/><Relationship Id="rId4" Type="http://schemas.openxmlformats.org/officeDocument/2006/relationships/image" Target="../media/image183.png"/><Relationship Id="rId5" Type="http://schemas.openxmlformats.org/officeDocument/2006/relationships/image" Target="../media/image184.png"/><Relationship Id="rId6" Type="http://schemas.openxmlformats.org/officeDocument/2006/relationships/image" Target="../media/image185.png"/><Relationship Id="rId7" Type="http://schemas.openxmlformats.org/officeDocument/2006/relationships/image" Target="../media/image186.png"/><Relationship Id="rId8" Type="http://schemas.openxmlformats.org/officeDocument/2006/relationships/slideLayout" Target="../slideLayouts/slideLayout2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187.png"/><Relationship Id="rId2" Type="http://schemas.openxmlformats.org/officeDocument/2006/relationships/image" Target="../media/image188.png"/><Relationship Id="rId3" Type="http://schemas.openxmlformats.org/officeDocument/2006/relationships/image" Target="../media/image189.png"/><Relationship Id="rId4" Type="http://schemas.openxmlformats.org/officeDocument/2006/relationships/image" Target="../media/image190.png"/><Relationship Id="rId5" Type="http://schemas.openxmlformats.org/officeDocument/2006/relationships/image" Target="../media/image191.png"/><Relationship Id="rId6" Type="http://schemas.openxmlformats.org/officeDocument/2006/relationships/slideLayout" Target="../slideLayouts/slideLayout2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192.png"/><Relationship Id="rId2" Type="http://schemas.openxmlformats.org/officeDocument/2006/relationships/image" Target="../media/image193.png"/><Relationship Id="rId3" Type="http://schemas.openxmlformats.org/officeDocument/2006/relationships/image" Target="../media/image194.png"/><Relationship Id="rId4" Type="http://schemas.openxmlformats.org/officeDocument/2006/relationships/image" Target="../media/image195.png"/><Relationship Id="rId5" Type="http://schemas.openxmlformats.org/officeDocument/2006/relationships/image" Target="../media/image196.png"/><Relationship Id="rId6" Type="http://schemas.openxmlformats.org/officeDocument/2006/relationships/image" Target="../media/image197.png"/><Relationship Id="rId7" Type="http://schemas.openxmlformats.org/officeDocument/2006/relationships/image" Target="../media/image198.png"/><Relationship Id="rId8" Type="http://schemas.openxmlformats.org/officeDocument/2006/relationships/image" Target="../media/image199.png"/><Relationship Id="rId9" Type="http://schemas.openxmlformats.org/officeDocument/2006/relationships/slideLayout" Target="../slideLayouts/slideLayout2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00.png"/><Relationship Id="rId2" Type="http://schemas.openxmlformats.org/officeDocument/2006/relationships/image" Target="../media/image201.png"/><Relationship Id="rId3" Type="http://schemas.openxmlformats.org/officeDocument/2006/relationships/image" Target="../media/image202.png"/><Relationship Id="rId4" Type="http://schemas.openxmlformats.org/officeDocument/2006/relationships/image" Target="../media/image203.png"/><Relationship Id="rId5" Type="http://schemas.openxmlformats.org/officeDocument/2006/relationships/image" Target="../media/image204.png"/><Relationship Id="rId6" Type="http://schemas.openxmlformats.org/officeDocument/2006/relationships/image" Target="../media/image205.png"/><Relationship Id="rId7" Type="http://schemas.openxmlformats.org/officeDocument/2006/relationships/slideLayout" Target="../slideLayouts/slideLayout2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06.png"/><Relationship Id="rId2" Type="http://schemas.openxmlformats.org/officeDocument/2006/relationships/image" Target="../media/image207.png"/><Relationship Id="rId3" Type="http://schemas.openxmlformats.org/officeDocument/2006/relationships/image" Target="../media/image208.png"/><Relationship Id="rId4" Type="http://schemas.openxmlformats.org/officeDocument/2006/relationships/image" Target="../media/image209.png"/><Relationship Id="rId5" Type="http://schemas.openxmlformats.org/officeDocument/2006/relationships/image" Target="../media/image210.png"/><Relationship Id="rId6" Type="http://schemas.openxmlformats.org/officeDocument/2006/relationships/image" Target="../media/image211.png"/><Relationship Id="rId7" Type="http://schemas.openxmlformats.org/officeDocument/2006/relationships/image" Target="../media/image212.png"/><Relationship Id="rId8" Type="http://schemas.openxmlformats.org/officeDocument/2006/relationships/image" Target="../media/image213.png"/><Relationship Id="rId9" Type="http://schemas.openxmlformats.org/officeDocument/2006/relationships/slideLayout" Target="../slideLayouts/slideLayout2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14.png"/><Relationship Id="rId2" Type="http://schemas.openxmlformats.org/officeDocument/2006/relationships/image" Target="../media/image215.png"/><Relationship Id="rId3" Type="http://schemas.openxmlformats.org/officeDocument/2006/relationships/image" Target="../media/image216.png"/><Relationship Id="rId4" Type="http://schemas.openxmlformats.org/officeDocument/2006/relationships/image" Target="../media/image217.png"/><Relationship Id="rId5" Type="http://schemas.openxmlformats.org/officeDocument/2006/relationships/image" Target="../media/image218.png"/><Relationship Id="rId6" Type="http://schemas.openxmlformats.org/officeDocument/2006/relationships/image" Target="../media/image219.png"/><Relationship Id="rId7" Type="http://schemas.openxmlformats.org/officeDocument/2006/relationships/slideLayout" Target="../slideLayouts/slideLayout2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20.png"/><Relationship Id="rId2" Type="http://schemas.openxmlformats.org/officeDocument/2006/relationships/image" Target="../media/image221.png"/><Relationship Id="rId3" Type="http://schemas.openxmlformats.org/officeDocument/2006/relationships/slideLayout" Target="../slideLayouts/slideLayout2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22.png"/><Relationship Id="rId2" Type="http://schemas.openxmlformats.org/officeDocument/2006/relationships/image" Target="../media/image223.png"/><Relationship Id="rId3" Type="http://schemas.openxmlformats.org/officeDocument/2006/relationships/image" Target="../media/image224.png"/><Relationship Id="rId4" Type="http://schemas.openxmlformats.org/officeDocument/2006/relationships/image" Target="../media/image225.png"/><Relationship Id="rId5" Type="http://schemas.openxmlformats.org/officeDocument/2006/relationships/image" Target="../media/image226.png"/><Relationship Id="rId6" Type="http://schemas.openxmlformats.org/officeDocument/2006/relationships/slideLayout" Target="../slideLayouts/slideLayout2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227.png"/><Relationship Id="rId2" Type="http://schemas.openxmlformats.org/officeDocument/2006/relationships/image" Target="../media/image228.png"/><Relationship Id="rId3" Type="http://schemas.openxmlformats.org/officeDocument/2006/relationships/image" Target="../media/image229.png"/><Relationship Id="rId4" Type="http://schemas.openxmlformats.org/officeDocument/2006/relationships/image" Target="../media/image230.png"/><Relationship Id="rId5" Type="http://schemas.openxmlformats.org/officeDocument/2006/relationships/image" Target="../media/image231.png"/><Relationship Id="rId6" Type="http://schemas.openxmlformats.org/officeDocument/2006/relationships/image" Target="../media/image232.png"/><Relationship Id="rId7" Type="http://schemas.openxmlformats.org/officeDocument/2006/relationships/slideLayout" Target="../slideLayouts/slideLayout2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233.png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4" Type="http://schemas.openxmlformats.org/officeDocument/2006/relationships/image" Target="../media/image236.png"/><Relationship Id="rId5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8" Type="http://schemas.openxmlformats.org/officeDocument/2006/relationships/image" Target="../media/image30.png"/><Relationship Id="rId9" Type="http://schemas.openxmlformats.org/officeDocument/2006/relationships/image" Target="../media/image31.png"/><Relationship Id="rId10" Type="http://schemas.openxmlformats.org/officeDocument/2006/relationships/image" Target="../media/image32.png"/><Relationship Id="rId11" Type="http://schemas.openxmlformats.org/officeDocument/2006/relationships/image" Target="../media/image33.png"/><Relationship Id="rId12" Type="http://schemas.openxmlformats.org/officeDocument/2006/relationships/slideLayout" Target="../slideLayouts/slideLayout2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237.png"/><Relationship Id="rId2" Type="http://schemas.openxmlformats.org/officeDocument/2006/relationships/image" Target="../media/image238.png"/><Relationship Id="rId3" Type="http://schemas.openxmlformats.org/officeDocument/2006/relationships/image" Target="../media/image239.png"/><Relationship Id="rId4" Type="http://schemas.openxmlformats.org/officeDocument/2006/relationships/image" Target="../media/image240.png"/><Relationship Id="rId5" Type="http://schemas.openxmlformats.org/officeDocument/2006/relationships/image" Target="../media/image241.png"/><Relationship Id="rId6" Type="http://schemas.openxmlformats.org/officeDocument/2006/relationships/image" Target="../media/image242.png"/><Relationship Id="rId7" Type="http://schemas.openxmlformats.org/officeDocument/2006/relationships/slideLayout" Target="../slideLayouts/slideLayout2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243.png"/><Relationship Id="rId2" Type="http://schemas.openxmlformats.org/officeDocument/2006/relationships/image" Target="../media/image244.png"/><Relationship Id="rId3" Type="http://schemas.openxmlformats.org/officeDocument/2006/relationships/image" Target="../media/image245.png"/><Relationship Id="rId4" Type="http://schemas.openxmlformats.org/officeDocument/2006/relationships/image" Target="../media/image246.png"/><Relationship Id="rId5" Type="http://schemas.openxmlformats.org/officeDocument/2006/relationships/slideLayout" Target="../slideLayouts/slideLayout2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247.png"/><Relationship Id="rId2" Type="http://schemas.openxmlformats.org/officeDocument/2006/relationships/image" Target="../media/image248.png"/><Relationship Id="rId3" Type="http://schemas.openxmlformats.org/officeDocument/2006/relationships/image" Target="../media/image249.png"/><Relationship Id="rId4" Type="http://schemas.openxmlformats.org/officeDocument/2006/relationships/image" Target="../media/image250.png"/><Relationship Id="rId5" Type="http://schemas.microsoft.com/office/2007/relationships/hdphoto" Target="../media/hdphoto1.wdp"/><Relationship Id="rId6" Type="http://schemas.openxmlformats.org/officeDocument/2006/relationships/image" Target="../media/image251.png"/><Relationship Id="rId7" Type="http://schemas.microsoft.com/office/2007/relationships/hdphoto" Target="../media/hdphoto2.wdp"/><Relationship Id="rId8" Type="http://schemas.openxmlformats.org/officeDocument/2006/relationships/image" Target="../media/image252.png"/><Relationship Id="rId9" Type="http://schemas.openxmlformats.org/officeDocument/2006/relationships/image" Target="../media/image253.png"/><Relationship Id="rId10" Type="http://schemas.openxmlformats.org/officeDocument/2006/relationships/image" Target="../media/image254.png"/><Relationship Id="rId11" Type="http://schemas.openxmlformats.org/officeDocument/2006/relationships/image" Target="../media/image255.png"/><Relationship Id="rId12" Type="http://schemas.openxmlformats.org/officeDocument/2006/relationships/slideLayout" Target="../slideLayouts/slideLayout2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256.png"/><Relationship Id="rId2" Type="http://schemas.openxmlformats.org/officeDocument/2006/relationships/image" Target="../media/image257.png"/><Relationship Id="rId3" Type="http://schemas.openxmlformats.org/officeDocument/2006/relationships/image" Target="../media/image258.png"/><Relationship Id="rId4" Type="http://schemas.openxmlformats.org/officeDocument/2006/relationships/image" Target="../media/image259.png"/><Relationship Id="rId5" Type="http://schemas.openxmlformats.org/officeDocument/2006/relationships/image" Target="../media/image260.png"/><Relationship Id="rId6" Type="http://schemas.openxmlformats.org/officeDocument/2006/relationships/image" Target="../media/image261.png"/><Relationship Id="rId7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4.png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7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image" Target="../media/image41.png"/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44.png"/><Relationship Id="rId2" Type="http://schemas.openxmlformats.org/officeDocument/2006/relationships/image" Target="../media/image45.png"/><Relationship Id="rId3" Type="http://schemas.openxmlformats.org/officeDocument/2006/relationships/slideLayout" Target="../slideLayouts/slideLayout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46.png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7" Type="http://schemas.openxmlformats.org/officeDocument/2006/relationships/image" Target="../media/image52.png"/><Relationship Id="rId8" Type="http://schemas.openxmlformats.org/officeDocument/2006/relationships/image" Target="../media/image53.png"/><Relationship Id="rId9" Type="http://schemas.openxmlformats.org/officeDocument/2006/relationships/image" Target="../media/image54.png"/><Relationship Id="rId10" Type="http://schemas.openxmlformats.org/officeDocument/2006/relationships/image" Target="../media/image55.png"/><Relationship Id="rId11" Type="http://schemas.openxmlformats.org/officeDocument/2006/relationships/image" Target="../media/image56.png"/><Relationship Id="rId12" Type="http://schemas.openxmlformats.org/officeDocument/2006/relationships/image" Target="../media/image57.png"/><Relationship Id="rId13" Type="http://schemas.openxmlformats.org/officeDocument/2006/relationships/image" Target="../media/image58.png"/><Relationship Id="rId14" Type="http://schemas.openxmlformats.org/officeDocument/2006/relationships/image" Target="../media/image59.png"/><Relationship Id="rId15" Type="http://schemas.openxmlformats.org/officeDocument/2006/relationships/image" Target="../media/image60.png"/><Relationship Id="rId16" Type="http://schemas.openxmlformats.org/officeDocument/2006/relationships/image" Target="../media/image61.png"/><Relationship Id="rId17" Type="http://schemas.openxmlformats.org/officeDocument/2006/relationships/image" Target="../media/image62.png"/><Relationship Id="rId18" Type="http://schemas.openxmlformats.org/officeDocument/2006/relationships/image" Target="../media/image63.png"/><Relationship Id="rId19" Type="http://schemas.openxmlformats.org/officeDocument/2006/relationships/image" Target="../media/image64.png"/><Relationship Id="rId20" Type="http://schemas.openxmlformats.org/officeDocument/2006/relationships/image" Target="../media/image65.png"/><Relationship Id="rId21" Type="http://schemas.openxmlformats.org/officeDocument/2006/relationships/image" Target="../media/image66.png"/><Relationship Id="rId22" Type="http://schemas.openxmlformats.org/officeDocument/2006/relationships/image" Target="../media/image67.png"/><Relationship Id="rId23" Type="http://schemas.openxmlformats.org/officeDocument/2006/relationships/image" Target="../media/image68.png"/><Relationship Id="rId24" Type="http://schemas.openxmlformats.org/officeDocument/2006/relationships/image" Target="../media/image69.png"/><Relationship Id="rId25" Type="http://schemas.openxmlformats.org/officeDocument/2006/relationships/image" Target="../media/image70.png"/><Relationship Id="rId26" Type="http://schemas.openxmlformats.org/officeDocument/2006/relationships/image" Target="../media/image71.png"/><Relationship Id="rId27" Type="http://schemas.openxmlformats.org/officeDocument/2006/relationships/slideLayout" Target="../slideLayouts/slideLayout2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72.png"/><Relationship Id="rId2" Type="http://schemas.openxmlformats.org/officeDocument/2006/relationships/image" Target="../media/image73.png"/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image" Target="../media/image76.png"/><Relationship Id="rId6" Type="http://schemas.openxmlformats.org/officeDocument/2006/relationships/image" Target="../media/image77.png"/><Relationship Id="rId7" Type="http://schemas.openxmlformats.org/officeDocument/2006/relationships/image" Target="../media/image78.png"/><Relationship Id="rId8" Type="http://schemas.openxmlformats.org/officeDocument/2006/relationships/image" Target="../media/image79.png"/><Relationship Id="rId9" Type="http://schemas.openxmlformats.org/officeDocument/2006/relationships/image" Target="../media/image80.png"/><Relationship Id="rId10" Type="http://schemas.openxmlformats.org/officeDocument/2006/relationships/image" Target="../media/image81.png"/><Relationship Id="rId11" Type="http://schemas.openxmlformats.org/officeDocument/2006/relationships/image" Target="../media/image82.png"/><Relationship Id="rId12" Type="http://schemas.openxmlformats.org/officeDocument/2006/relationships/image" Target="../media/image83.png"/><Relationship Id="rId13" Type="http://schemas.openxmlformats.org/officeDocument/2006/relationships/image" Target="../media/image84.png"/><Relationship Id="rId14" Type="http://schemas.openxmlformats.org/officeDocument/2006/relationships/image" Target="../media/image85.png"/><Relationship Id="rId15" Type="http://schemas.openxmlformats.org/officeDocument/2006/relationships/slideLayout" Target="../slideLayouts/slideLayout2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86.png"/><Relationship Id="rId2" Type="http://schemas.openxmlformats.org/officeDocument/2006/relationships/image" Target="../media/image87.png"/><Relationship Id="rId3" Type="http://schemas.openxmlformats.org/officeDocument/2006/relationships/image" Target="../media/image88.png"/><Relationship Id="rId4" Type="http://schemas.openxmlformats.org/officeDocument/2006/relationships/image" Target="../media/image89.png"/><Relationship Id="rId5" Type="http://schemas.openxmlformats.org/officeDocument/2006/relationships/image" Target="../media/image90.png"/><Relationship Id="rId6" Type="http://schemas.openxmlformats.org/officeDocument/2006/relationships/image" Target="../media/image91.png"/><Relationship Id="rId7" Type="http://schemas.openxmlformats.org/officeDocument/2006/relationships/image" Target="../media/image92.png"/><Relationship Id="rId8" Type="http://schemas.openxmlformats.org/officeDocument/2006/relationships/image" Target="../media/image93.png"/><Relationship Id="rId9" Type="http://schemas.openxmlformats.org/officeDocument/2006/relationships/image" Target="../media/image94.png"/><Relationship Id="rId10" Type="http://schemas.openxmlformats.org/officeDocument/2006/relationships/image" Target="../media/image95.png"/><Relationship Id="rId11" Type="http://schemas.openxmlformats.org/officeDocument/2006/relationships/image" Target="../media/image96.png"/><Relationship Id="rId12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upo 6"/>
          <p:cNvGrpSpPr/>
          <p:nvPr/>
        </p:nvGrpSpPr>
        <p:grpSpPr>
          <a:xfrm>
            <a:off x="181080" y="226440"/>
            <a:ext cx="5875200" cy="4146120"/>
            <a:chOff x="181080" y="226440"/>
            <a:chExt cx="5875200" cy="4146120"/>
          </a:xfrm>
        </p:grpSpPr>
        <p:sp>
          <p:nvSpPr>
            <p:cNvPr id="42" name="CuadroTexto 3"/>
            <p:cNvSpPr/>
            <p:nvPr/>
          </p:nvSpPr>
          <p:spPr>
            <a:xfrm>
              <a:off x="930240" y="2480040"/>
              <a:ext cx="4637160" cy="109584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1" lang="es-ES" sz="6600" spc="-1" strike="noStrike">
                  <a:solidFill>
                    <a:srgbClr val="000000"/>
                  </a:solidFill>
                  <a:latin typeface="Calibri"/>
                </a:rPr>
                <a:t>LA MATERIA</a:t>
              </a:r>
              <a:endParaRPr b="0" lang="it-IT" sz="6600" spc="-1" strike="noStrike">
                <a:latin typeface="Arial"/>
              </a:endParaRPr>
            </a:p>
          </p:txBody>
        </p:sp>
        <p:sp>
          <p:nvSpPr>
            <p:cNvPr id="43" name="Rectángulo 5"/>
            <p:cNvSpPr/>
            <p:nvPr/>
          </p:nvSpPr>
          <p:spPr>
            <a:xfrm>
              <a:off x="181080" y="226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pic>
        <p:nvPicPr>
          <p:cNvPr id="44" name="Imagen 21" descr=""/>
          <p:cNvPicPr/>
          <p:nvPr/>
        </p:nvPicPr>
        <p:blipFill>
          <a:blip r:embed="rId1"/>
          <a:srcRect l="27367" t="49641" r="5445" b="46942"/>
          <a:stretch/>
        </p:blipFill>
        <p:spPr>
          <a:xfrm>
            <a:off x="379800" y="415764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45" name="Imagen 10" descr=""/>
          <p:cNvPicPr/>
          <p:nvPr/>
        </p:nvPicPr>
        <p:blipFill>
          <a:blip r:embed="rId2"/>
          <a:stretch/>
        </p:blipFill>
        <p:spPr>
          <a:xfrm>
            <a:off x="1633320" y="27000"/>
            <a:ext cx="2970720" cy="2970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CuadroTexto 3"/>
          <p:cNvSpPr/>
          <p:nvPr/>
        </p:nvSpPr>
        <p:spPr>
          <a:xfrm>
            <a:off x="998280" y="246960"/>
            <a:ext cx="487044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2800" spc="-1" strike="noStrike" u="sng">
                <a:solidFill>
                  <a:srgbClr val="000000"/>
                </a:solidFill>
                <a:uFillTx/>
                <a:latin typeface="Calibri"/>
              </a:rPr>
              <a:t>LA ENERGÍA SE TRANSFORMA</a:t>
            </a:r>
            <a:endParaRPr b="0" lang="it-IT" sz="2800" spc="-1" strike="noStrike">
              <a:latin typeface="Arial"/>
            </a:endParaRPr>
          </a:p>
        </p:txBody>
      </p:sp>
      <p:sp>
        <p:nvSpPr>
          <p:cNvPr id="246" name="Rectángulo 5"/>
          <p:cNvSpPr/>
          <p:nvPr/>
        </p:nvSpPr>
        <p:spPr>
          <a:xfrm>
            <a:off x="181080" y="226440"/>
            <a:ext cx="5875200" cy="4146120"/>
          </a:xfrm>
          <a:prstGeom prst="rect">
            <a:avLst/>
          </a:prstGeom>
          <a:noFill/>
          <a:ln w="762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7" name="Rectángulo 15"/>
          <p:cNvSpPr/>
          <p:nvPr/>
        </p:nvSpPr>
        <p:spPr>
          <a:xfrm>
            <a:off x="991800" y="1999080"/>
            <a:ext cx="17874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200" spc="-1" strike="noStrike">
                <a:solidFill>
                  <a:srgbClr val="000000"/>
                </a:solidFill>
                <a:latin typeface="Calibri"/>
              </a:rPr>
              <a:t>L’ ENERGIA ELETTRICA </a:t>
            </a:r>
            <a:endParaRPr b="0" lang="it-IT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s-ES" sz="1200" spc="-1" strike="noStrike">
                <a:solidFill>
                  <a:srgbClr val="000000"/>
                </a:solidFill>
                <a:latin typeface="Calibri"/>
              </a:rPr>
              <a:t>IN LUMINOSA E TERMICA</a:t>
            </a:r>
            <a:endParaRPr b="0" lang="it-IT" sz="1200" spc="-1" strike="noStrike">
              <a:latin typeface="Arial"/>
            </a:endParaRPr>
          </a:p>
        </p:txBody>
      </p:sp>
      <p:sp>
        <p:nvSpPr>
          <p:cNvPr id="248" name="Rectángulo 8"/>
          <p:cNvSpPr/>
          <p:nvPr/>
        </p:nvSpPr>
        <p:spPr>
          <a:xfrm>
            <a:off x="957240" y="840600"/>
            <a:ext cx="1816920" cy="158184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9" name="Rectángulo 23"/>
          <p:cNvSpPr/>
          <p:nvPr/>
        </p:nvSpPr>
        <p:spPr>
          <a:xfrm>
            <a:off x="3346560" y="857520"/>
            <a:ext cx="1816920" cy="158184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0" name="Rectángulo 18"/>
          <p:cNvSpPr/>
          <p:nvPr/>
        </p:nvSpPr>
        <p:spPr>
          <a:xfrm>
            <a:off x="957240" y="2616480"/>
            <a:ext cx="1816920" cy="158184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1" name="Rectángulo 25"/>
          <p:cNvSpPr/>
          <p:nvPr/>
        </p:nvSpPr>
        <p:spPr>
          <a:xfrm>
            <a:off x="3375360" y="2595240"/>
            <a:ext cx="1816920" cy="158184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2" name="Rectángulo 20"/>
          <p:cNvSpPr/>
          <p:nvPr/>
        </p:nvSpPr>
        <p:spPr>
          <a:xfrm>
            <a:off x="3423240" y="2016000"/>
            <a:ext cx="1647360" cy="45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200" spc="-1" strike="noStrike">
                <a:solidFill>
                  <a:srgbClr val="000000"/>
                </a:solidFill>
                <a:latin typeface="Calibri"/>
              </a:rPr>
              <a:t>L’ ENERGIA  ELETTRICA </a:t>
            </a:r>
            <a:endParaRPr b="0" lang="it-IT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s-ES" sz="1200" spc="-1" strike="noStrike">
                <a:solidFill>
                  <a:srgbClr val="000000"/>
                </a:solidFill>
                <a:latin typeface="Calibri"/>
              </a:rPr>
              <a:t>IN MECCANICA</a:t>
            </a:r>
            <a:endParaRPr b="0" lang="it-IT" sz="1200" spc="-1" strike="noStrike">
              <a:latin typeface="Arial"/>
            </a:endParaRPr>
          </a:p>
        </p:txBody>
      </p:sp>
      <p:sp>
        <p:nvSpPr>
          <p:cNvPr id="253" name="Rectángulo 26"/>
          <p:cNvSpPr/>
          <p:nvPr/>
        </p:nvSpPr>
        <p:spPr>
          <a:xfrm>
            <a:off x="1072440" y="3774960"/>
            <a:ext cx="1609200" cy="45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200" spc="-1" strike="noStrike">
                <a:solidFill>
                  <a:srgbClr val="000000"/>
                </a:solidFill>
                <a:latin typeface="Calibri"/>
                <a:ea typeface="Microsoft YaHei"/>
              </a:rPr>
              <a:t>L</a:t>
            </a:r>
            <a:r>
              <a:rPr b="1" lang="es-ES" sz="1200" spc="-1" strike="noStrike">
                <a:solidFill>
                  <a:srgbClr val="000000"/>
                </a:solidFill>
                <a:latin typeface="Calibri"/>
              </a:rPr>
              <a:t>L’ ENERGIA  CHIMICA </a:t>
            </a:r>
            <a:endParaRPr b="0" lang="it-IT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s-ES" sz="1200" spc="-1" strike="noStrike">
                <a:solidFill>
                  <a:srgbClr val="000000"/>
                </a:solidFill>
                <a:latin typeface="Calibri"/>
              </a:rPr>
              <a:t>IN MECCANICA</a:t>
            </a:r>
            <a:endParaRPr b="0" lang="it-IT" sz="1200" spc="-1" strike="noStrike">
              <a:latin typeface="Arial"/>
            </a:endParaRPr>
          </a:p>
        </p:txBody>
      </p:sp>
      <p:sp>
        <p:nvSpPr>
          <p:cNvPr id="254" name="Rectángulo 27"/>
          <p:cNvSpPr/>
          <p:nvPr/>
        </p:nvSpPr>
        <p:spPr>
          <a:xfrm>
            <a:off x="3233160" y="3642840"/>
            <a:ext cx="2104560" cy="59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200" spc="-1" strike="noStrike">
                <a:solidFill>
                  <a:srgbClr val="000000"/>
                </a:solidFill>
                <a:latin typeface="Calibri"/>
              </a:rPr>
              <a:t>L’ ENERGIA </a:t>
            </a:r>
            <a:r>
              <a:rPr b="1" lang="es-ES" sz="1050" spc="-1" strike="noStrike">
                <a:solidFill>
                  <a:srgbClr val="000000"/>
                </a:solidFill>
                <a:latin typeface="Calibri"/>
              </a:rPr>
              <a:t> TÉRMICA </a:t>
            </a:r>
            <a:endParaRPr b="0" lang="it-IT" sz="105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s-ES" sz="1050" spc="-1" strike="noStrike">
                <a:solidFill>
                  <a:srgbClr val="000000"/>
                </a:solidFill>
                <a:latin typeface="Calibri"/>
              </a:rPr>
              <a:t>VIENE TRASFERITA </a:t>
            </a:r>
            <a:endParaRPr b="0" lang="it-IT" sz="105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s-ES" sz="1050" spc="-1" strike="noStrike">
                <a:solidFill>
                  <a:srgbClr val="000000"/>
                </a:solidFill>
                <a:latin typeface="Calibri"/>
              </a:rPr>
              <a:t>E SI MISURA CON IL TERMOMETRO</a:t>
            </a:r>
            <a:endParaRPr b="0" lang="it-IT" sz="1050" spc="-1" strike="noStrike">
              <a:latin typeface="Arial"/>
            </a:endParaRPr>
          </a:p>
        </p:txBody>
      </p:sp>
      <p:pic>
        <p:nvPicPr>
          <p:cNvPr id="255" name="Imagen 28" descr=""/>
          <p:cNvPicPr/>
          <p:nvPr/>
        </p:nvPicPr>
        <p:blipFill>
          <a:blip r:embed="rId1"/>
          <a:stretch/>
        </p:blipFill>
        <p:spPr>
          <a:xfrm>
            <a:off x="6582240" y="299880"/>
            <a:ext cx="1115280" cy="1115280"/>
          </a:xfrm>
          <a:prstGeom prst="rect">
            <a:avLst/>
          </a:prstGeom>
          <a:ln w="0">
            <a:noFill/>
          </a:ln>
        </p:spPr>
      </p:pic>
      <p:pic>
        <p:nvPicPr>
          <p:cNvPr id="256" name="Imagen 2" descr=""/>
          <p:cNvPicPr/>
          <p:nvPr/>
        </p:nvPicPr>
        <p:blipFill>
          <a:blip r:embed="rId2"/>
          <a:stretch/>
        </p:blipFill>
        <p:spPr>
          <a:xfrm>
            <a:off x="8252280" y="171360"/>
            <a:ext cx="1243800" cy="1243800"/>
          </a:xfrm>
          <a:prstGeom prst="rect">
            <a:avLst/>
          </a:prstGeom>
          <a:ln w="0">
            <a:noFill/>
          </a:ln>
        </p:spPr>
      </p:pic>
      <p:pic>
        <p:nvPicPr>
          <p:cNvPr id="257" name="Imagen 4" descr=""/>
          <p:cNvPicPr/>
          <p:nvPr/>
        </p:nvPicPr>
        <p:blipFill>
          <a:blip r:embed="rId3"/>
          <a:stretch/>
        </p:blipFill>
        <p:spPr>
          <a:xfrm>
            <a:off x="6486120" y="2146680"/>
            <a:ext cx="1239480" cy="1239480"/>
          </a:xfrm>
          <a:prstGeom prst="rect">
            <a:avLst/>
          </a:prstGeom>
          <a:ln w="0">
            <a:noFill/>
          </a:ln>
        </p:spPr>
      </p:pic>
      <p:pic>
        <p:nvPicPr>
          <p:cNvPr id="258" name="Imagen 7" descr=""/>
          <p:cNvPicPr/>
          <p:nvPr/>
        </p:nvPicPr>
        <p:blipFill>
          <a:blip r:embed="rId4"/>
          <a:stretch/>
        </p:blipFill>
        <p:spPr>
          <a:xfrm>
            <a:off x="8312760" y="2299680"/>
            <a:ext cx="1015560" cy="1015560"/>
          </a:xfrm>
          <a:prstGeom prst="rect">
            <a:avLst/>
          </a:prstGeom>
          <a:ln w="0">
            <a:noFill/>
          </a:ln>
        </p:spPr>
      </p:pic>
      <p:pic>
        <p:nvPicPr>
          <p:cNvPr id="259" name="Imagen 16" descr=""/>
          <p:cNvPicPr/>
          <p:nvPr/>
        </p:nvPicPr>
        <p:blipFill>
          <a:blip r:embed="rId5"/>
          <a:srcRect l="27367" t="49641" r="5445" b="46942"/>
          <a:stretch/>
        </p:blipFill>
        <p:spPr>
          <a:xfrm>
            <a:off x="379800" y="420300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260" name="Imagen 17" descr=""/>
          <p:cNvPicPr/>
          <p:nvPr/>
        </p:nvPicPr>
        <p:blipFill>
          <a:blip r:embed="rId6"/>
          <a:stretch/>
        </p:blipFill>
        <p:spPr>
          <a:xfrm>
            <a:off x="291960" y="299880"/>
            <a:ext cx="402480" cy="402480"/>
          </a:xfrm>
          <a:prstGeom prst="rect">
            <a:avLst/>
          </a:prstGeom>
          <a:ln w="0">
            <a:noFill/>
          </a:ln>
        </p:spPr>
      </p:pic>
      <p:pic>
        <p:nvPicPr>
          <p:cNvPr id="261" name="Imagen 19" descr=""/>
          <p:cNvPicPr/>
          <p:nvPr/>
        </p:nvPicPr>
        <p:blipFill>
          <a:blip r:embed="rId7"/>
          <a:srcRect l="0" t="12555" r="0" b="34571"/>
          <a:stretch/>
        </p:blipFill>
        <p:spPr>
          <a:xfrm>
            <a:off x="703800" y="400680"/>
            <a:ext cx="407520" cy="215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" name="Grupo 13"/>
          <p:cNvGrpSpPr/>
          <p:nvPr/>
        </p:nvGrpSpPr>
        <p:grpSpPr>
          <a:xfrm>
            <a:off x="181080" y="226440"/>
            <a:ext cx="6041880" cy="4146120"/>
            <a:chOff x="181080" y="226440"/>
            <a:chExt cx="6041880" cy="4146120"/>
          </a:xfrm>
        </p:grpSpPr>
        <p:grpSp>
          <p:nvGrpSpPr>
            <p:cNvPr id="263" name="Grupo 6"/>
            <p:cNvGrpSpPr/>
            <p:nvPr/>
          </p:nvGrpSpPr>
          <p:grpSpPr>
            <a:xfrm>
              <a:off x="181080" y="226440"/>
              <a:ext cx="6041880" cy="4146120"/>
              <a:chOff x="181080" y="226440"/>
              <a:chExt cx="6041880" cy="4146120"/>
            </a:xfrm>
          </p:grpSpPr>
          <p:sp>
            <p:nvSpPr>
              <p:cNvPr id="264" name="CuadroTexto 3"/>
              <p:cNvSpPr/>
              <p:nvPr/>
            </p:nvSpPr>
            <p:spPr>
              <a:xfrm>
                <a:off x="634680" y="306000"/>
                <a:ext cx="5588280" cy="45612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>
                <a:spAutoFit/>
              </a:bodyPr>
              <a:p>
                <a:pPr algn="ctr">
                  <a:lnSpc>
                    <a:spcPct val="100000"/>
                  </a:lnSpc>
                </a:pPr>
                <a:r>
                  <a:rPr b="1" lang="es-ES" sz="2400" spc="-1" strike="noStrike" u="sng">
                    <a:solidFill>
                      <a:srgbClr val="000000"/>
                    </a:solidFill>
                    <a:uFillTx/>
                    <a:latin typeface="Calibri"/>
                  </a:rPr>
                  <a:t>FUENTES DE ENERGÍA RENOVABLES</a:t>
                </a:r>
                <a:endParaRPr b="0" lang="it-IT" sz="2400" spc="-1" strike="noStrike">
                  <a:latin typeface="Arial"/>
                </a:endParaRPr>
              </a:p>
            </p:txBody>
          </p:sp>
          <p:sp>
            <p:nvSpPr>
              <p:cNvPr id="265" name="Rectángulo 5"/>
              <p:cNvSpPr/>
              <p:nvPr/>
            </p:nvSpPr>
            <p:spPr>
              <a:xfrm>
                <a:off x="181080" y="226440"/>
                <a:ext cx="5875200" cy="4146120"/>
              </a:xfrm>
              <a:prstGeom prst="rect">
                <a:avLst/>
              </a:prstGeom>
              <a:noFill/>
              <a:ln w="762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</p:grpSp>
        <p:grpSp>
          <p:nvGrpSpPr>
            <p:cNvPr id="266" name="Grupo 1"/>
            <p:cNvGrpSpPr/>
            <p:nvPr/>
          </p:nvGrpSpPr>
          <p:grpSpPr>
            <a:xfrm>
              <a:off x="729360" y="860040"/>
              <a:ext cx="4304160" cy="1605240"/>
              <a:chOff x="729360" y="860040"/>
              <a:chExt cx="4304160" cy="1605240"/>
            </a:xfrm>
          </p:grpSpPr>
          <p:sp>
            <p:nvSpPr>
              <p:cNvPr id="267" name="Rectángulo 15"/>
              <p:cNvSpPr/>
              <p:nvPr/>
            </p:nvSpPr>
            <p:spPr>
              <a:xfrm>
                <a:off x="911160" y="2161800"/>
                <a:ext cx="1453680" cy="30348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90000" rIns="90000" tIns="45000" bIns="45000">
                <a:spAutoFit/>
              </a:bodyPr>
              <a:p>
                <a:pPr algn="ctr">
                  <a:lnSpc>
                    <a:spcPct val="100000"/>
                  </a:lnSpc>
                </a:pPr>
                <a:r>
                  <a:rPr b="1" lang="es-ES" sz="1400" spc="-1" strike="noStrike">
                    <a:solidFill>
                      <a:srgbClr val="000000"/>
                    </a:solidFill>
                    <a:latin typeface="Calibri"/>
                  </a:rPr>
                  <a:t>ENERGIA SOLARE</a:t>
                </a:r>
                <a:endParaRPr b="0" lang="it-IT" sz="1400" spc="-1" strike="noStrike">
                  <a:latin typeface="Arial"/>
                </a:endParaRPr>
              </a:p>
            </p:txBody>
          </p:sp>
          <p:sp>
            <p:nvSpPr>
              <p:cNvPr id="268" name="Rectángulo 8"/>
              <p:cNvSpPr/>
              <p:nvPr/>
            </p:nvSpPr>
            <p:spPr>
              <a:xfrm>
                <a:off x="729360" y="860040"/>
                <a:ext cx="1816920" cy="1581840"/>
              </a:xfrm>
              <a:prstGeom prst="rect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269" name="Rectángulo 22"/>
              <p:cNvSpPr/>
              <p:nvPr/>
            </p:nvSpPr>
            <p:spPr>
              <a:xfrm>
                <a:off x="3430440" y="2140200"/>
                <a:ext cx="1407960" cy="30348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90000" rIns="90000" tIns="45000" bIns="45000">
                <a:spAutoFit/>
              </a:bodyPr>
              <a:p>
                <a:pPr algn="ctr">
                  <a:lnSpc>
                    <a:spcPct val="100000"/>
                  </a:lnSpc>
                </a:pPr>
                <a:r>
                  <a:rPr b="1" lang="es-ES" sz="1400" spc="-1" strike="noStrike">
                    <a:solidFill>
                      <a:srgbClr val="000000"/>
                    </a:solidFill>
                    <a:latin typeface="Calibri"/>
                  </a:rPr>
                  <a:t>ENERGIA EOLICA</a:t>
                </a:r>
                <a:endParaRPr b="0" lang="it-IT" sz="1400" spc="-1" strike="noStrike">
                  <a:latin typeface="Arial"/>
                </a:endParaRPr>
              </a:p>
            </p:txBody>
          </p:sp>
          <p:sp>
            <p:nvSpPr>
              <p:cNvPr id="270" name="Rectángulo 23"/>
              <p:cNvSpPr/>
              <p:nvPr/>
            </p:nvSpPr>
            <p:spPr>
              <a:xfrm>
                <a:off x="3216600" y="860040"/>
                <a:ext cx="1816920" cy="1581840"/>
              </a:xfrm>
              <a:prstGeom prst="rect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</p:grpSp>
        <p:grpSp>
          <p:nvGrpSpPr>
            <p:cNvPr id="271" name="Grupo 16"/>
            <p:cNvGrpSpPr/>
            <p:nvPr/>
          </p:nvGrpSpPr>
          <p:grpSpPr>
            <a:xfrm>
              <a:off x="716400" y="2630160"/>
              <a:ext cx="1816920" cy="1592640"/>
              <a:chOff x="716400" y="2630160"/>
              <a:chExt cx="1816920" cy="1592640"/>
            </a:xfrm>
          </p:grpSpPr>
          <p:sp>
            <p:nvSpPr>
              <p:cNvPr id="272" name="Rectángulo 17"/>
              <p:cNvSpPr/>
              <p:nvPr/>
            </p:nvSpPr>
            <p:spPr>
              <a:xfrm>
                <a:off x="783000" y="3919320"/>
                <a:ext cx="1685520" cy="30348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90000" rIns="90000" tIns="45000" bIns="45000">
                <a:spAutoFit/>
              </a:bodyPr>
              <a:p>
                <a:pPr algn="ctr">
                  <a:lnSpc>
                    <a:spcPct val="100000"/>
                  </a:lnSpc>
                </a:pPr>
                <a:r>
                  <a:rPr b="1" lang="es-ES" sz="1400" spc="-1" strike="noStrike">
                    <a:solidFill>
                      <a:srgbClr val="000000"/>
                    </a:solidFill>
                    <a:latin typeface="Calibri"/>
                  </a:rPr>
                  <a:t>ENERGIA IDRAULICA</a:t>
                </a:r>
                <a:endParaRPr b="0" lang="it-IT" sz="1400" spc="-1" strike="noStrike">
                  <a:latin typeface="Arial"/>
                </a:endParaRPr>
              </a:p>
            </p:txBody>
          </p:sp>
          <p:sp>
            <p:nvSpPr>
              <p:cNvPr id="273" name="Rectángulo 18"/>
              <p:cNvSpPr/>
              <p:nvPr/>
            </p:nvSpPr>
            <p:spPr>
              <a:xfrm>
                <a:off x="716400" y="2630160"/>
                <a:ext cx="1816920" cy="1581840"/>
              </a:xfrm>
              <a:prstGeom prst="rect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</p:grpSp>
        <p:grpSp>
          <p:nvGrpSpPr>
            <p:cNvPr id="274" name="Grupo 21"/>
            <p:cNvGrpSpPr/>
            <p:nvPr/>
          </p:nvGrpSpPr>
          <p:grpSpPr>
            <a:xfrm>
              <a:off x="3228120" y="2616480"/>
              <a:ext cx="1816920" cy="1610640"/>
              <a:chOff x="3228120" y="2616480"/>
              <a:chExt cx="1816920" cy="1610640"/>
            </a:xfrm>
          </p:grpSpPr>
          <p:sp>
            <p:nvSpPr>
              <p:cNvPr id="275" name="Rectángulo 24"/>
              <p:cNvSpPr/>
              <p:nvPr/>
            </p:nvSpPr>
            <p:spPr>
              <a:xfrm>
                <a:off x="3638880" y="3923640"/>
                <a:ext cx="995040" cy="30348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90000" rIns="90000" tIns="45000" bIns="45000">
                <a:spAutoFit/>
              </a:bodyPr>
              <a:p>
                <a:pPr algn="ctr">
                  <a:lnSpc>
                    <a:spcPct val="100000"/>
                  </a:lnSpc>
                </a:pPr>
                <a:r>
                  <a:rPr b="1" lang="es-ES" sz="1400" spc="-1" strike="noStrike">
                    <a:solidFill>
                      <a:srgbClr val="000000"/>
                    </a:solidFill>
                    <a:latin typeface="Calibri"/>
                  </a:rPr>
                  <a:t>BIOENERIA</a:t>
                </a:r>
                <a:endParaRPr b="0" lang="it-IT" sz="1400" spc="-1" strike="noStrike">
                  <a:latin typeface="Arial"/>
                </a:endParaRPr>
              </a:p>
            </p:txBody>
          </p:sp>
          <p:sp>
            <p:nvSpPr>
              <p:cNvPr id="276" name="Rectángulo 25"/>
              <p:cNvSpPr/>
              <p:nvPr/>
            </p:nvSpPr>
            <p:spPr>
              <a:xfrm>
                <a:off x="3228120" y="2616480"/>
                <a:ext cx="1816920" cy="1581840"/>
              </a:xfrm>
              <a:prstGeom prst="rect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</p:grpSp>
        <p:pic>
          <p:nvPicPr>
            <p:cNvPr id="277" name="Imagen 2" descr=""/>
            <p:cNvPicPr/>
            <p:nvPr/>
          </p:nvPicPr>
          <p:blipFill>
            <a:blip r:embed="rId1"/>
            <a:stretch/>
          </p:blipFill>
          <p:spPr>
            <a:xfrm>
              <a:off x="3322800" y="1022400"/>
              <a:ext cx="1056600" cy="105660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78" name="Imagen 26" descr=""/>
            <p:cNvPicPr/>
            <p:nvPr/>
          </p:nvPicPr>
          <p:blipFill>
            <a:blip r:embed="rId2"/>
            <a:stretch/>
          </p:blipFill>
          <p:spPr>
            <a:xfrm>
              <a:off x="830880" y="2782440"/>
              <a:ext cx="1074600" cy="107460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79" name="Imagen 7" descr=""/>
            <p:cNvPicPr/>
            <p:nvPr/>
          </p:nvPicPr>
          <p:blipFill>
            <a:blip r:embed="rId3"/>
            <a:stretch/>
          </p:blipFill>
          <p:spPr>
            <a:xfrm>
              <a:off x="4331880" y="860040"/>
              <a:ext cx="665280" cy="6652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0" name="Imagen 9" descr=""/>
            <p:cNvPicPr/>
            <p:nvPr/>
          </p:nvPicPr>
          <p:blipFill>
            <a:blip r:embed="rId4"/>
            <a:stretch/>
          </p:blipFill>
          <p:spPr>
            <a:xfrm>
              <a:off x="2020680" y="2705400"/>
              <a:ext cx="482040" cy="4820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1" name="Imagen 11" descr=""/>
            <p:cNvPicPr/>
            <p:nvPr/>
          </p:nvPicPr>
          <p:blipFill>
            <a:blip r:embed="rId5"/>
            <a:srcRect l="0" t="31823" r="0" b="0"/>
            <a:stretch/>
          </p:blipFill>
          <p:spPr>
            <a:xfrm flipH="1">
              <a:off x="768960" y="1330560"/>
              <a:ext cx="1730880" cy="9230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2" name="Imagen 4" descr=""/>
            <p:cNvPicPr/>
            <p:nvPr/>
          </p:nvPicPr>
          <p:blipFill>
            <a:blip r:embed="rId6"/>
            <a:stretch/>
          </p:blipFill>
          <p:spPr>
            <a:xfrm>
              <a:off x="1661040" y="873720"/>
              <a:ext cx="637920" cy="637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3" name="Imagen 12" descr=""/>
            <p:cNvPicPr/>
            <p:nvPr/>
          </p:nvPicPr>
          <p:blipFill>
            <a:blip r:embed="rId7"/>
            <a:stretch/>
          </p:blipFill>
          <p:spPr>
            <a:xfrm>
              <a:off x="3541680" y="2725920"/>
              <a:ext cx="1185120" cy="11851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284" name="Imagen 27" descr=""/>
          <p:cNvPicPr/>
          <p:nvPr/>
        </p:nvPicPr>
        <p:blipFill>
          <a:blip r:embed="rId8"/>
          <a:srcRect l="27367" t="49641" r="5445" b="46942"/>
          <a:stretch/>
        </p:blipFill>
        <p:spPr>
          <a:xfrm>
            <a:off x="379800" y="4212000"/>
            <a:ext cx="5477760" cy="142560"/>
          </a:xfrm>
          <a:prstGeom prst="rect">
            <a:avLst/>
          </a:prstGeom>
          <a:ln w="0">
            <a:noFill/>
          </a:ln>
        </p:spPr>
      </p:pic>
      <p:grpSp>
        <p:nvGrpSpPr>
          <p:cNvPr id="285" name="Grupo 14"/>
          <p:cNvGrpSpPr/>
          <p:nvPr/>
        </p:nvGrpSpPr>
        <p:grpSpPr>
          <a:xfrm>
            <a:off x="275040" y="228240"/>
            <a:ext cx="645480" cy="645480"/>
            <a:chOff x="275040" y="228240"/>
            <a:chExt cx="645480" cy="645480"/>
          </a:xfrm>
        </p:grpSpPr>
        <p:pic>
          <p:nvPicPr>
            <p:cNvPr id="286" name="Imagen 10" descr=""/>
            <p:cNvPicPr/>
            <p:nvPr/>
          </p:nvPicPr>
          <p:blipFill>
            <a:blip r:embed="rId9"/>
            <a:stretch/>
          </p:blipFill>
          <p:spPr>
            <a:xfrm>
              <a:off x="275040" y="228240"/>
              <a:ext cx="645480" cy="6454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7" name="Imagen 28" descr=""/>
            <p:cNvPicPr/>
            <p:nvPr/>
          </p:nvPicPr>
          <p:blipFill>
            <a:blip r:embed="rId10"/>
            <a:stretch/>
          </p:blipFill>
          <p:spPr>
            <a:xfrm>
              <a:off x="408240" y="353520"/>
              <a:ext cx="360000" cy="36000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288" name="Imagen 29" descr=""/>
          <p:cNvPicPr/>
          <p:nvPr/>
        </p:nvPicPr>
        <p:blipFill>
          <a:blip r:embed="rId11"/>
          <a:stretch/>
        </p:blipFill>
        <p:spPr>
          <a:xfrm>
            <a:off x="7826040" y="3421440"/>
            <a:ext cx="1056600" cy="1056600"/>
          </a:xfrm>
          <a:prstGeom prst="rect">
            <a:avLst/>
          </a:prstGeom>
          <a:ln w="0">
            <a:noFill/>
          </a:ln>
        </p:spPr>
      </p:pic>
      <p:pic>
        <p:nvPicPr>
          <p:cNvPr id="289" name="Imagen 30" descr=""/>
          <p:cNvPicPr/>
          <p:nvPr/>
        </p:nvPicPr>
        <p:blipFill>
          <a:blip r:embed="rId12"/>
          <a:stretch/>
        </p:blipFill>
        <p:spPr>
          <a:xfrm>
            <a:off x="6357600" y="2346480"/>
            <a:ext cx="1074600" cy="1074600"/>
          </a:xfrm>
          <a:prstGeom prst="rect">
            <a:avLst/>
          </a:prstGeom>
          <a:ln w="0">
            <a:noFill/>
          </a:ln>
        </p:spPr>
      </p:pic>
      <p:pic>
        <p:nvPicPr>
          <p:cNvPr id="290" name="Imagen 31" descr=""/>
          <p:cNvPicPr/>
          <p:nvPr/>
        </p:nvPicPr>
        <p:blipFill>
          <a:blip r:embed="rId13"/>
          <a:stretch/>
        </p:blipFill>
        <p:spPr>
          <a:xfrm>
            <a:off x="8835120" y="3259440"/>
            <a:ext cx="665280" cy="665280"/>
          </a:xfrm>
          <a:prstGeom prst="rect">
            <a:avLst/>
          </a:prstGeom>
          <a:ln w="0">
            <a:noFill/>
          </a:ln>
        </p:spPr>
      </p:pic>
      <p:pic>
        <p:nvPicPr>
          <p:cNvPr id="291" name="Imagen 32" descr=""/>
          <p:cNvPicPr/>
          <p:nvPr/>
        </p:nvPicPr>
        <p:blipFill>
          <a:blip r:embed="rId14"/>
          <a:stretch/>
        </p:blipFill>
        <p:spPr>
          <a:xfrm>
            <a:off x="7547040" y="2269440"/>
            <a:ext cx="482040" cy="482040"/>
          </a:xfrm>
          <a:prstGeom prst="rect">
            <a:avLst/>
          </a:prstGeom>
          <a:ln w="0">
            <a:noFill/>
          </a:ln>
        </p:spPr>
      </p:pic>
      <p:pic>
        <p:nvPicPr>
          <p:cNvPr id="292" name="Imagen 33" descr=""/>
          <p:cNvPicPr/>
          <p:nvPr/>
        </p:nvPicPr>
        <p:blipFill>
          <a:blip r:embed="rId15"/>
          <a:srcRect l="0" t="31823" r="0" b="0"/>
          <a:stretch/>
        </p:blipFill>
        <p:spPr>
          <a:xfrm flipH="1">
            <a:off x="6295320" y="894600"/>
            <a:ext cx="1730880" cy="923040"/>
          </a:xfrm>
          <a:prstGeom prst="rect">
            <a:avLst/>
          </a:prstGeom>
          <a:ln w="0">
            <a:noFill/>
          </a:ln>
        </p:spPr>
      </p:pic>
      <p:pic>
        <p:nvPicPr>
          <p:cNvPr id="293" name="Imagen 34" descr=""/>
          <p:cNvPicPr/>
          <p:nvPr/>
        </p:nvPicPr>
        <p:blipFill>
          <a:blip r:embed="rId16"/>
          <a:stretch/>
        </p:blipFill>
        <p:spPr>
          <a:xfrm>
            <a:off x="7187400" y="437760"/>
            <a:ext cx="637920" cy="637920"/>
          </a:xfrm>
          <a:prstGeom prst="rect">
            <a:avLst/>
          </a:prstGeom>
          <a:ln w="0">
            <a:noFill/>
          </a:ln>
        </p:spPr>
      </p:pic>
      <p:pic>
        <p:nvPicPr>
          <p:cNvPr id="294" name="Imagen 35" descr=""/>
          <p:cNvPicPr/>
          <p:nvPr/>
        </p:nvPicPr>
        <p:blipFill>
          <a:blip r:embed="rId17"/>
          <a:stretch/>
        </p:blipFill>
        <p:spPr>
          <a:xfrm>
            <a:off x="8044920" y="5125320"/>
            <a:ext cx="1185120" cy="1185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Rectángulo 5"/>
          <p:cNvSpPr/>
          <p:nvPr/>
        </p:nvSpPr>
        <p:spPr>
          <a:xfrm>
            <a:off x="181080" y="226440"/>
            <a:ext cx="5875200" cy="4146120"/>
          </a:xfrm>
          <a:prstGeom prst="rect">
            <a:avLst/>
          </a:prstGeom>
          <a:noFill/>
          <a:ln w="762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296" name="Grupo 1"/>
          <p:cNvGrpSpPr/>
          <p:nvPr/>
        </p:nvGrpSpPr>
        <p:grpSpPr>
          <a:xfrm>
            <a:off x="729360" y="860040"/>
            <a:ext cx="4304160" cy="1581840"/>
            <a:chOff x="729360" y="860040"/>
            <a:chExt cx="4304160" cy="1581840"/>
          </a:xfrm>
        </p:grpSpPr>
        <p:sp>
          <p:nvSpPr>
            <p:cNvPr id="297" name="Rectángulo 8"/>
            <p:cNvSpPr/>
            <p:nvPr/>
          </p:nvSpPr>
          <p:spPr>
            <a:xfrm>
              <a:off x="729360" y="860040"/>
              <a:ext cx="1816920" cy="1581840"/>
            </a:xfrm>
            <a:prstGeom prst="rect">
              <a:avLst/>
            </a:prstGeom>
            <a:noFill/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98" name="Rectángulo 23"/>
            <p:cNvSpPr/>
            <p:nvPr/>
          </p:nvSpPr>
          <p:spPr>
            <a:xfrm>
              <a:off x="3216600" y="860040"/>
              <a:ext cx="1816920" cy="1581840"/>
            </a:xfrm>
            <a:prstGeom prst="rect">
              <a:avLst/>
            </a:prstGeom>
            <a:noFill/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299" name="Rectángulo 18"/>
          <p:cNvSpPr/>
          <p:nvPr/>
        </p:nvSpPr>
        <p:spPr>
          <a:xfrm>
            <a:off x="716400" y="2630160"/>
            <a:ext cx="1816920" cy="158184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0" name="Rectángulo 25"/>
          <p:cNvSpPr/>
          <p:nvPr/>
        </p:nvSpPr>
        <p:spPr>
          <a:xfrm>
            <a:off x="3228120" y="2616480"/>
            <a:ext cx="1816920" cy="158184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301" name="Imagen 2" descr=""/>
          <p:cNvPicPr/>
          <p:nvPr/>
        </p:nvPicPr>
        <p:blipFill>
          <a:blip r:embed="rId1"/>
          <a:stretch/>
        </p:blipFill>
        <p:spPr>
          <a:xfrm>
            <a:off x="6867000" y="1624320"/>
            <a:ext cx="810000" cy="810000"/>
          </a:xfrm>
          <a:prstGeom prst="rect">
            <a:avLst/>
          </a:prstGeom>
          <a:ln w="0">
            <a:noFill/>
          </a:ln>
        </p:spPr>
      </p:pic>
      <p:pic>
        <p:nvPicPr>
          <p:cNvPr id="302" name="Imagen 26" descr=""/>
          <p:cNvPicPr/>
          <p:nvPr/>
        </p:nvPicPr>
        <p:blipFill>
          <a:blip r:embed="rId2"/>
          <a:stretch/>
        </p:blipFill>
        <p:spPr>
          <a:xfrm>
            <a:off x="4125240" y="5512320"/>
            <a:ext cx="838440" cy="838440"/>
          </a:xfrm>
          <a:prstGeom prst="rect">
            <a:avLst/>
          </a:prstGeom>
          <a:ln w="0">
            <a:noFill/>
          </a:ln>
        </p:spPr>
      </p:pic>
      <p:pic>
        <p:nvPicPr>
          <p:cNvPr id="303" name="Imagen 7" descr=""/>
          <p:cNvPicPr/>
          <p:nvPr/>
        </p:nvPicPr>
        <p:blipFill>
          <a:blip r:embed="rId3"/>
          <a:stretch/>
        </p:blipFill>
        <p:spPr>
          <a:xfrm>
            <a:off x="7422120" y="1369080"/>
            <a:ext cx="510120" cy="510120"/>
          </a:xfrm>
          <a:prstGeom prst="rect">
            <a:avLst/>
          </a:prstGeom>
          <a:ln w="0">
            <a:noFill/>
          </a:ln>
        </p:spPr>
      </p:pic>
      <p:pic>
        <p:nvPicPr>
          <p:cNvPr id="304" name="Imagen 9" descr=""/>
          <p:cNvPicPr/>
          <p:nvPr/>
        </p:nvPicPr>
        <p:blipFill>
          <a:blip r:embed="rId4"/>
          <a:stretch/>
        </p:blipFill>
        <p:spPr>
          <a:xfrm>
            <a:off x="4964040" y="5288760"/>
            <a:ext cx="376200" cy="376200"/>
          </a:xfrm>
          <a:prstGeom prst="rect">
            <a:avLst/>
          </a:prstGeom>
          <a:ln w="0">
            <a:noFill/>
          </a:ln>
        </p:spPr>
      </p:pic>
      <p:pic>
        <p:nvPicPr>
          <p:cNvPr id="305" name="Imagen 11" descr=""/>
          <p:cNvPicPr/>
          <p:nvPr/>
        </p:nvPicPr>
        <p:blipFill>
          <a:blip r:embed="rId5"/>
          <a:srcRect l="0" t="31812" r="0" b="0"/>
          <a:stretch/>
        </p:blipFill>
        <p:spPr>
          <a:xfrm flipH="1">
            <a:off x="564120" y="5280840"/>
            <a:ext cx="1279080" cy="681840"/>
          </a:xfrm>
          <a:prstGeom prst="rect">
            <a:avLst/>
          </a:prstGeom>
          <a:ln w="0">
            <a:noFill/>
          </a:ln>
        </p:spPr>
      </p:pic>
      <p:pic>
        <p:nvPicPr>
          <p:cNvPr id="306" name="Imagen 4" descr=""/>
          <p:cNvPicPr/>
          <p:nvPr/>
        </p:nvPicPr>
        <p:blipFill>
          <a:blip r:embed="rId6"/>
          <a:stretch/>
        </p:blipFill>
        <p:spPr>
          <a:xfrm>
            <a:off x="1203480" y="5005440"/>
            <a:ext cx="471240" cy="471240"/>
          </a:xfrm>
          <a:prstGeom prst="rect">
            <a:avLst/>
          </a:prstGeom>
          <a:ln w="0">
            <a:noFill/>
          </a:ln>
        </p:spPr>
      </p:pic>
      <p:pic>
        <p:nvPicPr>
          <p:cNvPr id="307" name="Imagen 12" descr=""/>
          <p:cNvPicPr/>
          <p:nvPr/>
        </p:nvPicPr>
        <p:blipFill>
          <a:blip r:embed="rId7"/>
          <a:stretch/>
        </p:blipFill>
        <p:spPr>
          <a:xfrm>
            <a:off x="6906960" y="3395160"/>
            <a:ext cx="803160" cy="803160"/>
          </a:xfrm>
          <a:prstGeom prst="rect">
            <a:avLst/>
          </a:prstGeom>
          <a:ln w="0">
            <a:noFill/>
          </a:ln>
        </p:spPr>
      </p:pic>
      <p:pic>
        <p:nvPicPr>
          <p:cNvPr id="308" name="Imagen 27" descr=""/>
          <p:cNvPicPr/>
          <p:nvPr/>
        </p:nvPicPr>
        <p:blipFill>
          <a:blip r:embed="rId8"/>
          <a:srcRect l="27367" t="49641" r="5445" b="46942"/>
          <a:stretch/>
        </p:blipFill>
        <p:spPr>
          <a:xfrm>
            <a:off x="379800" y="4212000"/>
            <a:ext cx="5477760" cy="142560"/>
          </a:xfrm>
          <a:prstGeom prst="rect">
            <a:avLst/>
          </a:prstGeom>
          <a:ln w="0">
            <a:noFill/>
          </a:ln>
        </p:spPr>
      </p:pic>
      <p:grpSp>
        <p:nvGrpSpPr>
          <p:cNvPr id="309" name="Grupo 29"/>
          <p:cNvGrpSpPr/>
          <p:nvPr/>
        </p:nvGrpSpPr>
        <p:grpSpPr>
          <a:xfrm>
            <a:off x="238680" y="228240"/>
            <a:ext cx="645480" cy="645480"/>
            <a:chOff x="238680" y="228240"/>
            <a:chExt cx="645480" cy="645480"/>
          </a:xfrm>
        </p:grpSpPr>
        <p:pic>
          <p:nvPicPr>
            <p:cNvPr id="310" name="Imagen 30" descr=""/>
            <p:cNvPicPr/>
            <p:nvPr/>
          </p:nvPicPr>
          <p:blipFill>
            <a:blip r:embed="rId9"/>
            <a:stretch/>
          </p:blipFill>
          <p:spPr>
            <a:xfrm>
              <a:off x="238680" y="228240"/>
              <a:ext cx="645480" cy="6454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11" name="Imagen 31" descr=""/>
            <p:cNvPicPr/>
            <p:nvPr/>
          </p:nvPicPr>
          <p:blipFill>
            <a:blip r:embed="rId10"/>
            <a:stretch/>
          </p:blipFill>
          <p:spPr>
            <a:xfrm>
              <a:off x="371880" y="353520"/>
              <a:ext cx="360000" cy="36000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312" name="CuadroTexto 28"/>
          <p:cNvSpPr/>
          <p:nvPr/>
        </p:nvSpPr>
        <p:spPr>
          <a:xfrm>
            <a:off x="634680" y="306000"/>
            <a:ext cx="558828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2400" spc="-1" strike="noStrike" u="sng">
                <a:solidFill>
                  <a:srgbClr val="000000"/>
                </a:solidFill>
                <a:uFillTx/>
                <a:latin typeface="Calibri"/>
              </a:rPr>
              <a:t>FUENTES DE ENERGÍA RENOVABLES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313" name="Rectángulo 32"/>
          <p:cNvSpPr/>
          <p:nvPr/>
        </p:nvSpPr>
        <p:spPr>
          <a:xfrm>
            <a:off x="911160" y="2161800"/>
            <a:ext cx="1453680" cy="303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400" spc="-1" strike="noStrike">
                <a:solidFill>
                  <a:srgbClr val="000000"/>
                </a:solidFill>
                <a:latin typeface="Calibri"/>
              </a:rPr>
              <a:t>ENERGIA SOLARE</a:t>
            </a:r>
            <a:endParaRPr b="0" lang="it-IT" sz="1400" spc="-1" strike="noStrike">
              <a:latin typeface="Arial"/>
            </a:endParaRPr>
          </a:p>
        </p:txBody>
      </p:sp>
      <p:sp>
        <p:nvSpPr>
          <p:cNvPr id="314" name="Rectángulo 33"/>
          <p:cNvSpPr/>
          <p:nvPr/>
        </p:nvSpPr>
        <p:spPr>
          <a:xfrm>
            <a:off x="3430440" y="2140200"/>
            <a:ext cx="1407960" cy="303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400" spc="-1" strike="noStrike">
                <a:solidFill>
                  <a:srgbClr val="000000"/>
                </a:solidFill>
                <a:latin typeface="Calibri"/>
              </a:rPr>
              <a:t>ENERGIA EOLICA</a:t>
            </a:r>
            <a:endParaRPr b="0" lang="it-IT" sz="1400" spc="-1" strike="noStrike">
              <a:latin typeface="Arial"/>
            </a:endParaRPr>
          </a:p>
        </p:txBody>
      </p:sp>
      <p:sp>
        <p:nvSpPr>
          <p:cNvPr id="315" name="Rectángulo 34"/>
          <p:cNvSpPr/>
          <p:nvPr/>
        </p:nvSpPr>
        <p:spPr>
          <a:xfrm>
            <a:off x="781920" y="3919320"/>
            <a:ext cx="1685520" cy="303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400" spc="-1" strike="noStrike">
                <a:solidFill>
                  <a:srgbClr val="000000"/>
                </a:solidFill>
                <a:latin typeface="Calibri"/>
              </a:rPr>
              <a:t>ENERGIA IDRAULICA</a:t>
            </a:r>
            <a:endParaRPr b="0" lang="it-IT" sz="1400" spc="-1" strike="noStrike">
              <a:latin typeface="Arial"/>
            </a:endParaRPr>
          </a:p>
        </p:txBody>
      </p:sp>
      <p:sp>
        <p:nvSpPr>
          <p:cNvPr id="316" name="Rectángulo 35"/>
          <p:cNvSpPr/>
          <p:nvPr/>
        </p:nvSpPr>
        <p:spPr>
          <a:xfrm>
            <a:off x="3582720" y="3923640"/>
            <a:ext cx="1107720" cy="303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400" spc="-1" strike="noStrike">
                <a:solidFill>
                  <a:srgbClr val="000000"/>
                </a:solidFill>
                <a:latin typeface="Calibri"/>
              </a:rPr>
              <a:t>BIOENERGIA</a:t>
            </a:r>
            <a:endParaRPr b="0" lang="it-IT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2" descr="Por qué el Uranio es un elemento tan importante para la tierra? -  Erenovable.com"/>
          <p:cNvPicPr/>
          <p:nvPr/>
        </p:nvPicPr>
        <p:blipFill>
          <a:blip r:embed="rId1"/>
          <a:stretch/>
        </p:blipFill>
        <p:spPr>
          <a:xfrm>
            <a:off x="3335040" y="2605320"/>
            <a:ext cx="725040" cy="639720"/>
          </a:xfrm>
          <a:prstGeom prst="rect">
            <a:avLst/>
          </a:prstGeom>
          <a:ln w="0">
            <a:noFill/>
          </a:ln>
        </p:spPr>
      </p:pic>
      <p:grpSp>
        <p:nvGrpSpPr>
          <p:cNvPr id="318" name="Grupo 6"/>
          <p:cNvGrpSpPr/>
          <p:nvPr/>
        </p:nvGrpSpPr>
        <p:grpSpPr>
          <a:xfrm>
            <a:off x="181080" y="226440"/>
            <a:ext cx="5875200" cy="4146120"/>
            <a:chOff x="181080" y="226440"/>
            <a:chExt cx="5875200" cy="4146120"/>
          </a:xfrm>
        </p:grpSpPr>
        <p:sp>
          <p:nvSpPr>
            <p:cNvPr id="319" name="CuadroTexto 3"/>
            <p:cNvSpPr/>
            <p:nvPr/>
          </p:nvSpPr>
          <p:spPr>
            <a:xfrm>
              <a:off x="507240" y="261000"/>
              <a:ext cx="520776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2800" spc="-1" strike="noStrike" u="sng">
                  <a:solidFill>
                    <a:srgbClr val="000000"/>
                  </a:solidFill>
                  <a:uFillTx/>
                  <a:latin typeface="Calibri"/>
                </a:rPr>
                <a:t>ENERGIA NON RINNOVABILE</a:t>
              </a:r>
              <a:endParaRPr b="0" lang="it-IT" sz="2800" spc="-1" strike="noStrike">
                <a:latin typeface="Arial"/>
              </a:endParaRPr>
            </a:p>
          </p:txBody>
        </p:sp>
        <p:sp>
          <p:nvSpPr>
            <p:cNvPr id="320" name="Rectángulo 5"/>
            <p:cNvSpPr/>
            <p:nvPr/>
          </p:nvSpPr>
          <p:spPr>
            <a:xfrm>
              <a:off x="181080" y="226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321" name="Grupo 1"/>
          <p:cNvGrpSpPr/>
          <p:nvPr/>
        </p:nvGrpSpPr>
        <p:grpSpPr>
          <a:xfrm>
            <a:off x="892440" y="968760"/>
            <a:ext cx="4304160" cy="1605240"/>
            <a:chOff x="892440" y="968760"/>
            <a:chExt cx="4304160" cy="1605240"/>
          </a:xfrm>
        </p:grpSpPr>
        <p:sp>
          <p:nvSpPr>
            <p:cNvPr id="322" name="Rectángulo 15"/>
            <p:cNvSpPr/>
            <p:nvPr/>
          </p:nvSpPr>
          <p:spPr>
            <a:xfrm>
              <a:off x="1346400" y="2270520"/>
              <a:ext cx="908280" cy="303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400" spc="-1" strike="noStrike">
                  <a:solidFill>
                    <a:srgbClr val="000000"/>
                  </a:solidFill>
                  <a:latin typeface="Calibri"/>
                </a:rPr>
                <a:t>CARBONE</a:t>
              </a:r>
              <a:endParaRPr b="0" lang="it-IT" sz="1400" spc="-1" strike="noStrike">
                <a:latin typeface="Arial"/>
              </a:endParaRPr>
            </a:p>
          </p:txBody>
        </p:sp>
        <p:sp>
          <p:nvSpPr>
            <p:cNvPr id="323" name="Rectángulo 8"/>
            <p:cNvSpPr/>
            <p:nvPr/>
          </p:nvSpPr>
          <p:spPr>
            <a:xfrm>
              <a:off x="892440" y="968760"/>
              <a:ext cx="1816920" cy="1581840"/>
            </a:xfrm>
            <a:prstGeom prst="rect">
              <a:avLst/>
            </a:prstGeom>
            <a:noFill/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24" name="Rectángulo 22"/>
            <p:cNvSpPr/>
            <p:nvPr/>
          </p:nvSpPr>
          <p:spPr>
            <a:xfrm>
              <a:off x="3841560" y="2248920"/>
              <a:ext cx="911160" cy="303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400" spc="-1" strike="noStrike">
                  <a:solidFill>
                    <a:srgbClr val="000000"/>
                  </a:solidFill>
                  <a:latin typeface="Calibri"/>
                </a:rPr>
                <a:t>PETROLIO</a:t>
              </a:r>
              <a:endParaRPr b="0" lang="it-IT" sz="1400" spc="-1" strike="noStrike">
                <a:latin typeface="Arial"/>
              </a:endParaRPr>
            </a:p>
          </p:txBody>
        </p:sp>
        <p:sp>
          <p:nvSpPr>
            <p:cNvPr id="325" name="Rectángulo 23"/>
            <p:cNvSpPr/>
            <p:nvPr/>
          </p:nvSpPr>
          <p:spPr>
            <a:xfrm>
              <a:off x="3379680" y="968760"/>
              <a:ext cx="1816920" cy="1581840"/>
            </a:xfrm>
            <a:prstGeom prst="rect">
              <a:avLst/>
            </a:prstGeom>
            <a:noFill/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326" name="Grupo 16"/>
          <p:cNvGrpSpPr/>
          <p:nvPr/>
        </p:nvGrpSpPr>
        <p:grpSpPr>
          <a:xfrm>
            <a:off x="2202840" y="2626920"/>
            <a:ext cx="1816920" cy="1592640"/>
            <a:chOff x="2202840" y="2626920"/>
            <a:chExt cx="1816920" cy="1592640"/>
          </a:xfrm>
        </p:grpSpPr>
        <p:sp>
          <p:nvSpPr>
            <p:cNvPr id="327" name="Rectángulo 17"/>
            <p:cNvSpPr/>
            <p:nvPr/>
          </p:nvSpPr>
          <p:spPr>
            <a:xfrm>
              <a:off x="2279880" y="3916080"/>
              <a:ext cx="1662480" cy="303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400" spc="-1" strike="noStrike">
                  <a:solidFill>
                    <a:srgbClr val="000000"/>
                  </a:solidFill>
                  <a:latin typeface="Calibri"/>
                </a:rPr>
                <a:t>ENERGIA NUCLEARE</a:t>
              </a:r>
              <a:endParaRPr b="0" lang="it-IT" sz="1400" spc="-1" strike="noStrike">
                <a:latin typeface="Arial"/>
              </a:endParaRPr>
            </a:p>
          </p:txBody>
        </p:sp>
        <p:sp>
          <p:nvSpPr>
            <p:cNvPr id="328" name="Rectángulo 18"/>
            <p:cNvSpPr/>
            <p:nvPr/>
          </p:nvSpPr>
          <p:spPr>
            <a:xfrm>
              <a:off x="2202840" y="2626920"/>
              <a:ext cx="1816920" cy="1581840"/>
            </a:xfrm>
            <a:prstGeom prst="rect">
              <a:avLst/>
            </a:prstGeom>
            <a:noFill/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329" name="Rectángulo 27"/>
          <p:cNvSpPr/>
          <p:nvPr/>
        </p:nvSpPr>
        <p:spPr>
          <a:xfrm>
            <a:off x="1339200" y="689040"/>
            <a:ext cx="3270240" cy="303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400" spc="-1" strike="noStrike">
                <a:solidFill>
                  <a:srgbClr val="000000"/>
                </a:solidFill>
                <a:latin typeface="Calibri"/>
              </a:rPr>
              <a:t>SONO QUELLE CHE SI POSSONO ESAURIRE</a:t>
            </a:r>
            <a:endParaRPr b="0" lang="it-IT" sz="1400" spc="-1" strike="noStrike">
              <a:latin typeface="Arial"/>
            </a:endParaRPr>
          </a:p>
        </p:txBody>
      </p:sp>
      <p:pic>
        <p:nvPicPr>
          <p:cNvPr id="330" name="Imagen 10" descr=""/>
          <p:cNvPicPr/>
          <p:nvPr/>
        </p:nvPicPr>
        <p:blipFill>
          <a:blip r:embed="rId2"/>
          <a:stretch/>
        </p:blipFill>
        <p:spPr>
          <a:xfrm>
            <a:off x="997920" y="935640"/>
            <a:ext cx="1488240" cy="1488240"/>
          </a:xfrm>
          <a:prstGeom prst="rect">
            <a:avLst/>
          </a:prstGeom>
          <a:ln w="0">
            <a:noFill/>
          </a:ln>
        </p:spPr>
      </p:pic>
      <p:pic>
        <p:nvPicPr>
          <p:cNvPr id="331" name="Imagen 13" descr=""/>
          <p:cNvPicPr/>
          <p:nvPr/>
        </p:nvPicPr>
        <p:blipFill>
          <a:blip r:embed="rId3"/>
          <a:stretch/>
        </p:blipFill>
        <p:spPr>
          <a:xfrm>
            <a:off x="2322000" y="2753280"/>
            <a:ext cx="1289880" cy="1289880"/>
          </a:xfrm>
          <a:prstGeom prst="rect">
            <a:avLst/>
          </a:prstGeom>
          <a:ln w="0">
            <a:noFill/>
          </a:ln>
        </p:spPr>
      </p:pic>
      <p:pic>
        <p:nvPicPr>
          <p:cNvPr id="332" name="Imagen 14" descr=""/>
          <p:cNvPicPr/>
          <p:nvPr/>
        </p:nvPicPr>
        <p:blipFill>
          <a:blip r:embed="rId4"/>
          <a:stretch/>
        </p:blipFill>
        <p:spPr>
          <a:xfrm>
            <a:off x="3678840" y="1085400"/>
            <a:ext cx="1098360" cy="1098360"/>
          </a:xfrm>
          <a:prstGeom prst="rect">
            <a:avLst/>
          </a:prstGeom>
          <a:ln w="0">
            <a:noFill/>
          </a:ln>
        </p:spPr>
      </p:pic>
      <p:pic>
        <p:nvPicPr>
          <p:cNvPr id="333" name="Imagen 20" descr=""/>
          <p:cNvPicPr/>
          <p:nvPr/>
        </p:nvPicPr>
        <p:blipFill>
          <a:blip r:embed="rId5"/>
          <a:srcRect l="27367" t="49641" r="5445" b="46942"/>
          <a:stretch/>
        </p:blipFill>
        <p:spPr>
          <a:xfrm>
            <a:off x="379800" y="4221000"/>
            <a:ext cx="5477760" cy="142560"/>
          </a:xfrm>
          <a:prstGeom prst="rect">
            <a:avLst/>
          </a:prstGeom>
          <a:ln w="0">
            <a:noFill/>
          </a:ln>
        </p:spPr>
      </p:pic>
      <p:grpSp>
        <p:nvGrpSpPr>
          <p:cNvPr id="334" name="Grupo 4"/>
          <p:cNvGrpSpPr/>
          <p:nvPr/>
        </p:nvGrpSpPr>
        <p:grpSpPr>
          <a:xfrm>
            <a:off x="244440" y="236880"/>
            <a:ext cx="741240" cy="741240"/>
            <a:chOff x="244440" y="236880"/>
            <a:chExt cx="741240" cy="741240"/>
          </a:xfrm>
        </p:grpSpPr>
        <p:pic>
          <p:nvPicPr>
            <p:cNvPr id="335" name="Imagen 26" descr=""/>
            <p:cNvPicPr/>
            <p:nvPr/>
          </p:nvPicPr>
          <p:blipFill>
            <a:blip r:embed="rId6"/>
            <a:stretch/>
          </p:blipFill>
          <p:spPr>
            <a:xfrm>
              <a:off x="505800" y="355680"/>
              <a:ext cx="227160" cy="2271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36" name="Imagen 2" descr=""/>
            <p:cNvPicPr/>
            <p:nvPr/>
          </p:nvPicPr>
          <p:blipFill>
            <a:blip r:embed="rId7"/>
            <a:stretch/>
          </p:blipFill>
          <p:spPr>
            <a:xfrm>
              <a:off x="244440" y="236880"/>
              <a:ext cx="741240" cy="74124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37" name="Picture 2" descr="Por qué el Uranio es un elemento tan importante para la tierra? -  Erenovable.com"/>
          <p:cNvPicPr/>
          <p:nvPr/>
        </p:nvPicPr>
        <p:blipFill>
          <a:blip r:embed="rId8"/>
          <a:stretch/>
        </p:blipFill>
        <p:spPr>
          <a:xfrm>
            <a:off x="8546040" y="2358720"/>
            <a:ext cx="725040" cy="639720"/>
          </a:xfrm>
          <a:prstGeom prst="rect">
            <a:avLst/>
          </a:prstGeom>
          <a:ln w="0">
            <a:noFill/>
          </a:ln>
        </p:spPr>
      </p:pic>
      <p:pic>
        <p:nvPicPr>
          <p:cNvPr id="338" name="Imagen 29" descr=""/>
          <p:cNvPicPr/>
          <p:nvPr/>
        </p:nvPicPr>
        <p:blipFill>
          <a:blip r:embed="rId9"/>
          <a:stretch/>
        </p:blipFill>
        <p:spPr>
          <a:xfrm>
            <a:off x="6208560" y="689040"/>
            <a:ext cx="1488240" cy="1488240"/>
          </a:xfrm>
          <a:prstGeom prst="rect">
            <a:avLst/>
          </a:prstGeom>
          <a:ln w="0">
            <a:noFill/>
          </a:ln>
        </p:spPr>
      </p:pic>
      <p:pic>
        <p:nvPicPr>
          <p:cNvPr id="339" name="Imagen 30" descr=""/>
          <p:cNvPicPr/>
          <p:nvPr/>
        </p:nvPicPr>
        <p:blipFill>
          <a:blip r:embed="rId10"/>
          <a:stretch/>
        </p:blipFill>
        <p:spPr>
          <a:xfrm>
            <a:off x="7533000" y="2507040"/>
            <a:ext cx="1289880" cy="1289880"/>
          </a:xfrm>
          <a:prstGeom prst="rect">
            <a:avLst/>
          </a:prstGeom>
          <a:ln w="0">
            <a:noFill/>
          </a:ln>
        </p:spPr>
      </p:pic>
      <p:pic>
        <p:nvPicPr>
          <p:cNvPr id="340" name="Imagen 31" descr=""/>
          <p:cNvPicPr/>
          <p:nvPr/>
        </p:nvPicPr>
        <p:blipFill>
          <a:blip r:embed="rId11"/>
          <a:stretch/>
        </p:blipFill>
        <p:spPr>
          <a:xfrm>
            <a:off x="8546040" y="386280"/>
            <a:ext cx="1098360" cy="1098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Picture 2" descr="Por qué el Uranio es un elemento tan importante para la tierra? -  Erenovable.com"/>
          <p:cNvPicPr/>
          <p:nvPr/>
        </p:nvPicPr>
        <p:blipFill>
          <a:blip r:embed="rId1"/>
          <a:stretch/>
        </p:blipFill>
        <p:spPr>
          <a:xfrm>
            <a:off x="7185960" y="2641680"/>
            <a:ext cx="725040" cy="639720"/>
          </a:xfrm>
          <a:prstGeom prst="rect">
            <a:avLst/>
          </a:prstGeom>
          <a:ln w="0">
            <a:noFill/>
          </a:ln>
        </p:spPr>
      </p:pic>
      <p:grpSp>
        <p:nvGrpSpPr>
          <p:cNvPr id="342" name="Grupo 6"/>
          <p:cNvGrpSpPr/>
          <p:nvPr/>
        </p:nvGrpSpPr>
        <p:grpSpPr>
          <a:xfrm>
            <a:off x="135720" y="244440"/>
            <a:ext cx="5875200" cy="4146120"/>
            <a:chOff x="135720" y="244440"/>
            <a:chExt cx="5875200" cy="4146120"/>
          </a:xfrm>
        </p:grpSpPr>
        <p:sp>
          <p:nvSpPr>
            <p:cNvPr id="343" name="CuadroTexto 3"/>
            <p:cNvSpPr/>
            <p:nvPr/>
          </p:nvSpPr>
          <p:spPr>
            <a:xfrm>
              <a:off x="462240" y="279000"/>
              <a:ext cx="520776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2800" spc="-1" strike="noStrike" u="sng">
                  <a:solidFill>
                    <a:srgbClr val="000000"/>
                  </a:solidFill>
                  <a:uFillTx/>
                  <a:latin typeface="Calibri"/>
                </a:rPr>
                <a:t>ENERGÍA NO RENOVABLE</a:t>
              </a:r>
              <a:endParaRPr b="0" lang="it-IT" sz="2800" spc="-1" strike="noStrike">
                <a:latin typeface="Arial"/>
              </a:endParaRPr>
            </a:p>
          </p:txBody>
        </p:sp>
        <p:sp>
          <p:nvSpPr>
            <p:cNvPr id="344" name="Rectángulo 5"/>
            <p:cNvSpPr/>
            <p:nvPr/>
          </p:nvSpPr>
          <p:spPr>
            <a:xfrm>
              <a:off x="135720" y="244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345" name="Grupo 1"/>
          <p:cNvGrpSpPr/>
          <p:nvPr/>
        </p:nvGrpSpPr>
        <p:grpSpPr>
          <a:xfrm>
            <a:off x="847080" y="950760"/>
            <a:ext cx="4304160" cy="1605240"/>
            <a:chOff x="847080" y="950760"/>
            <a:chExt cx="4304160" cy="1605240"/>
          </a:xfrm>
        </p:grpSpPr>
        <p:sp>
          <p:nvSpPr>
            <p:cNvPr id="346" name="Rectángulo 15"/>
            <p:cNvSpPr/>
            <p:nvPr/>
          </p:nvSpPr>
          <p:spPr>
            <a:xfrm>
              <a:off x="1301400" y="2252520"/>
              <a:ext cx="908280" cy="303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400" spc="-1" strike="noStrike">
                  <a:solidFill>
                    <a:srgbClr val="000000"/>
                  </a:solidFill>
                  <a:latin typeface="Calibri"/>
                </a:rPr>
                <a:t>CARBONE</a:t>
              </a:r>
              <a:endParaRPr b="0" lang="it-IT" sz="1400" spc="-1" strike="noStrike">
                <a:latin typeface="Arial"/>
              </a:endParaRPr>
            </a:p>
          </p:txBody>
        </p:sp>
        <p:sp>
          <p:nvSpPr>
            <p:cNvPr id="347" name="Rectángulo 8"/>
            <p:cNvSpPr/>
            <p:nvPr/>
          </p:nvSpPr>
          <p:spPr>
            <a:xfrm>
              <a:off x="847080" y="950760"/>
              <a:ext cx="1816920" cy="1581840"/>
            </a:xfrm>
            <a:prstGeom prst="rect">
              <a:avLst/>
            </a:prstGeom>
            <a:noFill/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48" name="Rectángulo 22"/>
            <p:cNvSpPr/>
            <p:nvPr/>
          </p:nvSpPr>
          <p:spPr>
            <a:xfrm>
              <a:off x="3796560" y="2230920"/>
              <a:ext cx="911160" cy="303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400" spc="-1" strike="noStrike">
                  <a:solidFill>
                    <a:srgbClr val="000000"/>
                  </a:solidFill>
                  <a:latin typeface="Calibri"/>
                </a:rPr>
                <a:t>PETROLIO</a:t>
              </a:r>
              <a:endParaRPr b="0" lang="it-IT" sz="1400" spc="-1" strike="noStrike">
                <a:latin typeface="Arial"/>
              </a:endParaRPr>
            </a:p>
          </p:txBody>
        </p:sp>
        <p:sp>
          <p:nvSpPr>
            <p:cNvPr id="349" name="Rectángulo 23"/>
            <p:cNvSpPr/>
            <p:nvPr/>
          </p:nvSpPr>
          <p:spPr>
            <a:xfrm>
              <a:off x="3334320" y="950760"/>
              <a:ext cx="1816920" cy="1581840"/>
            </a:xfrm>
            <a:prstGeom prst="rect">
              <a:avLst/>
            </a:prstGeom>
            <a:noFill/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350" name="Grupo 16"/>
          <p:cNvGrpSpPr/>
          <p:nvPr/>
        </p:nvGrpSpPr>
        <p:grpSpPr>
          <a:xfrm>
            <a:off x="2157480" y="2608560"/>
            <a:ext cx="1816920" cy="1593000"/>
            <a:chOff x="2157480" y="2608560"/>
            <a:chExt cx="1816920" cy="1593000"/>
          </a:xfrm>
        </p:grpSpPr>
        <p:sp>
          <p:nvSpPr>
            <p:cNvPr id="351" name="Rectángulo 17"/>
            <p:cNvSpPr/>
            <p:nvPr/>
          </p:nvSpPr>
          <p:spPr>
            <a:xfrm>
              <a:off x="2235240" y="3898080"/>
              <a:ext cx="1662480" cy="303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400" spc="-1" strike="noStrike">
                  <a:solidFill>
                    <a:srgbClr val="000000"/>
                  </a:solidFill>
                  <a:latin typeface="Calibri"/>
                </a:rPr>
                <a:t>ENERGIA NUCLEARE</a:t>
              </a:r>
              <a:endParaRPr b="0" lang="it-IT" sz="1400" spc="-1" strike="noStrike">
                <a:latin typeface="Arial"/>
              </a:endParaRPr>
            </a:p>
          </p:txBody>
        </p:sp>
        <p:sp>
          <p:nvSpPr>
            <p:cNvPr id="352" name="Rectángulo 18"/>
            <p:cNvSpPr/>
            <p:nvPr/>
          </p:nvSpPr>
          <p:spPr>
            <a:xfrm>
              <a:off x="2157480" y="2608560"/>
              <a:ext cx="1816920" cy="1581840"/>
            </a:xfrm>
            <a:prstGeom prst="rect">
              <a:avLst/>
            </a:prstGeom>
            <a:noFill/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353" name="Rectángulo 27"/>
          <p:cNvSpPr/>
          <p:nvPr/>
        </p:nvSpPr>
        <p:spPr>
          <a:xfrm>
            <a:off x="1578240" y="680040"/>
            <a:ext cx="2697120" cy="303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400" spc="-1" strike="noStrike">
                <a:solidFill>
                  <a:srgbClr val="000000"/>
                </a:solidFill>
                <a:latin typeface="Calibri"/>
              </a:rPr>
              <a:t>SON LAS QUE SE PUEDEN AGOTAR</a:t>
            </a:r>
            <a:endParaRPr b="0" lang="it-IT" sz="1400" spc="-1" strike="noStrike">
              <a:latin typeface="Arial"/>
            </a:endParaRPr>
          </a:p>
        </p:txBody>
      </p:sp>
      <p:pic>
        <p:nvPicPr>
          <p:cNvPr id="354" name="Imagen 10" descr=""/>
          <p:cNvPicPr/>
          <p:nvPr/>
        </p:nvPicPr>
        <p:blipFill>
          <a:blip r:embed="rId2"/>
          <a:stretch/>
        </p:blipFill>
        <p:spPr>
          <a:xfrm>
            <a:off x="6151320" y="236520"/>
            <a:ext cx="1488240" cy="1488240"/>
          </a:xfrm>
          <a:prstGeom prst="rect">
            <a:avLst/>
          </a:prstGeom>
          <a:ln w="0">
            <a:noFill/>
          </a:ln>
        </p:spPr>
      </p:pic>
      <p:pic>
        <p:nvPicPr>
          <p:cNvPr id="355" name="Imagen 13" descr=""/>
          <p:cNvPicPr/>
          <p:nvPr/>
        </p:nvPicPr>
        <p:blipFill>
          <a:blip r:embed="rId3"/>
          <a:stretch/>
        </p:blipFill>
        <p:spPr>
          <a:xfrm>
            <a:off x="6367320" y="2856960"/>
            <a:ext cx="1289880" cy="1289880"/>
          </a:xfrm>
          <a:prstGeom prst="rect">
            <a:avLst/>
          </a:prstGeom>
          <a:ln w="0">
            <a:noFill/>
          </a:ln>
        </p:spPr>
      </p:pic>
      <p:pic>
        <p:nvPicPr>
          <p:cNvPr id="356" name="Imagen 14" descr=""/>
          <p:cNvPicPr/>
          <p:nvPr/>
        </p:nvPicPr>
        <p:blipFill>
          <a:blip r:embed="rId4"/>
          <a:stretch/>
        </p:blipFill>
        <p:spPr>
          <a:xfrm>
            <a:off x="7897680" y="431280"/>
            <a:ext cx="1098360" cy="1098360"/>
          </a:xfrm>
          <a:prstGeom prst="rect">
            <a:avLst/>
          </a:prstGeom>
          <a:ln w="0">
            <a:noFill/>
          </a:ln>
        </p:spPr>
      </p:pic>
      <p:pic>
        <p:nvPicPr>
          <p:cNvPr id="357" name="Imagen 20" descr=""/>
          <p:cNvPicPr/>
          <p:nvPr/>
        </p:nvPicPr>
        <p:blipFill>
          <a:blip r:embed="rId5"/>
          <a:srcRect l="27367" t="49641" r="5445" b="46942"/>
          <a:stretch/>
        </p:blipFill>
        <p:spPr>
          <a:xfrm>
            <a:off x="379800" y="4203000"/>
            <a:ext cx="5477760" cy="142560"/>
          </a:xfrm>
          <a:prstGeom prst="rect">
            <a:avLst/>
          </a:prstGeom>
          <a:ln w="0">
            <a:noFill/>
          </a:ln>
        </p:spPr>
      </p:pic>
      <p:grpSp>
        <p:nvGrpSpPr>
          <p:cNvPr id="358" name="Grupo 24"/>
          <p:cNvGrpSpPr/>
          <p:nvPr/>
        </p:nvGrpSpPr>
        <p:grpSpPr>
          <a:xfrm>
            <a:off x="244440" y="236880"/>
            <a:ext cx="741240" cy="741240"/>
            <a:chOff x="244440" y="236880"/>
            <a:chExt cx="741240" cy="741240"/>
          </a:xfrm>
        </p:grpSpPr>
        <p:pic>
          <p:nvPicPr>
            <p:cNvPr id="359" name="Imagen 25" descr=""/>
            <p:cNvPicPr/>
            <p:nvPr/>
          </p:nvPicPr>
          <p:blipFill>
            <a:blip r:embed="rId6"/>
            <a:stretch/>
          </p:blipFill>
          <p:spPr>
            <a:xfrm>
              <a:off x="505800" y="355680"/>
              <a:ext cx="227160" cy="2271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0" name="Imagen 26" descr=""/>
            <p:cNvPicPr/>
            <p:nvPr/>
          </p:nvPicPr>
          <p:blipFill>
            <a:blip r:embed="rId7"/>
            <a:stretch/>
          </p:blipFill>
          <p:spPr>
            <a:xfrm>
              <a:off x="244440" y="236880"/>
              <a:ext cx="741240" cy="74124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Rectángulo 5"/>
          <p:cNvSpPr/>
          <p:nvPr/>
        </p:nvSpPr>
        <p:spPr>
          <a:xfrm>
            <a:off x="199080" y="244440"/>
            <a:ext cx="5875200" cy="4146120"/>
          </a:xfrm>
          <a:prstGeom prst="rect">
            <a:avLst/>
          </a:prstGeom>
          <a:noFill/>
          <a:ln w="762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362" name="Imagen 4" descr=""/>
          <p:cNvPicPr/>
          <p:nvPr/>
        </p:nvPicPr>
        <p:blipFill>
          <a:blip r:embed="rId1"/>
          <a:srcRect l="27367" t="49641" r="5445" b="46942"/>
          <a:stretch/>
        </p:blipFill>
        <p:spPr>
          <a:xfrm>
            <a:off x="379800" y="4203000"/>
            <a:ext cx="5477760" cy="142560"/>
          </a:xfrm>
          <a:prstGeom prst="rect">
            <a:avLst/>
          </a:prstGeom>
          <a:ln w="0">
            <a:noFill/>
          </a:ln>
        </p:spPr>
      </p:pic>
      <p:sp>
        <p:nvSpPr>
          <p:cNvPr id="363" name="CuadroTexto 6"/>
          <p:cNvSpPr/>
          <p:nvPr/>
        </p:nvSpPr>
        <p:spPr>
          <a:xfrm>
            <a:off x="462240" y="279000"/>
            <a:ext cx="52077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2800" spc="-1" strike="noStrike" u="sng">
                <a:solidFill>
                  <a:srgbClr val="000000"/>
                </a:solidFill>
                <a:uFillTx/>
                <a:latin typeface="Calibri"/>
              </a:rPr>
              <a:t>STATI DELLA MATERIA</a:t>
            </a:r>
            <a:endParaRPr b="0" lang="it-IT" sz="2800" spc="-1" strike="noStrike">
              <a:latin typeface="Arial"/>
            </a:endParaRPr>
          </a:p>
        </p:txBody>
      </p:sp>
      <p:grpSp>
        <p:nvGrpSpPr>
          <p:cNvPr id="364" name="Grupo 15"/>
          <p:cNvGrpSpPr/>
          <p:nvPr/>
        </p:nvGrpSpPr>
        <p:grpSpPr>
          <a:xfrm>
            <a:off x="1394640" y="696960"/>
            <a:ext cx="3421440" cy="3461040"/>
            <a:chOff x="1394640" y="696960"/>
            <a:chExt cx="3421440" cy="3461040"/>
          </a:xfrm>
        </p:grpSpPr>
        <p:pic>
          <p:nvPicPr>
            <p:cNvPr id="365" name="Imagen 8" descr=""/>
            <p:cNvPicPr/>
            <p:nvPr/>
          </p:nvPicPr>
          <p:blipFill>
            <a:blip r:embed="rId2"/>
            <a:stretch/>
          </p:blipFill>
          <p:spPr>
            <a:xfrm>
              <a:off x="1394640" y="703800"/>
              <a:ext cx="3421440" cy="345420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6" name="Imagen 13" descr=""/>
            <p:cNvPicPr/>
            <p:nvPr/>
          </p:nvPicPr>
          <p:blipFill>
            <a:blip r:embed="rId3"/>
            <a:stretch/>
          </p:blipFill>
          <p:spPr>
            <a:xfrm>
              <a:off x="1394640" y="703800"/>
              <a:ext cx="3421440" cy="345420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7" name="Imagen 14" descr=""/>
            <p:cNvPicPr/>
            <p:nvPr/>
          </p:nvPicPr>
          <p:blipFill>
            <a:blip r:embed="rId4"/>
            <a:stretch/>
          </p:blipFill>
          <p:spPr>
            <a:xfrm>
              <a:off x="1394640" y="696960"/>
              <a:ext cx="3421440" cy="345420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Rectángulo 5"/>
          <p:cNvSpPr/>
          <p:nvPr/>
        </p:nvSpPr>
        <p:spPr>
          <a:xfrm>
            <a:off x="199080" y="244440"/>
            <a:ext cx="5875200" cy="4146120"/>
          </a:xfrm>
          <a:prstGeom prst="rect">
            <a:avLst/>
          </a:prstGeom>
          <a:noFill/>
          <a:ln w="762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369" name="Picture 2" descr="Qué es la Materia? - Estados y Propiedades - Aprendí Hoy..."/>
          <p:cNvPicPr/>
          <p:nvPr/>
        </p:nvPicPr>
        <p:blipFill>
          <a:blip r:embed="rId1"/>
          <a:srcRect l="0" t="69664" r="0" b="17092"/>
          <a:stretch/>
        </p:blipFill>
        <p:spPr>
          <a:xfrm>
            <a:off x="72360" y="3195720"/>
            <a:ext cx="6115320" cy="560880"/>
          </a:xfrm>
          <a:prstGeom prst="rect">
            <a:avLst/>
          </a:prstGeom>
          <a:ln w="0">
            <a:noFill/>
          </a:ln>
        </p:spPr>
      </p:pic>
      <p:pic>
        <p:nvPicPr>
          <p:cNvPr id="370" name="Imagen 4" descr=""/>
          <p:cNvPicPr/>
          <p:nvPr/>
        </p:nvPicPr>
        <p:blipFill>
          <a:blip r:embed="rId2"/>
          <a:srcRect l="27367" t="49641" r="5445" b="46942"/>
          <a:stretch/>
        </p:blipFill>
        <p:spPr>
          <a:xfrm>
            <a:off x="379800" y="4203000"/>
            <a:ext cx="5477760" cy="142560"/>
          </a:xfrm>
          <a:prstGeom prst="rect">
            <a:avLst/>
          </a:prstGeom>
          <a:ln w="0">
            <a:noFill/>
          </a:ln>
        </p:spPr>
      </p:pic>
      <p:sp>
        <p:nvSpPr>
          <p:cNvPr id="371" name="CuadroTexto 6"/>
          <p:cNvSpPr/>
          <p:nvPr/>
        </p:nvSpPr>
        <p:spPr>
          <a:xfrm>
            <a:off x="462240" y="279000"/>
            <a:ext cx="52077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2800" spc="-1" strike="noStrike" u="sng">
                <a:solidFill>
                  <a:srgbClr val="000000"/>
                </a:solidFill>
                <a:uFillTx/>
                <a:latin typeface="Calibri"/>
              </a:rPr>
              <a:t>ESTADOS DE LA MATERIA</a:t>
            </a:r>
            <a:endParaRPr b="0" lang="it-IT" sz="2800" spc="-1" strike="noStrike">
              <a:latin typeface="Arial"/>
            </a:endParaRPr>
          </a:p>
        </p:txBody>
      </p:sp>
      <p:pic>
        <p:nvPicPr>
          <p:cNvPr id="372" name="Imagen 1" descr=""/>
          <p:cNvPicPr/>
          <p:nvPr/>
        </p:nvPicPr>
        <p:blipFill>
          <a:blip r:embed="rId3"/>
          <a:srcRect l="64254" t="57035" r="4384" b="11792"/>
          <a:stretch/>
        </p:blipFill>
        <p:spPr>
          <a:xfrm>
            <a:off x="439200" y="1506960"/>
            <a:ext cx="1493640" cy="1484280"/>
          </a:xfrm>
          <a:prstGeom prst="rect">
            <a:avLst/>
          </a:prstGeom>
          <a:ln w="0">
            <a:noFill/>
          </a:ln>
        </p:spPr>
      </p:pic>
      <p:pic>
        <p:nvPicPr>
          <p:cNvPr id="373" name="Imagen 7" descr=""/>
          <p:cNvPicPr/>
          <p:nvPr/>
        </p:nvPicPr>
        <p:blipFill>
          <a:blip r:embed="rId4"/>
          <a:srcRect l="64254" t="57035" r="4384" b="11792"/>
          <a:stretch/>
        </p:blipFill>
        <p:spPr>
          <a:xfrm>
            <a:off x="297000" y="4956480"/>
            <a:ext cx="1493640" cy="1484280"/>
          </a:xfrm>
          <a:prstGeom prst="rect">
            <a:avLst/>
          </a:prstGeom>
          <a:ln w="0">
            <a:noFill/>
          </a:ln>
        </p:spPr>
      </p:pic>
      <p:pic>
        <p:nvPicPr>
          <p:cNvPr id="374" name="Imagen 2" descr=""/>
          <p:cNvPicPr/>
          <p:nvPr/>
        </p:nvPicPr>
        <p:blipFill>
          <a:blip r:embed="rId5"/>
          <a:srcRect l="0" t="57082" r="61051" b="0"/>
          <a:stretch/>
        </p:blipFill>
        <p:spPr>
          <a:xfrm>
            <a:off x="1932840" y="1302480"/>
            <a:ext cx="1855080" cy="2043720"/>
          </a:xfrm>
          <a:prstGeom prst="rect">
            <a:avLst/>
          </a:prstGeom>
          <a:ln w="0">
            <a:noFill/>
          </a:ln>
        </p:spPr>
      </p:pic>
      <p:pic>
        <p:nvPicPr>
          <p:cNvPr id="375" name="Imagen 11" descr=""/>
          <p:cNvPicPr/>
          <p:nvPr/>
        </p:nvPicPr>
        <p:blipFill>
          <a:blip r:embed="rId6"/>
          <a:srcRect l="0" t="57082" r="61051" b="0"/>
          <a:stretch/>
        </p:blipFill>
        <p:spPr>
          <a:xfrm>
            <a:off x="2138400" y="4813920"/>
            <a:ext cx="1855080" cy="2043720"/>
          </a:xfrm>
          <a:prstGeom prst="rect">
            <a:avLst/>
          </a:prstGeom>
          <a:ln w="0">
            <a:noFill/>
          </a:ln>
        </p:spPr>
      </p:pic>
      <p:pic>
        <p:nvPicPr>
          <p:cNvPr id="376" name="Imagen 3" descr=""/>
          <p:cNvPicPr/>
          <p:nvPr/>
        </p:nvPicPr>
        <p:blipFill>
          <a:blip r:embed="rId7"/>
          <a:srcRect l="15960" t="7843" r="14089" b="43116"/>
          <a:stretch/>
        </p:blipFill>
        <p:spPr>
          <a:xfrm>
            <a:off x="4142520" y="1588320"/>
            <a:ext cx="1805400" cy="1265760"/>
          </a:xfrm>
          <a:prstGeom prst="rect">
            <a:avLst/>
          </a:prstGeom>
          <a:ln w="0">
            <a:noFill/>
          </a:ln>
        </p:spPr>
      </p:pic>
      <p:pic>
        <p:nvPicPr>
          <p:cNvPr id="377" name="Imagen 12" descr=""/>
          <p:cNvPicPr/>
          <p:nvPr/>
        </p:nvPicPr>
        <p:blipFill>
          <a:blip r:embed="rId8"/>
          <a:srcRect l="15960" t="7843" r="14089" b="43116"/>
          <a:stretch/>
        </p:blipFill>
        <p:spPr>
          <a:xfrm>
            <a:off x="4539600" y="4912200"/>
            <a:ext cx="1805400" cy="1265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Rectángulo 5"/>
          <p:cNvSpPr/>
          <p:nvPr/>
        </p:nvSpPr>
        <p:spPr>
          <a:xfrm>
            <a:off x="199080" y="244440"/>
            <a:ext cx="5875200" cy="4146120"/>
          </a:xfrm>
          <a:prstGeom prst="rect">
            <a:avLst/>
          </a:prstGeom>
          <a:noFill/>
          <a:ln w="762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379" name="Picture 2" descr="Qué es la Materia? - Estados y Propiedades - Aprendí Hoy..."/>
          <p:cNvPicPr/>
          <p:nvPr/>
        </p:nvPicPr>
        <p:blipFill>
          <a:blip r:embed="rId1"/>
          <a:srcRect l="0" t="69664" r="0" b="17092"/>
          <a:stretch/>
        </p:blipFill>
        <p:spPr>
          <a:xfrm>
            <a:off x="72360" y="3195720"/>
            <a:ext cx="6115320" cy="560880"/>
          </a:xfrm>
          <a:prstGeom prst="rect">
            <a:avLst/>
          </a:prstGeom>
          <a:ln w="0">
            <a:noFill/>
          </a:ln>
        </p:spPr>
      </p:pic>
      <p:pic>
        <p:nvPicPr>
          <p:cNvPr id="380" name="Imagen 4" descr=""/>
          <p:cNvPicPr/>
          <p:nvPr/>
        </p:nvPicPr>
        <p:blipFill>
          <a:blip r:embed="rId2"/>
          <a:srcRect l="27367" t="49641" r="5445" b="46942"/>
          <a:stretch/>
        </p:blipFill>
        <p:spPr>
          <a:xfrm>
            <a:off x="379800" y="4203000"/>
            <a:ext cx="5477760" cy="142560"/>
          </a:xfrm>
          <a:prstGeom prst="rect">
            <a:avLst/>
          </a:prstGeom>
          <a:ln w="0">
            <a:noFill/>
          </a:ln>
        </p:spPr>
      </p:pic>
      <p:sp>
        <p:nvSpPr>
          <p:cNvPr id="381" name="CuadroTexto 6"/>
          <p:cNvSpPr/>
          <p:nvPr/>
        </p:nvSpPr>
        <p:spPr>
          <a:xfrm>
            <a:off x="462240" y="279000"/>
            <a:ext cx="52077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2800" spc="-1" strike="noStrike" u="sng">
                <a:solidFill>
                  <a:srgbClr val="000000"/>
                </a:solidFill>
                <a:uFillTx/>
                <a:latin typeface="Calibri"/>
              </a:rPr>
              <a:t>ESTADOS DE LA MATERIA</a:t>
            </a:r>
            <a:endParaRPr b="0" lang="it-IT" sz="2800" spc="-1" strike="noStrike">
              <a:latin typeface="Arial"/>
            </a:endParaRPr>
          </a:p>
        </p:txBody>
      </p:sp>
      <p:pic>
        <p:nvPicPr>
          <p:cNvPr id="382" name="Imagen 7" descr=""/>
          <p:cNvPicPr/>
          <p:nvPr/>
        </p:nvPicPr>
        <p:blipFill>
          <a:blip r:embed="rId3"/>
          <a:srcRect l="64254" t="57035" r="4384" b="11792"/>
          <a:stretch/>
        </p:blipFill>
        <p:spPr>
          <a:xfrm>
            <a:off x="297000" y="4956480"/>
            <a:ext cx="1493640" cy="1484280"/>
          </a:xfrm>
          <a:prstGeom prst="rect">
            <a:avLst/>
          </a:prstGeom>
          <a:ln w="0">
            <a:noFill/>
          </a:ln>
        </p:spPr>
      </p:pic>
      <p:pic>
        <p:nvPicPr>
          <p:cNvPr id="383" name="Imagen 11" descr=""/>
          <p:cNvPicPr/>
          <p:nvPr/>
        </p:nvPicPr>
        <p:blipFill>
          <a:blip r:embed="rId4"/>
          <a:srcRect l="0" t="57082" r="61051" b="0"/>
          <a:stretch/>
        </p:blipFill>
        <p:spPr>
          <a:xfrm>
            <a:off x="2138400" y="4813920"/>
            <a:ext cx="1855080" cy="2043720"/>
          </a:xfrm>
          <a:prstGeom prst="rect">
            <a:avLst/>
          </a:prstGeom>
          <a:ln w="0">
            <a:noFill/>
          </a:ln>
        </p:spPr>
      </p:pic>
      <p:pic>
        <p:nvPicPr>
          <p:cNvPr id="384" name="Imagen 12" descr=""/>
          <p:cNvPicPr/>
          <p:nvPr/>
        </p:nvPicPr>
        <p:blipFill>
          <a:blip r:embed="rId5"/>
          <a:srcRect l="15960" t="7843" r="14089" b="43116"/>
          <a:stretch/>
        </p:blipFill>
        <p:spPr>
          <a:xfrm>
            <a:off x="4539600" y="4912200"/>
            <a:ext cx="1805400" cy="1265760"/>
          </a:xfrm>
          <a:prstGeom prst="rect">
            <a:avLst/>
          </a:prstGeom>
          <a:ln w="0">
            <a:noFill/>
          </a:ln>
        </p:spPr>
      </p:pic>
      <p:sp>
        <p:nvSpPr>
          <p:cNvPr id="385" name="Rectángulo 13"/>
          <p:cNvSpPr/>
          <p:nvPr/>
        </p:nvSpPr>
        <p:spPr>
          <a:xfrm>
            <a:off x="2358720" y="1504800"/>
            <a:ext cx="1728720" cy="17125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86" name="Rectángulo 14"/>
          <p:cNvSpPr/>
          <p:nvPr/>
        </p:nvSpPr>
        <p:spPr>
          <a:xfrm>
            <a:off x="371880" y="1504800"/>
            <a:ext cx="1728720" cy="17125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87" name="Rectángulo 16"/>
          <p:cNvSpPr/>
          <p:nvPr/>
        </p:nvSpPr>
        <p:spPr>
          <a:xfrm>
            <a:off x="4210560" y="1504800"/>
            <a:ext cx="1728720" cy="17125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8" name="Grupo 6"/>
          <p:cNvGrpSpPr/>
          <p:nvPr/>
        </p:nvGrpSpPr>
        <p:grpSpPr>
          <a:xfrm>
            <a:off x="163440" y="244440"/>
            <a:ext cx="5875200" cy="4146120"/>
            <a:chOff x="163440" y="244440"/>
            <a:chExt cx="5875200" cy="4146120"/>
          </a:xfrm>
        </p:grpSpPr>
        <p:sp>
          <p:nvSpPr>
            <p:cNvPr id="389" name="CuadroTexto 3"/>
            <p:cNvSpPr/>
            <p:nvPr/>
          </p:nvSpPr>
          <p:spPr>
            <a:xfrm>
              <a:off x="851760" y="525240"/>
              <a:ext cx="4444920" cy="7905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1" lang="es-ES" sz="2800" spc="-1" strike="noStrike" u="sng">
                  <a:solidFill>
                    <a:srgbClr val="000000"/>
                  </a:solidFill>
                  <a:uFillTx/>
                  <a:latin typeface="Calibri"/>
                </a:rPr>
                <a:t>FUSIONE</a:t>
              </a:r>
              <a:r>
                <a:rPr b="0" lang="es-ES" sz="1800" spc="-1" strike="noStrike">
                  <a:solidFill>
                    <a:srgbClr val="000000"/>
                  </a:solidFill>
                  <a:latin typeface="Calibri"/>
                </a:rPr>
                <a:t>: PASSAGGIO DA SOLIDO A LIQUIDO</a:t>
              </a:r>
              <a:endParaRPr b="0" lang="it-IT" sz="1800" spc="-1" strike="noStrike">
                <a:latin typeface="Arial"/>
              </a:endParaRPr>
            </a:p>
          </p:txBody>
        </p:sp>
        <p:pic>
          <p:nvPicPr>
            <p:cNvPr id="390" name="Picture 2" descr="Qué es la Materia? - Estados y Propiedades - Aprendí Hoy..."/>
            <p:cNvPicPr/>
            <p:nvPr/>
          </p:nvPicPr>
          <p:blipFill>
            <a:blip r:embed="rId1"/>
            <a:srcRect l="6421" t="70952" r="70998" b="19363"/>
            <a:stretch/>
          </p:blipFill>
          <p:spPr>
            <a:xfrm>
              <a:off x="335520" y="3594240"/>
              <a:ext cx="1708920" cy="4885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91" name="Picture 2" descr="Qué es la Materia? - Estados y Propiedades - Aprendí Hoy..."/>
            <p:cNvPicPr/>
            <p:nvPr/>
          </p:nvPicPr>
          <p:blipFill>
            <a:blip r:embed="rId2"/>
            <a:srcRect l="34224" t="71058" r="33691" b="19515"/>
            <a:stretch/>
          </p:blipFill>
          <p:spPr>
            <a:xfrm>
              <a:off x="3400200" y="3621240"/>
              <a:ext cx="2356200" cy="46152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92" name="Flecha derecha 2"/>
            <p:cNvSpPr/>
            <p:nvPr/>
          </p:nvSpPr>
          <p:spPr>
            <a:xfrm>
              <a:off x="2421720" y="2225880"/>
              <a:ext cx="978120" cy="91188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ea278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93" name="Rectángulo 5"/>
            <p:cNvSpPr/>
            <p:nvPr/>
          </p:nvSpPr>
          <p:spPr>
            <a:xfrm>
              <a:off x="163440" y="244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394" name="Rectángulo 7"/>
          <p:cNvSpPr/>
          <p:nvPr/>
        </p:nvSpPr>
        <p:spPr>
          <a:xfrm>
            <a:off x="6464160" y="374760"/>
            <a:ext cx="1635840" cy="82368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s-ES" sz="2800" spc="-1" strike="noStrike">
                <a:solidFill>
                  <a:srgbClr val="000000"/>
                </a:solidFill>
                <a:latin typeface="Calibri"/>
              </a:rPr>
              <a:t>FUSIONE</a:t>
            </a:r>
            <a:endParaRPr b="0" lang="it-IT" sz="2800" spc="-1" strike="noStrike">
              <a:latin typeface="Arial"/>
            </a:endParaRPr>
          </a:p>
        </p:txBody>
      </p:sp>
      <p:pic>
        <p:nvPicPr>
          <p:cNvPr id="395" name="Imagen 8" descr=""/>
          <p:cNvPicPr/>
          <p:nvPr/>
        </p:nvPicPr>
        <p:blipFill>
          <a:blip r:embed="rId3"/>
          <a:srcRect l="27367" t="49641" r="5445" b="46942"/>
          <a:stretch/>
        </p:blipFill>
        <p:spPr>
          <a:xfrm>
            <a:off x="379800" y="422100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396" name="Imagen 9" descr=""/>
          <p:cNvPicPr/>
          <p:nvPr/>
        </p:nvPicPr>
        <p:blipFill>
          <a:blip r:embed="rId4"/>
          <a:srcRect l="64254" t="57035" r="4384" b="11792"/>
          <a:stretch/>
        </p:blipFill>
        <p:spPr>
          <a:xfrm>
            <a:off x="487080" y="1913760"/>
            <a:ext cx="1493640" cy="1484280"/>
          </a:xfrm>
          <a:prstGeom prst="rect">
            <a:avLst/>
          </a:prstGeom>
          <a:ln w="0">
            <a:noFill/>
          </a:ln>
        </p:spPr>
      </p:pic>
      <p:pic>
        <p:nvPicPr>
          <p:cNvPr id="397" name="Imagen 10" descr=""/>
          <p:cNvPicPr/>
          <p:nvPr/>
        </p:nvPicPr>
        <p:blipFill>
          <a:blip r:embed="rId5"/>
          <a:srcRect l="0" t="57082" r="61051" b="0"/>
          <a:stretch/>
        </p:blipFill>
        <p:spPr>
          <a:xfrm>
            <a:off x="3435840" y="1523520"/>
            <a:ext cx="1855080" cy="2043720"/>
          </a:xfrm>
          <a:prstGeom prst="rect">
            <a:avLst/>
          </a:prstGeom>
          <a:ln w="0">
            <a:noFill/>
          </a:ln>
        </p:spPr>
      </p:pic>
      <p:pic>
        <p:nvPicPr>
          <p:cNvPr id="398" name="Imagen 1" descr=""/>
          <p:cNvPicPr/>
          <p:nvPr/>
        </p:nvPicPr>
        <p:blipFill>
          <a:blip r:embed="rId6"/>
          <a:stretch/>
        </p:blipFill>
        <p:spPr>
          <a:xfrm>
            <a:off x="2268720" y="990000"/>
            <a:ext cx="1166400" cy="1166400"/>
          </a:xfrm>
          <a:prstGeom prst="rect">
            <a:avLst/>
          </a:prstGeom>
          <a:ln w="0">
            <a:noFill/>
          </a:ln>
        </p:spPr>
      </p:pic>
      <p:pic>
        <p:nvPicPr>
          <p:cNvPr id="399" name="Imagen 12" descr=""/>
          <p:cNvPicPr/>
          <p:nvPr/>
        </p:nvPicPr>
        <p:blipFill>
          <a:blip r:embed="rId7"/>
          <a:srcRect l="64254" t="57035" r="4384" b="11792"/>
          <a:stretch/>
        </p:blipFill>
        <p:spPr>
          <a:xfrm>
            <a:off x="6494760" y="1575360"/>
            <a:ext cx="1493640" cy="1484280"/>
          </a:xfrm>
          <a:prstGeom prst="rect">
            <a:avLst/>
          </a:prstGeom>
          <a:ln w="0">
            <a:noFill/>
          </a:ln>
        </p:spPr>
      </p:pic>
      <p:pic>
        <p:nvPicPr>
          <p:cNvPr id="400" name="Imagen 13" descr=""/>
          <p:cNvPicPr/>
          <p:nvPr/>
        </p:nvPicPr>
        <p:blipFill>
          <a:blip r:embed="rId8"/>
          <a:srcRect l="0" t="57082" r="61051" b="0"/>
          <a:stretch/>
        </p:blipFill>
        <p:spPr>
          <a:xfrm>
            <a:off x="6038640" y="3368880"/>
            <a:ext cx="1855080" cy="2043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1" name="Grupo 6"/>
          <p:cNvGrpSpPr/>
          <p:nvPr/>
        </p:nvGrpSpPr>
        <p:grpSpPr>
          <a:xfrm>
            <a:off x="199080" y="244440"/>
            <a:ext cx="5875200" cy="4146120"/>
            <a:chOff x="199080" y="244440"/>
            <a:chExt cx="5875200" cy="4146120"/>
          </a:xfrm>
        </p:grpSpPr>
        <p:sp>
          <p:nvSpPr>
            <p:cNvPr id="402" name="CuadroTexto 3"/>
            <p:cNvSpPr/>
            <p:nvPr/>
          </p:nvSpPr>
          <p:spPr>
            <a:xfrm>
              <a:off x="887400" y="525240"/>
              <a:ext cx="4444920" cy="7905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1" lang="es-ES" sz="2800" spc="-1" strike="noStrike" u="sng">
                  <a:solidFill>
                    <a:srgbClr val="000000"/>
                  </a:solidFill>
                  <a:uFillTx/>
                  <a:latin typeface="Calibri"/>
                </a:rPr>
                <a:t>FUSIONE</a:t>
              </a:r>
              <a:r>
                <a:rPr b="0" lang="es-ES" sz="1800" spc="-1" strike="noStrike">
                  <a:solidFill>
                    <a:srgbClr val="000000"/>
                  </a:solidFill>
                  <a:latin typeface="Calibri"/>
                </a:rPr>
                <a:t>: PASSAGGIO DA SOLIDO A LIQUIDO</a:t>
              </a:r>
              <a:endParaRPr b="0" lang="it-IT" sz="1800" spc="-1" strike="noStrike">
                <a:latin typeface="Arial"/>
              </a:endParaRPr>
            </a:p>
          </p:txBody>
        </p:sp>
        <p:pic>
          <p:nvPicPr>
            <p:cNvPr id="403" name="Picture 2" descr="Qué es la Materia? - Estados y Propiedades - Aprendí Hoy..."/>
            <p:cNvPicPr/>
            <p:nvPr/>
          </p:nvPicPr>
          <p:blipFill>
            <a:blip r:embed="rId1"/>
            <a:srcRect l="6421" t="70952" r="70998" b="19363"/>
            <a:stretch/>
          </p:blipFill>
          <p:spPr>
            <a:xfrm>
              <a:off x="371160" y="3594240"/>
              <a:ext cx="1708920" cy="4885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04" name="Picture 2" descr="Qué es la Materia? - Estados y Propiedades - Aprendí Hoy..."/>
            <p:cNvPicPr/>
            <p:nvPr/>
          </p:nvPicPr>
          <p:blipFill>
            <a:blip r:embed="rId2"/>
            <a:srcRect l="34224" t="71058" r="33691" b="19515"/>
            <a:stretch/>
          </p:blipFill>
          <p:spPr>
            <a:xfrm>
              <a:off x="3435840" y="3621240"/>
              <a:ext cx="2356200" cy="46152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05" name="Flecha derecha 2"/>
            <p:cNvSpPr/>
            <p:nvPr/>
          </p:nvSpPr>
          <p:spPr>
            <a:xfrm>
              <a:off x="2457360" y="2225880"/>
              <a:ext cx="978120" cy="91188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ea278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06" name="Rectángulo 5"/>
            <p:cNvSpPr/>
            <p:nvPr/>
          </p:nvSpPr>
          <p:spPr>
            <a:xfrm>
              <a:off x="199080" y="244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407" name="Rectángulo 7"/>
          <p:cNvSpPr/>
          <p:nvPr/>
        </p:nvSpPr>
        <p:spPr>
          <a:xfrm>
            <a:off x="6464160" y="374760"/>
            <a:ext cx="1635840" cy="82368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s-ES" sz="2800" spc="-1" strike="noStrike">
                <a:solidFill>
                  <a:srgbClr val="000000"/>
                </a:solidFill>
                <a:latin typeface="Calibri"/>
              </a:rPr>
              <a:t>FUSIONE</a:t>
            </a:r>
            <a:endParaRPr b="0" lang="it-IT" sz="2800" spc="-1" strike="noStrike">
              <a:latin typeface="Arial"/>
            </a:endParaRPr>
          </a:p>
        </p:txBody>
      </p:sp>
      <p:pic>
        <p:nvPicPr>
          <p:cNvPr id="408" name="Imagen 8" descr=""/>
          <p:cNvPicPr/>
          <p:nvPr/>
        </p:nvPicPr>
        <p:blipFill>
          <a:blip r:embed="rId3"/>
          <a:srcRect l="27367" t="49641" r="5445" b="46942"/>
          <a:stretch/>
        </p:blipFill>
        <p:spPr>
          <a:xfrm>
            <a:off x="379800" y="422100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409" name="Imagen 1" descr=""/>
          <p:cNvPicPr/>
          <p:nvPr/>
        </p:nvPicPr>
        <p:blipFill>
          <a:blip r:embed="rId4"/>
          <a:stretch/>
        </p:blipFill>
        <p:spPr>
          <a:xfrm>
            <a:off x="2268720" y="990000"/>
            <a:ext cx="1166400" cy="1166400"/>
          </a:xfrm>
          <a:prstGeom prst="rect">
            <a:avLst/>
          </a:prstGeom>
          <a:ln w="0">
            <a:noFill/>
          </a:ln>
        </p:spPr>
      </p:pic>
      <p:pic>
        <p:nvPicPr>
          <p:cNvPr id="410" name="Imagen 12" descr=""/>
          <p:cNvPicPr/>
          <p:nvPr/>
        </p:nvPicPr>
        <p:blipFill>
          <a:blip r:embed="rId5"/>
          <a:srcRect l="64254" t="57035" r="4384" b="11792"/>
          <a:stretch/>
        </p:blipFill>
        <p:spPr>
          <a:xfrm>
            <a:off x="6494760" y="1575360"/>
            <a:ext cx="1493640" cy="1484280"/>
          </a:xfrm>
          <a:prstGeom prst="rect">
            <a:avLst/>
          </a:prstGeom>
          <a:ln w="0">
            <a:noFill/>
          </a:ln>
        </p:spPr>
      </p:pic>
      <p:pic>
        <p:nvPicPr>
          <p:cNvPr id="411" name="Imagen 13" descr=""/>
          <p:cNvPicPr/>
          <p:nvPr/>
        </p:nvPicPr>
        <p:blipFill>
          <a:blip r:embed="rId6"/>
          <a:srcRect l="0" t="57082" r="61051" b="0"/>
          <a:stretch/>
        </p:blipFill>
        <p:spPr>
          <a:xfrm>
            <a:off x="6038640" y="3368880"/>
            <a:ext cx="1855080" cy="2043720"/>
          </a:xfrm>
          <a:prstGeom prst="rect">
            <a:avLst/>
          </a:prstGeom>
          <a:ln w="0">
            <a:noFill/>
          </a:ln>
        </p:spPr>
      </p:pic>
      <p:sp>
        <p:nvSpPr>
          <p:cNvPr id="412" name="Rectángulo 14"/>
          <p:cNvSpPr/>
          <p:nvPr/>
        </p:nvSpPr>
        <p:spPr>
          <a:xfrm>
            <a:off x="3956400" y="1585440"/>
            <a:ext cx="1728720" cy="17125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13" name="Rectángulo 15"/>
          <p:cNvSpPr/>
          <p:nvPr/>
        </p:nvSpPr>
        <p:spPr>
          <a:xfrm>
            <a:off x="371880" y="1585440"/>
            <a:ext cx="1728720" cy="17125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upo 13"/>
          <p:cNvGrpSpPr/>
          <p:nvPr/>
        </p:nvGrpSpPr>
        <p:grpSpPr>
          <a:xfrm>
            <a:off x="181080" y="226440"/>
            <a:ext cx="5875200" cy="4146120"/>
            <a:chOff x="181080" y="226440"/>
            <a:chExt cx="5875200" cy="4146120"/>
          </a:xfrm>
        </p:grpSpPr>
        <p:grpSp>
          <p:nvGrpSpPr>
            <p:cNvPr id="47" name="Grupo 6"/>
            <p:cNvGrpSpPr/>
            <p:nvPr/>
          </p:nvGrpSpPr>
          <p:grpSpPr>
            <a:xfrm>
              <a:off x="181080" y="226440"/>
              <a:ext cx="5875200" cy="4146120"/>
              <a:chOff x="181080" y="226440"/>
              <a:chExt cx="5875200" cy="4146120"/>
            </a:xfrm>
          </p:grpSpPr>
          <p:sp>
            <p:nvSpPr>
              <p:cNvPr id="48" name="CuadroTexto 3"/>
              <p:cNvSpPr/>
              <p:nvPr/>
            </p:nvSpPr>
            <p:spPr>
              <a:xfrm>
                <a:off x="993600" y="271080"/>
                <a:ext cx="4830120" cy="51696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1" lang="es-ES" sz="2800" spc="-1" strike="noStrike" u="sng">
                    <a:solidFill>
                      <a:srgbClr val="000000"/>
                    </a:solidFill>
                    <a:uFillTx/>
                    <a:latin typeface="Calibri"/>
                  </a:rPr>
                  <a:t>PROPRIETA’ DELLA MATERIA</a:t>
                </a:r>
                <a:endParaRPr b="0" lang="it-IT" sz="2800" spc="-1" strike="noStrike">
                  <a:latin typeface="Arial"/>
                </a:endParaRPr>
              </a:p>
            </p:txBody>
          </p:sp>
          <p:sp>
            <p:nvSpPr>
              <p:cNvPr id="49" name="Rectángulo 5"/>
              <p:cNvSpPr/>
              <p:nvPr/>
            </p:nvSpPr>
            <p:spPr>
              <a:xfrm>
                <a:off x="181080" y="226440"/>
                <a:ext cx="5875200" cy="4146120"/>
              </a:xfrm>
              <a:prstGeom prst="rect">
                <a:avLst/>
              </a:prstGeom>
              <a:noFill/>
              <a:ln w="762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</p:grpSp>
        <p:sp>
          <p:nvSpPr>
            <p:cNvPr id="50" name="Rectángulo 1"/>
            <p:cNvSpPr/>
            <p:nvPr/>
          </p:nvSpPr>
          <p:spPr>
            <a:xfrm>
              <a:off x="543600" y="2318400"/>
              <a:ext cx="870120" cy="364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800" spc="-1" strike="noStrike">
                  <a:solidFill>
                    <a:srgbClr val="000000"/>
                  </a:solidFill>
                  <a:latin typeface="Calibri"/>
                </a:rPr>
                <a:t>MASSA</a:t>
              </a:r>
              <a:endParaRPr b="0" lang="it-IT" sz="1800" spc="-1" strike="noStrike">
                <a:latin typeface="Arial"/>
              </a:endParaRPr>
            </a:p>
          </p:txBody>
        </p:sp>
        <p:sp>
          <p:nvSpPr>
            <p:cNvPr id="51" name="Rectángulo 9"/>
            <p:cNvSpPr/>
            <p:nvPr/>
          </p:nvSpPr>
          <p:spPr>
            <a:xfrm>
              <a:off x="1157760" y="3676320"/>
              <a:ext cx="1017720" cy="364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800" spc="-1" strike="noStrike">
                  <a:solidFill>
                    <a:srgbClr val="000000"/>
                  </a:solidFill>
                  <a:latin typeface="Calibri"/>
                </a:rPr>
                <a:t>VOLUME</a:t>
              </a:r>
              <a:endParaRPr b="0" lang="it-IT" sz="1800" spc="-1" strike="noStrike">
                <a:latin typeface="Arial"/>
              </a:endParaRPr>
            </a:p>
          </p:txBody>
        </p:sp>
        <p:sp>
          <p:nvSpPr>
            <p:cNvPr id="52" name="Rectángulo 12"/>
            <p:cNvSpPr/>
            <p:nvPr/>
          </p:nvSpPr>
          <p:spPr>
            <a:xfrm>
              <a:off x="4769640" y="1900080"/>
              <a:ext cx="938520" cy="364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800" spc="-1" strike="noStrike">
                  <a:solidFill>
                    <a:srgbClr val="000000"/>
                  </a:solidFill>
                  <a:latin typeface="Calibri"/>
                </a:rPr>
                <a:t>COLORE</a:t>
              </a:r>
              <a:endParaRPr b="0" lang="it-IT" sz="1800" spc="-1" strike="noStrike">
                <a:latin typeface="Arial"/>
              </a:endParaRPr>
            </a:p>
          </p:txBody>
        </p:sp>
      </p:grpSp>
      <p:sp>
        <p:nvSpPr>
          <p:cNvPr id="53" name="Rectángulo 14"/>
          <p:cNvSpPr/>
          <p:nvPr/>
        </p:nvSpPr>
        <p:spPr>
          <a:xfrm>
            <a:off x="1926000" y="1928520"/>
            <a:ext cx="106812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800" spc="-1" strike="noStrike">
                <a:solidFill>
                  <a:srgbClr val="000000"/>
                </a:solidFill>
                <a:latin typeface="Calibri"/>
              </a:rPr>
              <a:t>DUREZZA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54" name="Rectángulo 15"/>
          <p:cNvSpPr/>
          <p:nvPr/>
        </p:nvSpPr>
        <p:spPr>
          <a:xfrm>
            <a:off x="3017160" y="3449520"/>
            <a:ext cx="17600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800" spc="-1" strike="noStrike">
                <a:solidFill>
                  <a:srgbClr val="000000"/>
                </a:solidFill>
                <a:latin typeface="Calibri"/>
              </a:rPr>
              <a:t>CONDUCIBILITA’ </a:t>
            </a:r>
            <a:endParaRPr b="0" lang="it-IT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s-ES" sz="1800" spc="-1" strike="noStrike">
                <a:solidFill>
                  <a:srgbClr val="000000"/>
                </a:solidFill>
                <a:latin typeface="Calibri"/>
              </a:rPr>
              <a:t>TERMICA</a:t>
            </a:r>
            <a:endParaRPr b="0" lang="it-IT" sz="1800" spc="-1" strike="noStrike">
              <a:latin typeface="Arial"/>
            </a:endParaRPr>
          </a:p>
        </p:txBody>
      </p:sp>
      <p:pic>
        <p:nvPicPr>
          <p:cNvPr id="55" name="Imagen 4" descr=""/>
          <p:cNvPicPr/>
          <p:nvPr/>
        </p:nvPicPr>
        <p:blipFill>
          <a:blip r:embed="rId1"/>
          <a:stretch/>
        </p:blipFill>
        <p:spPr>
          <a:xfrm>
            <a:off x="4808160" y="1058040"/>
            <a:ext cx="850680" cy="850680"/>
          </a:xfrm>
          <a:prstGeom prst="rect">
            <a:avLst/>
          </a:prstGeom>
          <a:ln w="0">
            <a:noFill/>
          </a:ln>
        </p:spPr>
      </p:pic>
      <p:pic>
        <p:nvPicPr>
          <p:cNvPr id="56" name="Picture 2" descr="Acero | Wikia Manufactura | Fandom"/>
          <p:cNvPicPr/>
          <p:nvPr/>
        </p:nvPicPr>
        <p:blipFill>
          <a:blip r:embed="rId2"/>
          <a:stretch/>
        </p:blipFill>
        <p:spPr>
          <a:xfrm>
            <a:off x="4078440" y="2592000"/>
            <a:ext cx="776520" cy="770400"/>
          </a:xfrm>
          <a:prstGeom prst="rect">
            <a:avLst/>
          </a:prstGeom>
          <a:ln w="0">
            <a:noFill/>
          </a:ln>
        </p:spPr>
      </p:pic>
      <p:pic>
        <p:nvPicPr>
          <p:cNvPr id="57" name="Imagen 2" descr=""/>
          <p:cNvPicPr/>
          <p:nvPr/>
        </p:nvPicPr>
        <p:blipFill>
          <a:blip r:embed="rId3"/>
          <a:stretch/>
        </p:blipFill>
        <p:spPr>
          <a:xfrm>
            <a:off x="3200760" y="2575800"/>
            <a:ext cx="786600" cy="786600"/>
          </a:xfrm>
          <a:prstGeom prst="rect">
            <a:avLst/>
          </a:prstGeom>
          <a:ln w="0">
            <a:noFill/>
          </a:ln>
        </p:spPr>
      </p:pic>
      <p:pic>
        <p:nvPicPr>
          <p:cNvPr id="58" name="Imagen 7" descr=""/>
          <p:cNvPicPr/>
          <p:nvPr/>
        </p:nvPicPr>
        <p:blipFill>
          <a:blip r:embed="rId4"/>
          <a:stretch/>
        </p:blipFill>
        <p:spPr>
          <a:xfrm>
            <a:off x="1980000" y="1151280"/>
            <a:ext cx="841320" cy="841320"/>
          </a:xfrm>
          <a:prstGeom prst="rect">
            <a:avLst/>
          </a:prstGeom>
          <a:ln w="0">
            <a:noFill/>
          </a:ln>
        </p:spPr>
      </p:pic>
      <p:sp>
        <p:nvSpPr>
          <p:cNvPr id="59" name="Rectángulo 8"/>
          <p:cNvSpPr/>
          <p:nvPr/>
        </p:nvSpPr>
        <p:spPr>
          <a:xfrm>
            <a:off x="2934720" y="2591640"/>
            <a:ext cx="2008800" cy="142920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0" name="Rectángulo 17"/>
          <p:cNvSpPr/>
          <p:nvPr/>
        </p:nvSpPr>
        <p:spPr>
          <a:xfrm>
            <a:off x="1880280" y="1123560"/>
            <a:ext cx="1159560" cy="117396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1" name="Rectángulo 18"/>
          <p:cNvSpPr/>
          <p:nvPr/>
        </p:nvSpPr>
        <p:spPr>
          <a:xfrm>
            <a:off x="1087200" y="2863440"/>
            <a:ext cx="1159560" cy="117396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2" name="Rectángulo 19"/>
          <p:cNvSpPr/>
          <p:nvPr/>
        </p:nvSpPr>
        <p:spPr>
          <a:xfrm>
            <a:off x="4664160" y="1058040"/>
            <a:ext cx="1159560" cy="117396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3" name="Rectángulo 20"/>
          <p:cNvSpPr/>
          <p:nvPr/>
        </p:nvSpPr>
        <p:spPr>
          <a:xfrm>
            <a:off x="408600" y="1123560"/>
            <a:ext cx="1159560" cy="151632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64" name="Imagen 21" descr=""/>
          <p:cNvPicPr/>
          <p:nvPr/>
        </p:nvPicPr>
        <p:blipFill>
          <a:blip r:embed="rId5"/>
          <a:srcRect l="27367" t="49641" r="5445" b="46942"/>
          <a:stretch/>
        </p:blipFill>
        <p:spPr>
          <a:xfrm>
            <a:off x="379800" y="4157640"/>
            <a:ext cx="5477760" cy="142560"/>
          </a:xfrm>
          <a:prstGeom prst="rect">
            <a:avLst/>
          </a:prstGeom>
          <a:ln w="0">
            <a:noFill/>
          </a:ln>
        </p:spPr>
      </p:pic>
      <p:grpSp>
        <p:nvGrpSpPr>
          <p:cNvPr id="65" name="Grupo 16"/>
          <p:cNvGrpSpPr/>
          <p:nvPr/>
        </p:nvGrpSpPr>
        <p:grpSpPr>
          <a:xfrm>
            <a:off x="463680" y="1375920"/>
            <a:ext cx="1049040" cy="1049040"/>
            <a:chOff x="463680" y="1375920"/>
            <a:chExt cx="1049040" cy="1049040"/>
          </a:xfrm>
        </p:grpSpPr>
        <p:pic>
          <p:nvPicPr>
            <p:cNvPr id="66" name="Imagen 10" descr=""/>
            <p:cNvPicPr/>
            <p:nvPr/>
          </p:nvPicPr>
          <p:blipFill>
            <a:blip r:embed="rId6"/>
            <a:stretch/>
          </p:blipFill>
          <p:spPr>
            <a:xfrm>
              <a:off x="463680" y="1375920"/>
              <a:ext cx="1049040" cy="10490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7" name="Imagen 11" descr=""/>
            <p:cNvPicPr/>
            <p:nvPr/>
          </p:nvPicPr>
          <p:blipFill>
            <a:blip r:embed="rId7"/>
            <a:stretch/>
          </p:blipFill>
          <p:spPr>
            <a:xfrm>
              <a:off x="565200" y="1433520"/>
              <a:ext cx="502920" cy="502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8" name="Imagen 24" descr=""/>
            <p:cNvPicPr/>
            <p:nvPr/>
          </p:nvPicPr>
          <p:blipFill>
            <a:blip r:embed="rId8"/>
            <a:stretch/>
          </p:blipFill>
          <p:spPr>
            <a:xfrm>
              <a:off x="792360" y="1457640"/>
              <a:ext cx="502920" cy="502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9" name="Imagen 25" descr=""/>
            <p:cNvPicPr/>
            <p:nvPr/>
          </p:nvPicPr>
          <p:blipFill>
            <a:blip r:embed="rId9"/>
            <a:stretch/>
          </p:blipFill>
          <p:spPr>
            <a:xfrm>
              <a:off x="969480" y="1425240"/>
              <a:ext cx="502920" cy="502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70" name="Imagen 22" descr=""/>
          <p:cNvPicPr/>
          <p:nvPr/>
        </p:nvPicPr>
        <p:blipFill>
          <a:blip r:embed="rId10"/>
          <a:srcRect l="11763" t="9376" r="64096" b="9447"/>
          <a:stretch/>
        </p:blipFill>
        <p:spPr>
          <a:xfrm>
            <a:off x="1520640" y="2953080"/>
            <a:ext cx="311400" cy="819360"/>
          </a:xfrm>
          <a:prstGeom prst="rect">
            <a:avLst/>
          </a:prstGeom>
          <a:ln w="0">
            <a:noFill/>
          </a:ln>
        </p:spPr>
      </p:pic>
      <p:pic>
        <p:nvPicPr>
          <p:cNvPr id="71" name="Imagen 28" descr=""/>
          <p:cNvPicPr/>
          <p:nvPr/>
        </p:nvPicPr>
        <p:blipFill>
          <a:blip r:embed="rId11"/>
          <a:stretch/>
        </p:blipFill>
        <p:spPr>
          <a:xfrm>
            <a:off x="444960" y="317160"/>
            <a:ext cx="476640" cy="476640"/>
          </a:xfrm>
          <a:prstGeom prst="rect">
            <a:avLst/>
          </a:prstGeom>
          <a:ln w="0">
            <a:noFill/>
          </a:ln>
        </p:spPr>
      </p:pic>
      <p:pic>
        <p:nvPicPr>
          <p:cNvPr id="72" name="Imagen 29" descr=""/>
          <p:cNvPicPr/>
          <p:nvPr/>
        </p:nvPicPr>
        <p:blipFill>
          <a:blip r:embed="rId12"/>
          <a:stretch/>
        </p:blipFill>
        <p:spPr>
          <a:xfrm>
            <a:off x="8805960" y="3213720"/>
            <a:ext cx="850680" cy="850680"/>
          </a:xfrm>
          <a:prstGeom prst="rect">
            <a:avLst/>
          </a:prstGeom>
          <a:ln w="0">
            <a:noFill/>
          </a:ln>
        </p:spPr>
      </p:pic>
      <p:pic>
        <p:nvPicPr>
          <p:cNvPr id="73" name="Picture 2" descr="Acero | Wikia Manufactura | Fandom"/>
          <p:cNvPicPr/>
          <p:nvPr/>
        </p:nvPicPr>
        <p:blipFill>
          <a:blip r:embed="rId13"/>
          <a:stretch/>
        </p:blipFill>
        <p:spPr>
          <a:xfrm>
            <a:off x="8516520" y="4788000"/>
            <a:ext cx="776520" cy="770400"/>
          </a:xfrm>
          <a:prstGeom prst="rect">
            <a:avLst/>
          </a:prstGeom>
          <a:ln w="0">
            <a:noFill/>
          </a:ln>
        </p:spPr>
      </p:pic>
      <p:pic>
        <p:nvPicPr>
          <p:cNvPr id="74" name="Imagen 31" descr=""/>
          <p:cNvPicPr/>
          <p:nvPr/>
        </p:nvPicPr>
        <p:blipFill>
          <a:blip r:embed="rId14"/>
          <a:stretch/>
        </p:blipFill>
        <p:spPr>
          <a:xfrm>
            <a:off x="7638840" y="4771800"/>
            <a:ext cx="786600" cy="786600"/>
          </a:xfrm>
          <a:prstGeom prst="rect">
            <a:avLst/>
          </a:prstGeom>
          <a:ln w="0">
            <a:noFill/>
          </a:ln>
        </p:spPr>
      </p:pic>
      <p:pic>
        <p:nvPicPr>
          <p:cNvPr id="75" name="Imagen 32" descr=""/>
          <p:cNvPicPr/>
          <p:nvPr/>
        </p:nvPicPr>
        <p:blipFill>
          <a:blip r:embed="rId15"/>
          <a:stretch/>
        </p:blipFill>
        <p:spPr>
          <a:xfrm>
            <a:off x="7884720" y="241920"/>
            <a:ext cx="841320" cy="841320"/>
          </a:xfrm>
          <a:prstGeom prst="rect">
            <a:avLst/>
          </a:prstGeom>
          <a:ln w="0">
            <a:noFill/>
          </a:ln>
        </p:spPr>
      </p:pic>
      <p:grpSp>
        <p:nvGrpSpPr>
          <p:cNvPr id="76" name="Grupo 33"/>
          <p:cNvGrpSpPr/>
          <p:nvPr/>
        </p:nvGrpSpPr>
        <p:grpSpPr>
          <a:xfrm>
            <a:off x="6368400" y="466560"/>
            <a:ext cx="1049040" cy="1049040"/>
            <a:chOff x="6368400" y="466560"/>
            <a:chExt cx="1049040" cy="1049040"/>
          </a:xfrm>
        </p:grpSpPr>
        <p:pic>
          <p:nvPicPr>
            <p:cNvPr id="77" name="Imagen 34" descr=""/>
            <p:cNvPicPr/>
            <p:nvPr/>
          </p:nvPicPr>
          <p:blipFill>
            <a:blip r:embed="rId16"/>
            <a:stretch/>
          </p:blipFill>
          <p:spPr>
            <a:xfrm>
              <a:off x="6368400" y="466560"/>
              <a:ext cx="1049040" cy="10490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8" name="Imagen 35" descr=""/>
            <p:cNvPicPr/>
            <p:nvPr/>
          </p:nvPicPr>
          <p:blipFill>
            <a:blip r:embed="rId17"/>
            <a:stretch/>
          </p:blipFill>
          <p:spPr>
            <a:xfrm>
              <a:off x="6469920" y="524160"/>
              <a:ext cx="502920" cy="502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9" name="Imagen 36" descr=""/>
            <p:cNvPicPr/>
            <p:nvPr/>
          </p:nvPicPr>
          <p:blipFill>
            <a:blip r:embed="rId18"/>
            <a:stretch/>
          </p:blipFill>
          <p:spPr>
            <a:xfrm>
              <a:off x="6697080" y="548280"/>
              <a:ext cx="502920" cy="502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0" name="Imagen 37" descr=""/>
            <p:cNvPicPr/>
            <p:nvPr/>
          </p:nvPicPr>
          <p:blipFill>
            <a:blip r:embed="rId19"/>
            <a:stretch/>
          </p:blipFill>
          <p:spPr>
            <a:xfrm>
              <a:off x="6874200" y="515880"/>
              <a:ext cx="502920" cy="502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81" name="Imagen 38" descr=""/>
          <p:cNvPicPr/>
          <p:nvPr/>
        </p:nvPicPr>
        <p:blipFill>
          <a:blip r:embed="rId20"/>
          <a:srcRect l="11763" t="9376" r="64096" b="9447"/>
          <a:stretch/>
        </p:blipFill>
        <p:spPr>
          <a:xfrm>
            <a:off x="7425360" y="2043720"/>
            <a:ext cx="311400" cy="819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4" name="Grupo 6"/>
          <p:cNvGrpSpPr/>
          <p:nvPr/>
        </p:nvGrpSpPr>
        <p:grpSpPr>
          <a:xfrm>
            <a:off x="199080" y="244440"/>
            <a:ext cx="6050520" cy="4146120"/>
            <a:chOff x="199080" y="244440"/>
            <a:chExt cx="6050520" cy="4146120"/>
          </a:xfrm>
        </p:grpSpPr>
        <p:sp>
          <p:nvSpPr>
            <p:cNvPr id="415" name="CuadroTexto 3"/>
            <p:cNvSpPr/>
            <p:nvPr/>
          </p:nvSpPr>
          <p:spPr>
            <a:xfrm>
              <a:off x="473760" y="530640"/>
              <a:ext cx="577584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1" lang="es-ES" sz="2800" spc="-1" strike="noStrike" u="sng">
                  <a:solidFill>
                    <a:srgbClr val="000000"/>
                  </a:solidFill>
                  <a:uFillTx/>
                  <a:latin typeface="Calibri"/>
                </a:rPr>
                <a:t>VAPORIZZAZIONE</a:t>
              </a:r>
              <a:r>
                <a:rPr b="0" lang="es-ES" sz="1800" spc="-1" strike="noStrike">
                  <a:solidFill>
                    <a:srgbClr val="000000"/>
                  </a:solidFill>
                  <a:latin typeface="Calibri"/>
                </a:rPr>
                <a:t>: DA LIQUIDO A GAS</a:t>
              </a:r>
              <a:endParaRPr b="0" lang="it-IT" sz="1800" spc="-1" strike="noStrike">
                <a:latin typeface="Arial"/>
              </a:endParaRPr>
            </a:p>
          </p:txBody>
        </p:sp>
        <p:pic>
          <p:nvPicPr>
            <p:cNvPr id="416" name="Picture 2" descr="Qué es la Materia? - Estados y Propiedades - Aprendí Hoy..."/>
            <p:cNvPicPr/>
            <p:nvPr/>
          </p:nvPicPr>
          <p:blipFill>
            <a:blip r:embed="rId1"/>
            <a:srcRect l="34224" t="69580" r="33691" b="19515"/>
            <a:stretch/>
          </p:blipFill>
          <p:spPr>
            <a:xfrm>
              <a:off x="340920" y="3449520"/>
              <a:ext cx="2356200" cy="5338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17" name="Flecha derecha 2"/>
            <p:cNvSpPr/>
            <p:nvPr/>
          </p:nvSpPr>
          <p:spPr>
            <a:xfrm>
              <a:off x="2872440" y="2211840"/>
              <a:ext cx="978120" cy="91188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ea278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18" name="Rectángulo 5"/>
            <p:cNvSpPr/>
            <p:nvPr/>
          </p:nvSpPr>
          <p:spPr>
            <a:xfrm>
              <a:off x="199080" y="244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pic>
        <p:nvPicPr>
          <p:cNvPr id="419" name="Picture 2" descr="Qué es la Materia? - Estados y Propiedades - Aprendí Hoy..."/>
          <p:cNvPicPr/>
          <p:nvPr/>
        </p:nvPicPr>
        <p:blipFill>
          <a:blip r:embed="rId2"/>
          <a:srcRect l="68773" t="71043" r="3332" b="20133"/>
          <a:stretch/>
        </p:blipFill>
        <p:spPr>
          <a:xfrm>
            <a:off x="4030560" y="3597840"/>
            <a:ext cx="1827000" cy="385560"/>
          </a:xfrm>
          <a:prstGeom prst="rect">
            <a:avLst/>
          </a:prstGeom>
          <a:ln w="0">
            <a:noFill/>
          </a:ln>
        </p:spPr>
      </p:pic>
      <p:sp>
        <p:nvSpPr>
          <p:cNvPr id="420" name="Rectángulo 8"/>
          <p:cNvSpPr/>
          <p:nvPr/>
        </p:nvSpPr>
        <p:spPr>
          <a:xfrm>
            <a:off x="6480000" y="244440"/>
            <a:ext cx="3060000" cy="82368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s-ES" sz="2800" spc="-1" strike="noStrike">
                <a:solidFill>
                  <a:srgbClr val="000000"/>
                </a:solidFill>
                <a:latin typeface="Calibri"/>
              </a:rPr>
              <a:t>VAPORIZZAZIONE</a:t>
            </a:r>
            <a:endParaRPr b="0" lang="it-IT" sz="2800" spc="-1" strike="noStrike">
              <a:latin typeface="Arial"/>
            </a:endParaRPr>
          </a:p>
        </p:txBody>
      </p:sp>
      <p:pic>
        <p:nvPicPr>
          <p:cNvPr id="421" name="Imagen 9" descr=""/>
          <p:cNvPicPr/>
          <p:nvPr/>
        </p:nvPicPr>
        <p:blipFill>
          <a:blip r:embed="rId3"/>
          <a:srcRect l="27367" t="49641" r="5445" b="46942"/>
          <a:stretch/>
        </p:blipFill>
        <p:spPr>
          <a:xfrm>
            <a:off x="379800" y="420300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422" name="Imagen 10" descr=""/>
          <p:cNvPicPr/>
          <p:nvPr/>
        </p:nvPicPr>
        <p:blipFill>
          <a:blip r:embed="rId4"/>
          <a:srcRect l="0" t="57082" r="61051" b="0"/>
          <a:stretch/>
        </p:blipFill>
        <p:spPr>
          <a:xfrm>
            <a:off x="340920" y="1434600"/>
            <a:ext cx="1855080" cy="2043720"/>
          </a:xfrm>
          <a:prstGeom prst="rect">
            <a:avLst/>
          </a:prstGeom>
          <a:ln w="0">
            <a:noFill/>
          </a:ln>
        </p:spPr>
      </p:pic>
      <p:pic>
        <p:nvPicPr>
          <p:cNvPr id="423" name="Imagen 11" descr=""/>
          <p:cNvPicPr/>
          <p:nvPr/>
        </p:nvPicPr>
        <p:blipFill>
          <a:blip r:embed="rId5"/>
          <a:srcRect l="15960" t="7843" r="14089" b="43116"/>
          <a:stretch/>
        </p:blipFill>
        <p:spPr>
          <a:xfrm>
            <a:off x="4034880" y="1858320"/>
            <a:ext cx="1805400" cy="1265760"/>
          </a:xfrm>
          <a:prstGeom prst="rect">
            <a:avLst/>
          </a:prstGeom>
          <a:ln w="0">
            <a:noFill/>
          </a:ln>
        </p:spPr>
      </p:pic>
      <p:pic>
        <p:nvPicPr>
          <p:cNvPr id="424" name="Imagen 1" descr=""/>
          <p:cNvPicPr/>
          <p:nvPr/>
        </p:nvPicPr>
        <p:blipFill>
          <a:blip r:embed="rId6"/>
          <a:stretch/>
        </p:blipFill>
        <p:spPr>
          <a:xfrm>
            <a:off x="2629080" y="990720"/>
            <a:ext cx="1171440" cy="1171440"/>
          </a:xfrm>
          <a:prstGeom prst="rect">
            <a:avLst/>
          </a:prstGeom>
          <a:ln w="0">
            <a:noFill/>
          </a:ln>
        </p:spPr>
      </p:pic>
      <p:pic>
        <p:nvPicPr>
          <p:cNvPr id="425" name="Imagen 12" descr=""/>
          <p:cNvPicPr/>
          <p:nvPr/>
        </p:nvPicPr>
        <p:blipFill>
          <a:blip r:embed="rId7"/>
          <a:stretch/>
        </p:blipFill>
        <p:spPr>
          <a:xfrm>
            <a:off x="-120600" y="4765680"/>
            <a:ext cx="5498640" cy="2048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6" name="Grupo 6"/>
          <p:cNvGrpSpPr/>
          <p:nvPr/>
        </p:nvGrpSpPr>
        <p:grpSpPr>
          <a:xfrm>
            <a:off x="199080" y="244440"/>
            <a:ext cx="6050520" cy="4146120"/>
            <a:chOff x="199080" y="244440"/>
            <a:chExt cx="6050520" cy="4146120"/>
          </a:xfrm>
        </p:grpSpPr>
        <p:sp>
          <p:nvSpPr>
            <p:cNvPr id="427" name="CuadroTexto 3"/>
            <p:cNvSpPr/>
            <p:nvPr/>
          </p:nvSpPr>
          <p:spPr>
            <a:xfrm>
              <a:off x="473760" y="530640"/>
              <a:ext cx="577584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1" lang="es-ES" sz="2800" spc="-1" strike="noStrike" u="sng">
                  <a:solidFill>
                    <a:srgbClr val="000000"/>
                  </a:solidFill>
                  <a:uFillTx/>
                  <a:latin typeface="Calibri"/>
                </a:rPr>
                <a:t>VAPORIZZAZIONE</a:t>
              </a:r>
              <a:r>
                <a:rPr b="0" lang="es-ES" sz="1800" spc="-1" strike="noStrike">
                  <a:solidFill>
                    <a:srgbClr val="000000"/>
                  </a:solidFill>
                  <a:latin typeface="Calibri"/>
                </a:rPr>
                <a:t>: DA LIQUIDO A GAS</a:t>
              </a:r>
              <a:endParaRPr b="0" lang="it-IT" sz="1800" spc="-1" strike="noStrike">
                <a:latin typeface="Arial"/>
              </a:endParaRPr>
            </a:p>
          </p:txBody>
        </p:sp>
        <p:pic>
          <p:nvPicPr>
            <p:cNvPr id="428" name="Picture 2" descr="Qué es la Materia? - Estados y Propiedades - Aprendí Hoy..."/>
            <p:cNvPicPr/>
            <p:nvPr/>
          </p:nvPicPr>
          <p:blipFill>
            <a:blip r:embed="rId1"/>
            <a:srcRect l="34224" t="69580" r="33691" b="19515"/>
            <a:stretch/>
          </p:blipFill>
          <p:spPr>
            <a:xfrm>
              <a:off x="340920" y="3449520"/>
              <a:ext cx="2356200" cy="5338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29" name="Flecha derecha 2"/>
            <p:cNvSpPr/>
            <p:nvPr/>
          </p:nvSpPr>
          <p:spPr>
            <a:xfrm>
              <a:off x="2872440" y="2211840"/>
              <a:ext cx="978120" cy="91188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ea278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30" name="Rectángulo 5"/>
            <p:cNvSpPr/>
            <p:nvPr/>
          </p:nvSpPr>
          <p:spPr>
            <a:xfrm>
              <a:off x="199080" y="244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pic>
        <p:nvPicPr>
          <p:cNvPr id="431" name="Picture 2" descr="Qué es la Materia? - Estados y Propiedades - Aprendí Hoy..."/>
          <p:cNvPicPr/>
          <p:nvPr/>
        </p:nvPicPr>
        <p:blipFill>
          <a:blip r:embed="rId2"/>
          <a:srcRect l="68773" t="71043" r="3332" b="20133"/>
          <a:stretch/>
        </p:blipFill>
        <p:spPr>
          <a:xfrm>
            <a:off x="4030560" y="3597840"/>
            <a:ext cx="1827000" cy="385560"/>
          </a:xfrm>
          <a:prstGeom prst="rect">
            <a:avLst/>
          </a:prstGeom>
          <a:ln w="0">
            <a:noFill/>
          </a:ln>
        </p:spPr>
      </p:pic>
      <p:sp>
        <p:nvSpPr>
          <p:cNvPr id="432" name="Rectángulo 8"/>
          <p:cNvSpPr/>
          <p:nvPr/>
        </p:nvSpPr>
        <p:spPr>
          <a:xfrm>
            <a:off x="6524280" y="244440"/>
            <a:ext cx="2531160" cy="82368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s-ES" sz="2800" spc="-1" strike="noStrike">
                <a:solidFill>
                  <a:srgbClr val="000000"/>
                </a:solidFill>
                <a:latin typeface="Calibri"/>
              </a:rPr>
              <a:t>VAPORIZACIÓN</a:t>
            </a:r>
            <a:endParaRPr b="0" lang="it-IT" sz="2800" spc="-1" strike="noStrike">
              <a:latin typeface="Arial"/>
            </a:endParaRPr>
          </a:p>
        </p:txBody>
      </p:sp>
      <p:pic>
        <p:nvPicPr>
          <p:cNvPr id="433" name="Imagen 9" descr=""/>
          <p:cNvPicPr/>
          <p:nvPr/>
        </p:nvPicPr>
        <p:blipFill>
          <a:blip r:embed="rId3"/>
          <a:srcRect l="27367" t="49641" r="5445" b="46942"/>
          <a:stretch/>
        </p:blipFill>
        <p:spPr>
          <a:xfrm>
            <a:off x="379800" y="420300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434" name="Imagen 1" descr=""/>
          <p:cNvPicPr/>
          <p:nvPr/>
        </p:nvPicPr>
        <p:blipFill>
          <a:blip r:embed="rId4"/>
          <a:stretch/>
        </p:blipFill>
        <p:spPr>
          <a:xfrm>
            <a:off x="2629080" y="990720"/>
            <a:ext cx="1171440" cy="1171440"/>
          </a:xfrm>
          <a:prstGeom prst="rect">
            <a:avLst/>
          </a:prstGeom>
          <a:ln w="0">
            <a:noFill/>
          </a:ln>
        </p:spPr>
      </p:pic>
      <p:pic>
        <p:nvPicPr>
          <p:cNvPr id="435" name="Imagen 12" descr=""/>
          <p:cNvPicPr/>
          <p:nvPr/>
        </p:nvPicPr>
        <p:blipFill>
          <a:blip r:embed="rId5"/>
          <a:stretch/>
        </p:blipFill>
        <p:spPr>
          <a:xfrm>
            <a:off x="-120600" y="4765680"/>
            <a:ext cx="5498640" cy="2048040"/>
          </a:xfrm>
          <a:prstGeom prst="rect">
            <a:avLst/>
          </a:prstGeom>
          <a:ln w="0">
            <a:noFill/>
          </a:ln>
        </p:spPr>
      </p:pic>
      <p:sp>
        <p:nvSpPr>
          <p:cNvPr id="436" name="Rectángulo 13"/>
          <p:cNvSpPr/>
          <p:nvPr/>
        </p:nvSpPr>
        <p:spPr>
          <a:xfrm>
            <a:off x="3956400" y="1585440"/>
            <a:ext cx="1728720" cy="17125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37" name="Rectángulo 14"/>
          <p:cNvSpPr/>
          <p:nvPr/>
        </p:nvSpPr>
        <p:spPr>
          <a:xfrm>
            <a:off x="371880" y="1585440"/>
            <a:ext cx="1728720" cy="17125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8" name="Grupo 6"/>
          <p:cNvGrpSpPr/>
          <p:nvPr/>
        </p:nvGrpSpPr>
        <p:grpSpPr>
          <a:xfrm>
            <a:off x="199080" y="244440"/>
            <a:ext cx="6050520" cy="4146120"/>
            <a:chOff x="199080" y="244440"/>
            <a:chExt cx="6050520" cy="4146120"/>
          </a:xfrm>
        </p:grpSpPr>
        <p:sp>
          <p:nvSpPr>
            <p:cNvPr id="439" name="CuadroTexto 3"/>
            <p:cNvSpPr/>
            <p:nvPr/>
          </p:nvSpPr>
          <p:spPr>
            <a:xfrm>
              <a:off x="473760" y="530640"/>
              <a:ext cx="577584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1" lang="es-ES" sz="2800" spc="-1" strike="noStrike" u="sng">
                  <a:solidFill>
                    <a:srgbClr val="000000"/>
                  </a:solidFill>
                  <a:uFillTx/>
                  <a:latin typeface="Calibri"/>
                </a:rPr>
                <a:t>SOLIDIFICAZIONE</a:t>
              </a:r>
              <a:r>
                <a:rPr b="0" lang="es-ES" sz="1800" spc="-1" strike="noStrike">
                  <a:solidFill>
                    <a:srgbClr val="000000"/>
                  </a:solidFill>
                  <a:latin typeface="Calibri"/>
                </a:rPr>
                <a:t>: DA LIQUIDO A SOLIDO</a:t>
              </a:r>
              <a:endParaRPr b="0" lang="it-IT" sz="1800" spc="-1" strike="noStrike">
                <a:latin typeface="Arial"/>
              </a:endParaRPr>
            </a:p>
          </p:txBody>
        </p:sp>
        <p:pic>
          <p:nvPicPr>
            <p:cNvPr id="440" name="Picture 2" descr="Qué es la Materia? - Estados y Propiedades - Aprendí Hoy..."/>
            <p:cNvPicPr/>
            <p:nvPr/>
          </p:nvPicPr>
          <p:blipFill>
            <a:blip r:embed="rId1"/>
            <a:srcRect l="6421" t="69519" r="70998" b="19363"/>
            <a:stretch/>
          </p:blipFill>
          <p:spPr>
            <a:xfrm>
              <a:off x="3965400" y="3322800"/>
              <a:ext cx="1708920" cy="5608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41" name="Picture 2" descr="Qué es la Materia? - Estados y Propiedades - Aprendí Hoy..."/>
            <p:cNvPicPr/>
            <p:nvPr/>
          </p:nvPicPr>
          <p:blipFill>
            <a:blip r:embed="rId2"/>
            <a:srcRect l="34224" t="69946" r="33691" b="19515"/>
            <a:stretch/>
          </p:blipFill>
          <p:spPr>
            <a:xfrm>
              <a:off x="401400" y="3367800"/>
              <a:ext cx="2356200" cy="51552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42" name="Flecha derecha 2"/>
            <p:cNvSpPr/>
            <p:nvPr/>
          </p:nvSpPr>
          <p:spPr>
            <a:xfrm>
              <a:off x="2742840" y="2135520"/>
              <a:ext cx="978120" cy="91188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ea278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43" name="Rectángulo 5"/>
            <p:cNvSpPr/>
            <p:nvPr/>
          </p:nvSpPr>
          <p:spPr>
            <a:xfrm>
              <a:off x="199080" y="244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444" name="Rectángulo 7"/>
          <p:cNvSpPr/>
          <p:nvPr/>
        </p:nvSpPr>
        <p:spPr>
          <a:xfrm>
            <a:off x="6349320" y="244440"/>
            <a:ext cx="2531160" cy="82368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s-ES" sz="2400" spc="-1" strike="noStrike">
                <a:solidFill>
                  <a:srgbClr val="000000"/>
                </a:solidFill>
                <a:latin typeface="Calibri"/>
              </a:rPr>
              <a:t>SOLIDIFICAZIONE</a:t>
            </a:r>
            <a:endParaRPr b="0" lang="it-IT" sz="2400" spc="-1" strike="noStrike">
              <a:latin typeface="Arial"/>
            </a:endParaRPr>
          </a:p>
        </p:txBody>
      </p:sp>
      <p:pic>
        <p:nvPicPr>
          <p:cNvPr id="445" name="Imagen 8" descr=""/>
          <p:cNvPicPr/>
          <p:nvPr/>
        </p:nvPicPr>
        <p:blipFill>
          <a:blip r:embed="rId3"/>
          <a:srcRect l="27367" t="49641" r="5445" b="46942"/>
          <a:stretch/>
        </p:blipFill>
        <p:spPr>
          <a:xfrm>
            <a:off x="379800" y="420300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446" name="Imagen 1" descr=""/>
          <p:cNvPicPr/>
          <p:nvPr/>
        </p:nvPicPr>
        <p:blipFill>
          <a:blip r:embed="rId4"/>
          <a:stretch/>
        </p:blipFill>
        <p:spPr>
          <a:xfrm>
            <a:off x="2634840" y="1068480"/>
            <a:ext cx="1004040" cy="1004040"/>
          </a:xfrm>
          <a:prstGeom prst="rect">
            <a:avLst/>
          </a:prstGeom>
          <a:ln w="0">
            <a:noFill/>
          </a:ln>
        </p:spPr>
      </p:pic>
      <p:pic>
        <p:nvPicPr>
          <p:cNvPr id="447" name="Imagen 10" descr=""/>
          <p:cNvPicPr/>
          <p:nvPr/>
        </p:nvPicPr>
        <p:blipFill>
          <a:blip r:embed="rId5"/>
          <a:srcRect l="0" t="57082" r="61051" b="0"/>
          <a:stretch/>
        </p:blipFill>
        <p:spPr>
          <a:xfrm>
            <a:off x="299160" y="1484640"/>
            <a:ext cx="1855080" cy="2043720"/>
          </a:xfrm>
          <a:prstGeom prst="rect">
            <a:avLst/>
          </a:prstGeom>
          <a:ln w="0">
            <a:noFill/>
          </a:ln>
        </p:spPr>
      </p:pic>
      <p:pic>
        <p:nvPicPr>
          <p:cNvPr id="448" name="Imagen 11" descr=""/>
          <p:cNvPicPr/>
          <p:nvPr/>
        </p:nvPicPr>
        <p:blipFill>
          <a:blip r:embed="rId6"/>
          <a:srcRect l="64254" t="57035" r="4384" b="11792"/>
          <a:stretch/>
        </p:blipFill>
        <p:spPr>
          <a:xfrm>
            <a:off x="4215960" y="1743120"/>
            <a:ext cx="1493640" cy="1484280"/>
          </a:xfrm>
          <a:prstGeom prst="rect">
            <a:avLst/>
          </a:prstGeom>
          <a:ln w="0">
            <a:noFill/>
          </a:ln>
        </p:spPr>
      </p:pic>
      <p:pic>
        <p:nvPicPr>
          <p:cNvPr id="449" name="Imagen 12" descr=""/>
          <p:cNvPicPr/>
          <p:nvPr/>
        </p:nvPicPr>
        <p:blipFill>
          <a:blip r:embed="rId7"/>
          <a:srcRect l="0" t="57082" r="61051" b="0"/>
          <a:stretch/>
        </p:blipFill>
        <p:spPr>
          <a:xfrm>
            <a:off x="-195840" y="4762080"/>
            <a:ext cx="1855080" cy="2043720"/>
          </a:xfrm>
          <a:prstGeom prst="rect">
            <a:avLst/>
          </a:prstGeom>
          <a:ln w="0">
            <a:noFill/>
          </a:ln>
        </p:spPr>
      </p:pic>
      <p:pic>
        <p:nvPicPr>
          <p:cNvPr id="450" name="Imagen 13" descr=""/>
          <p:cNvPicPr/>
          <p:nvPr/>
        </p:nvPicPr>
        <p:blipFill>
          <a:blip r:embed="rId8"/>
          <a:srcRect l="64254" t="57035" r="4384" b="11792"/>
          <a:stretch/>
        </p:blipFill>
        <p:spPr>
          <a:xfrm>
            <a:off x="3721320" y="5020560"/>
            <a:ext cx="1493640" cy="1484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1" name="Grupo 6"/>
          <p:cNvGrpSpPr/>
          <p:nvPr/>
        </p:nvGrpSpPr>
        <p:grpSpPr>
          <a:xfrm>
            <a:off x="199080" y="244440"/>
            <a:ext cx="6050520" cy="4146120"/>
            <a:chOff x="199080" y="244440"/>
            <a:chExt cx="6050520" cy="4146120"/>
          </a:xfrm>
        </p:grpSpPr>
        <p:sp>
          <p:nvSpPr>
            <p:cNvPr id="452" name="CuadroTexto 3"/>
            <p:cNvSpPr/>
            <p:nvPr/>
          </p:nvSpPr>
          <p:spPr>
            <a:xfrm>
              <a:off x="473760" y="530640"/>
              <a:ext cx="577584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1" lang="es-ES" sz="2800" spc="-1" strike="noStrike" u="sng">
                  <a:solidFill>
                    <a:srgbClr val="000000"/>
                  </a:solidFill>
                  <a:uFillTx/>
                  <a:latin typeface="Calibri"/>
                </a:rPr>
                <a:t>SOLIDIFICAZIONE</a:t>
              </a:r>
              <a:r>
                <a:rPr b="0" lang="es-ES" sz="1800" spc="-1" strike="noStrike">
                  <a:solidFill>
                    <a:srgbClr val="000000"/>
                  </a:solidFill>
                  <a:latin typeface="Calibri"/>
                </a:rPr>
                <a:t>: DA LIQUIDO A SOLIDO</a:t>
              </a:r>
              <a:endParaRPr b="0" lang="it-IT" sz="1800" spc="-1" strike="noStrike">
                <a:latin typeface="Arial"/>
              </a:endParaRPr>
            </a:p>
          </p:txBody>
        </p:sp>
        <p:pic>
          <p:nvPicPr>
            <p:cNvPr id="453" name="Picture 2" descr="Qué es la Materia? - Estados y Propiedades - Aprendí Hoy..."/>
            <p:cNvPicPr/>
            <p:nvPr/>
          </p:nvPicPr>
          <p:blipFill>
            <a:blip r:embed="rId1"/>
            <a:srcRect l="6421" t="69519" r="70998" b="19363"/>
            <a:stretch/>
          </p:blipFill>
          <p:spPr>
            <a:xfrm>
              <a:off x="3965400" y="3322800"/>
              <a:ext cx="1708920" cy="5608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54" name="Picture 2" descr="Qué es la Materia? - Estados y Propiedades - Aprendí Hoy..."/>
            <p:cNvPicPr/>
            <p:nvPr/>
          </p:nvPicPr>
          <p:blipFill>
            <a:blip r:embed="rId2"/>
            <a:srcRect l="34224" t="69946" r="33691" b="19515"/>
            <a:stretch/>
          </p:blipFill>
          <p:spPr>
            <a:xfrm>
              <a:off x="401400" y="3367800"/>
              <a:ext cx="2356200" cy="51552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55" name="Flecha derecha 2"/>
            <p:cNvSpPr/>
            <p:nvPr/>
          </p:nvSpPr>
          <p:spPr>
            <a:xfrm>
              <a:off x="2742840" y="2135520"/>
              <a:ext cx="978120" cy="91188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ea278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56" name="Rectángulo 5"/>
            <p:cNvSpPr/>
            <p:nvPr/>
          </p:nvSpPr>
          <p:spPr>
            <a:xfrm>
              <a:off x="199080" y="244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457" name="Rectángulo 7"/>
          <p:cNvSpPr/>
          <p:nvPr/>
        </p:nvSpPr>
        <p:spPr>
          <a:xfrm>
            <a:off x="6349320" y="244440"/>
            <a:ext cx="2531160" cy="82368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s-ES" sz="2400" spc="-1" strike="noStrike">
                <a:solidFill>
                  <a:srgbClr val="000000"/>
                </a:solidFill>
                <a:latin typeface="Calibri"/>
              </a:rPr>
              <a:t>SOLIDIFICAZIONE</a:t>
            </a:r>
            <a:endParaRPr b="0" lang="it-IT" sz="2400" spc="-1" strike="noStrike">
              <a:latin typeface="Arial"/>
            </a:endParaRPr>
          </a:p>
        </p:txBody>
      </p:sp>
      <p:pic>
        <p:nvPicPr>
          <p:cNvPr id="458" name="Imagen 8" descr=""/>
          <p:cNvPicPr/>
          <p:nvPr/>
        </p:nvPicPr>
        <p:blipFill>
          <a:blip r:embed="rId3"/>
          <a:srcRect l="27367" t="49641" r="5445" b="46942"/>
          <a:stretch/>
        </p:blipFill>
        <p:spPr>
          <a:xfrm>
            <a:off x="379800" y="420300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459" name="Imagen 1" descr=""/>
          <p:cNvPicPr/>
          <p:nvPr/>
        </p:nvPicPr>
        <p:blipFill>
          <a:blip r:embed="rId4"/>
          <a:stretch/>
        </p:blipFill>
        <p:spPr>
          <a:xfrm>
            <a:off x="2634840" y="1068480"/>
            <a:ext cx="1004040" cy="1004040"/>
          </a:xfrm>
          <a:prstGeom prst="rect">
            <a:avLst/>
          </a:prstGeom>
          <a:ln w="0">
            <a:noFill/>
          </a:ln>
        </p:spPr>
      </p:pic>
      <p:pic>
        <p:nvPicPr>
          <p:cNvPr id="460" name="Imagen 12" descr=""/>
          <p:cNvPicPr/>
          <p:nvPr/>
        </p:nvPicPr>
        <p:blipFill>
          <a:blip r:embed="rId5"/>
          <a:srcRect l="0" t="57082" r="61051" b="0"/>
          <a:stretch/>
        </p:blipFill>
        <p:spPr>
          <a:xfrm>
            <a:off x="-195840" y="4762080"/>
            <a:ext cx="1855080" cy="2043720"/>
          </a:xfrm>
          <a:prstGeom prst="rect">
            <a:avLst/>
          </a:prstGeom>
          <a:ln w="0">
            <a:noFill/>
          </a:ln>
        </p:spPr>
      </p:pic>
      <p:pic>
        <p:nvPicPr>
          <p:cNvPr id="461" name="Imagen 13" descr=""/>
          <p:cNvPicPr/>
          <p:nvPr/>
        </p:nvPicPr>
        <p:blipFill>
          <a:blip r:embed="rId6"/>
          <a:srcRect l="64254" t="57035" r="4384" b="11792"/>
          <a:stretch/>
        </p:blipFill>
        <p:spPr>
          <a:xfrm>
            <a:off x="3721320" y="5020560"/>
            <a:ext cx="1493640" cy="1484280"/>
          </a:xfrm>
          <a:prstGeom prst="rect">
            <a:avLst/>
          </a:prstGeom>
          <a:ln w="0">
            <a:noFill/>
          </a:ln>
        </p:spPr>
      </p:pic>
      <p:sp>
        <p:nvSpPr>
          <p:cNvPr id="462" name="Rectángulo 14"/>
          <p:cNvSpPr/>
          <p:nvPr/>
        </p:nvSpPr>
        <p:spPr>
          <a:xfrm>
            <a:off x="3956400" y="1585440"/>
            <a:ext cx="1728720" cy="17125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63" name="Rectángulo 15"/>
          <p:cNvSpPr/>
          <p:nvPr/>
        </p:nvSpPr>
        <p:spPr>
          <a:xfrm>
            <a:off x="371880" y="1585440"/>
            <a:ext cx="1728720" cy="17125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4" name="Grupo 6"/>
          <p:cNvGrpSpPr/>
          <p:nvPr/>
        </p:nvGrpSpPr>
        <p:grpSpPr>
          <a:xfrm>
            <a:off x="199080" y="244440"/>
            <a:ext cx="6050520" cy="4146120"/>
            <a:chOff x="199080" y="244440"/>
            <a:chExt cx="6050520" cy="4146120"/>
          </a:xfrm>
        </p:grpSpPr>
        <p:sp>
          <p:nvSpPr>
            <p:cNvPr id="465" name="CuadroTexto 3"/>
            <p:cNvSpPr/>
            <p:nvPr/>
          </p:nvSpPr>
          <p:spPr>
            <a:xfrm>
              <a:off x="473760" y="530640"/>
              <a:ext cx="577584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1" lang="es-ES" sz="2800" spc="-1" strike="noStrike" u="sng">
                  <a:solidFill>
                    <a:srgbClr val="000000"/>
                  </a:solidFill>
                  <a:uFillTx/>
                  <a:latin typeface="Calibri"/>
                </a:rPr>
                <a:t>CONDENSAZIONE</a:t>
              </a:r>
              <a:r>
                <a:rPr b="0" lang="es-ES" sz="1800" spc="-1" strike="noStrike">
                  <a:solidFill>
                    <a:srgbClr val="000000"/>
                  </a:solidFill>
                  <a:latin typeface="Calibri"/>
                </a:rPr>
                <a:t>: DA GAS A LIQUIDO</a:t>
              </a:r>
              <a:endParaRPr b="0" lang="it-IT" sz="1800" spc="-1" strike="noStrike">
                <a:latin typeface="Arial"/>
              </a:endParaRPr>
            </a:p>
          </p:txBody>
        </p:sp>
        <p:pic>
          <p:nvPicPr>
            <p:cNvPr id="466" name="Picture 2" descr="Qué es la Materia? - Estados y Propiedades - Aprendí Hoy..."/>
            <p:cNvPicPr/>
            <p:nvPr/>
          </p:nvPicPr>
          <p:blipFill>
            <a:blip r:embed="rId1"/>
            <a:srcRect l="34224" t="70190" r="33691" b="19515"/>
            <a:stretch/>
          </p:blipFill>
          <p:spPr>
            <a:xfrm>
              <a:off x="3570120" y="3304440"/>
              <a:ext cx="2356200" cy="5040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67" name="Flecha derecha 2"/>
            <p:cNvSpPr/>
            <p:nvPr/>
          </p:nvSpPr>
          <p:spPr>
            <a:xfrm>
              <a:off x="2591640" y="2103840"/>
              <a:ext cx="978120" cy="91188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ea278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68" name="Rectángulo 5"/>
            <p:cNvSpPr/>
            <p:nvPr/>
          </p:nvSpPr>
          <p:spPr>
            <a:xfrm>
              <a:off x="199080" y="244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pic>
        <p:nvPicPr>
          <p:cNvPr id="469" name="Picture 2" descr="Qué es la Materia? - Estados y Propiedades - Aprendí Hoy..."/>
          <p:cNvPicPr/>
          <p:nvPr/>
        </p:nvPicPr>
        <p:blipFill>
          <a:blip r:embed="rId2"/>
          <a:srcRect l="68773" t="69961" r="3332" b="20133"/>
          <a:stretch/>
        </p:blipFill>
        <p:spPr>
          <a:xfrm>
            <a:off x="339840" y="3340440"/>
            <a:ext cx="1827000" cy="432360"/>
          </a:xfrm>
          <a:prstGeom prst="rect">
            <a:avLst/>
          </a:prstGeom>
          <a:ln w="0">
            <a:noFill/>
          </a:ln>
        </p:spPr>
      </p:pic>
      <p:sp>
        <p:nvSpPr>
          <p:cNvPr id="470" name="Rectángulo 8"/>
          <p:cNvSpPr/>
          <p:nvPr/>
        </p:nvSpPr>
        <p:spPr>
          <a:xfrm>
            <a:off x="6349320" y="268200"/>
            <a:ext cx="2531160" cy="82368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s-ES" sz="2400" spc="-1" strike="noStrike">
                <a:solidFill>
                  <a:srgbClr val="000000"/>
                </a:solidFill>
                <a:latin typeface="Calibri"/>
              </a:rPr>
              <a:t>CONDENSAZIONE</a:t>
            </a:r>
            <a:endParaRPr b="0" lang="it-IT" sz="2400" spc="-1" strike="noStrike">
              <a:latin typeface="Arial"/>
            </a:endParaRPr>
          </a:p>
        </p:txBody>
      </p:sp>
      <p:pic>
        <p:nvPicPr>
          <p:cNvPr id="471" name="Imagen 9" descr=""/>
          <p:cNvPicPr/>
          <p:nvPr/>
        </p:nvPicPr>
        <p:blipFill>
          <a:blip r:embed="rId3"/>
          <a:srcRect l="27367" t="49641" r="5445" b="46942"/>
          <a:stretch/>
        </p:blipFill>
        <p:spPr>
          <a:xfrm>
            <a:off x="379800" y="422100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472" name="Imagen 10" descr=""/>
          <p:cNvPicPr/>
          <p:nvPr/>
        </p:nvPicPr>
        <p:blipFill>
          <a:blip r:embed="rId4"/>
          <a:srcRect l="0" t="57082" r="61051" b="0"/>
          <a:stretch/>
        </p:blipFill>
        <p:spPr>
          <a:xfrm>
            <a:off x="3570120" y="1414800"/>
            <a:ext cx="1855080" cy="2043720"/>
          </a:xfrm>
          <a:prstGeom prst="rect">
            <a:avLst/>
          </a:prstGeom>
          <a:ln w="0">
            <a:noFill/>
          </a:ln>
        </p:spPr>
      </p:pic>
      <p:pic>
        <p:nvPicPr>
          <p:cNvPr id="473" name="Imagen 11" descr=""/>
          <p:cNvPicPr/>
          <p:nvPr/>
        </p:nvPicPr>
        <p:blipFill>
          <a:blip r:embed="rId5"/>
          <a:srcRect l="15960" t="7843" r="14089" b="43116"/>
          <a:stretch/>
        </p:blipFill>
        <p:spPr>
          <a:xfrm>
            <a:off x="390600" y="1767600"/>
            <a:ext cx="1805400" cy="1265760"/>
          </a:xfrm>
          <a:prstGeom prst="rect">
            <a:avLst/>
          </a:prstGeom>
          <a:ln w="0">
            <a:noFill/>
          </a:ln>
        </p:spPr>
      </p:pic>
      <p:pic>
        <p:nvPicPr>
          <p:cNvPr id="474" name="Imagen 1" descr=""/>
          <p:cNvPicPr/>
          <p:nvPr/>
        </p:nvPicPr>
        <p:blipFill>
          <a:blip r:embed="rId6"/>
          <a:stretch/>
        </p:blipFill>
        <p:spPr>
          <a:xfrm>
            <a:off x="2463120" y="1054080"/>
            <a:ext cx="1006920" cy="1006920"/>
          </a:xfrm>
          <a:prstGeom prst="rect">
            <a:avLst/>
          </a:prstGeom>
          <a:ln w="0">
            <a:noFill/>
          </a:ln>
        </p:spPr>
      </p:pic>
      <p:pic>
        <p:nvPicPr>
          <p:cNvPr id="475" name="Imagen 12" descr=""/>
          <p:cNvPicPr/>
          <p:nvPr/>
        </p:nvPicPr>
        <p:blipFill>
          <a:blip r:embed="rId7"/>
          <a:srcRect l="0" t="57082" r="61051" b="0"/>
          <a:stretch/>
        </p:blipFill>
        <p:spPr>
          <a:xfrm>
            <a:off x="3519360" y="4697640"/>
            <a:ext cx="1855080" cy="2043720"/>
          </a:xfrm>
          <a:prstGeom prst="rect">
            <a:avLst/>
          </a:prstGeom>
          <a:ln w="0">
            <a:noFill/>
          </a:ln>
        </p:spPr>
      </p:pic>
      <p:pic>
        <p:nvPicPr>
          <p:cNvPr id="476" name="Imagen 13" descr=""/>
          <p:cNvPicPr/>
          <p:nvPr/>
        </p:nvPicPr>
        <p:blipFill>
          <a:blip r:embed="rId8"/>
          <a:srcRect l="15960" t="7843" r="14089" b="43116"/>
          <a:stretch/>
        </p:blipFill>
        <p:spPr>
          <a:xfrm>
            <a:off x="339840" y="5050440"/>
            <a:ext cx="1805400" cy="1265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7" name="Grupo 6"/>
          <p:cNvGrpSpPr/>
          <p:nvPr/>
        </p:nvGrpSpPr>
        <p:grpSpPr>
          <a:xfrm>
            <a:off x="199080" y="244440"/>
            <a:ext cx="6050520" cy="4146120"/>
            <a:chOff x="199080" y="244440"/>
            <a:chExt cx="6050520" cy="4146120"/>
          </a:xfrm>
        </p:grpSpPr>
        <p:sp>
          <p:nvSpPr>
            <p:cNvPr id="478" name="CuadroTexto 3"/>
            <p:cNvSpPr/>
            <p:nvPr/>
          </p:nvSpPr>
          <p:spPr>
            <a:xfrm>
              <a:off x="473760" y="530640"/>
              <a:ext cx="577584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1" lang="es-ES" sz="2800" spc="-1" strike="noStrike" u="sng">
                  <a:solidFill>
                    <a:srgbClr val="000000"/>
                  </a:solidFill>
                  <a:uFillTx/>
                  <a:latin typeface="Calibri"/>
                </a:rPr>
                <a:t>CONDENSAZIONE</a:t>
              </a:r>
              <a:r>
                <a:rPr b="0" lang="es-ES" sz="1800" spc="-1" strike="noStrike">
                  <a:solidFill>
                    <a:srgbClr val="000000"/>
                  </a:solidFill>
                  <a:latin typeface="Calibri"/>
                </a:rPr>
                <a:t>: DA GAS A LIQUIDO</a:t>
              </a:r>
              <a:endParaRPr b="0" lang="it-IT" sz="1800" spc="-1" strike="noStrike">
                <a:latin typeface="Arial"/>
              </a:endParaRPr>
            </a:p>
          </p:txBody>
        </p:sp>
        <p:pic>
          <p:nvPicPr>
            <p:cNvPr id="479" name="Picture 2" descr="Qué es la Materia? - Estados y Propiedades - Aprendí Hoy..."/>
            <p:cNvPicPr/>
            <p:nvPr/>
          </p:nvPicPr>
          <p:blipFill>
            <a:blip r:embed="rId1"/>
            <a:srcRect l="34224" t="70190" r="33691" b="19515"/>
            <a:stretch/>
          </p:blipFill>
          <p:spPr>
            <a:xfrm>
              <a:off x="3570120" y="3304440"/>
              <a:ext cx="2356200" cy="5040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80" name="Flecha derecha 2"/>
            <p:cNvSpPr/>
            <p:nvPr/>
          </p:nvSpPr>
          <p:spPr>
            <a:xfrm>
              <a:off x="2591640" y="2103840"/>
              <a:ext cx="978120" cy="91188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ea278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81" name="Rectángulo 5"/>
            <p:cNvSpPr/>
            <p:nvPr/>
          </p:nvSpPr>
          <p:spPr>
            <a:xfrm>
              <a:off x="199080" y="244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pic>
        <p:nvPicPr>
          <p:cNvPr id="482" name="Picture 2" descr="Qué es la Materia? - Estados y Propiedades - Aprendí Hoy..."/>
          <p:cNvPicPr/>
          <p:nvPr/>
        </p:nvPicPr>
        <p:blipFill>
          <a:blip r:embed="rId2"/>
          <a:srcRect l="68773" t="69961" r="3332" b="20133"/>
          <a:stretch/>
        </p:blipFill>
        <p:spPr>
          <a:xfrm>
            <a:off x="339840" y="3340440"/>
            <a:ext cx="1827000" cy="432360"/>
          </a:xfrm>
          <a:prstGeom prst="rect">
            <a:avLst/>
          </a:prstGeom>
          <a:ln w="0">
            <a:noFill/>
          </a:ln>
        </p:spPr>
      </p:pic>
      <p:sp>
        <p:nvSpPr>
          <p:cNvPr id="483" name="Rectángulo 8"/>
          <p:cNvSpPr/>
          <p:nvPr/>
        </p:nvSpPr>
        <p:spPr>
          <a:xfrm>
            <a:off x="6349320" y="268200"/>
            <a:ext cx="2531160" cy="82368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s-ES" sz="2400" spc="-1" strike="noStrike">
                <a:solidFill>
                  <a:srgbClr val="000000"/>
                </a:solidFill>
                <a:latin typeface="Calibri"/>
              </a:rPr>
              <a:t>CONDENSAZIONE</a:t>
            </a:r>
            <a:endParaRPr b="0" lang="it-IT" sz="2400" spc="-1" strike="noStrike">
              <a:latin typeface="Arial"/>
            </a:endParaRPr>
          </a:p>
        </p:txBody>
      </p:sp>
      <p:pic>
        <p:nvPicPr>
          <p:cNvPr id="484" name="Imagen 9" descr=""/>
          <p:cNvPicPr/>
          <p:nvPr/>
        </p:nvPicPr>
        <p:blipFill>
          <a:blip r:embed="rId3"/>
          <a:srcRect l="27367" t="49641" r="5445" b="46942"/>
          <a:stretch/>
        </p:blipFill>
        <p:spPr>
          <a:xfrm>
            <a:off x="379800" y="422100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485" name="Imagen 1" descr=""/>
          <p:cNvPicPr/>
          <p:nvPr/>
        </p:nvPicPr>
        <p:blipFill>
          <a:blip r:embed="rId4"/>
          <a:stretch/>
        </p:blipFill>
        <p:spPr>
          <a:xfrm>
            <a:off x="2463120" y="1054080"/>
            <a:ext cx="1006920" cy="1006920"/>
          </a:xfrm>
          <a:prstGeom prst="rect">
            <a:avLst/>
          </a:prstGeom>
          <a:ln w="0">
            <a:noFill/>
          </a:ln>
        </p:spPr>
      </p:pic>
      <p:pic>
        <p:nvPicPr>
          <p:cNvPr id="486" name="Imagen 12" descr=""/>
          <p:cNvPicPr/>
          <p:nvPr/>
        </p:nvPicPr>
        <p:blipFill>
          <a:blip r:embed="rId5"/>
          <a:srcRect l="0" t="57082" r="61051" b="0"/>
          <a:stretch/>
        </p:blipFill>
        <p:spPr>
          <a:xfrm>
            <a:off x="3519360" y="4697640"/>
            <a:ext cx="1855080" cy="2043720"/>
          </a:xfrm>
          <a:prstGeom prst="rect">
            <a:avLst/>
          </a:prstGeom>
          <a:ln w="0">
            <a:noFill/>
          </a:ln>
        </p:spPr>
      </p:pic>
      <p:pic>
        <p:nvPicPr>
          <p:cNvPr id="487" name="Imagen 13" descr=""/>
          <p:cNvPicPr/>
          <p:nvPr/>
        </p:nvPicPr>
        <p:blipFill>
          <a:blip r:embed="rId6"/>
          <a:srcRect l="15960" t="7843" r="14089" b="43116"/>
          <a:stretch/>
        </p:blipFill>
        <p:spPr>
          <a:xfrm>
            <a:off x="339840" y="5050440"/>
            <a:ext cx="1805400" cy="1265760"/>
          </a:xfrm>
          <a:prstGeom prst="rect">
            <a:avLst/>
          </a:prstGeom>
          <a:ln w="0">
            <a:noFill/>
          </a:ln>
        </p:spPr>
      </p:pic>
      <p:sp>
        <p:nvSpPr>
          <p:cNvPr id="488" name="Rectángulo 14"/>
          <p:cNvSpPr/>
          <p:nvPr/>
        </p:nvSpPr>
        <p:spPr>
          <a:xfrm>
            <a:off x="3956400" y="1585440"/>
            <a:ext cx="1728720" cy="17125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89" name="Rectángulo 15"/>
          <p:cNvSpPr/>
          <p:nvPr/>
        </p:nvSpPr>
        <p:spPr>
          <a:xfrm>
            <a:off x="371880" y="1585440"/>
            <a:ext cx="1728720" cy="17125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0" name="Grupo 6"/>
          <p:cNvGrpSpPr/>
          <p:nvPr/>
        </p:nvGrpSpPr>
        <p:grpSpPr>
          <a:xfrm>
            <a:off x="199080" y="244440"/>
            <a:ext cx="5875200" cy="4146120"/>
            <a:chOff x="199080" y="244440"/>
            <a:chExt cx="5875200" cy="4146120"/>
          </a:xfrm>
        </p:grpSpPr>
        <p:sp>
          <p:nvSpPr>
            <p:cNvPr id="491" name="CuadroTexto 3"/>
            <p:cNvSpPr/>
            <p:nvPr/>
          </p:nvSpPr>
          <p:spPr>
            <a:xfrm>
              <a:off x="679320" y="2842200"/>
              <a:ext cx="5178240" cy="1430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1" lang="es-ES" sz="4400" spc="-1" strike="noStrike" u="sng">
                  <a:solidFill>
                    <a:srgbClr val="000000"/>
                  </a:solidFill>
                  <a:uFillTx/>
                  <a:latin typeface="Calibri"/>
                </a:rPr>
                <a:t>CAMBIAMENTI CHIMICI</a:t>
              </a:r>
              <a:endParaRPr b="0" lang="it-IT" sz="4400" spc="-1" strike="noStrike">
                <a:latin typeface="Arial"/>
              </a:endParaRPr>
            </a:p>
          </p:txBody>
        </p:sp>
        <p:sp>
          <p:nvSpPr>
            <p:cNvPr id="492" name="Rectángulo 5"/>
            <p:cNvSpPr/>
            <p:nvPr/>
          </p:nvSpPr>
          <p:spPr>
            <a:xfrm>
              <a:off x="199080" y="244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pic>
        <p:nvPicPr>
          <p:cNvPr id="493" name="Imagen 14" descr=""/>
          <p:cNvPicPr/>
          <p:nvPr/>
        </p:nvPicPr>
        <p:blipFill>
          <a:blip r:embed="rId1"/>
          <a:srcRect l="27367" t="49641" r="5445" b="46942"/>
          <a:stretch/>
        </p:blipFill>
        <p:spPr>
          <a:xfrm>
            <a:off x="379800" y="415764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494" name="Imagen 2" descr=""/>
          <p:cNvPicPr/>
          <p:nvPr/>
        </p:nvPicPr>
        <p:blipFill>
          <a:blip r:embed="rId2"/>
          <a:srcRect l="18454" t="22130" r="18983" b="25560"/>
          <a:stretch/>
        </p:blipFill>
        <p:spPr>
          <a:xfrm>
            <a:off x="1665720" y="535320"/>
            <a:ext cx="2670480" cy="2232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5" name="Grupo 13"/>
          <p:cNvGrpSpPr/>
          <p:nvPr/>
        </p:nvGrpSpPr>
        <p:grpSpPr>
          <a:xfrm>
            <a:off x="199080" y="244440"/>
            <a:ext cx="5875200" cy="4146120"/>
            <a:chOff x="199080" y="244440"/>
            <a:chExt cx="5875200" cy="4146120"/>
          </a:xfrm>
        </p:grpSpPr>
        <p:grpSp>
          <p:nvGrpSpPr>
            <p:cNvPr id="496" name="Grupo 6"/>
            <p:cNvGrpSpPr/>
            <p:nvPr/>
          </p:nvGrpSpPr>
          <p:grpSpPr>
            <a:xfrm>
              <a:off x="199080" y="244440"/>
              <a:ext cx="5875200" cy="4146120"/>
              <a:chOff x="199080" y="244440"/>
              <a:chExt cx="5875200" cy="4146120"/>
            </a:xfrm>
          </p:grpSpPr>
          <p:sp>
            <p:nvSpPr>
              <p:cNvPr id="497" name="CuadroTexto 3"/>
              <p:cNvSpPr/>
              <p:nvPr/>
            </p:nvSpPr>
            <p:spPr>
              <a:xfrm>
                <a:off x="1489320" y="497520"/>
                <a:ext cx="3702600" cy="51696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1" lang="es-ES" sz="2800" spc="-1" strike="noStrike" u="sng">
                    <a:solidFill>
                      <a:srgbClr val="000000"/>
                    </a:solidFill>
                    <a:uFillTx/>
                    <a:latin typeface="Calibri"/>
                  </a:rPr>
                  <a:t>CAMBIAMENTI CHIMICI</a:t>
                </a:r>
                <a:endParaRPr b="0" lang="it-IT" sz="2800" spc="-1" strike="noStrike">
                  <a:latin typeface="Arial"/>
                </a:endParaRPr>
              </a:p>
            </p:txBody>
          </p:sp>
          <p:sp>
            <p:nvSpPr>
              <p:cNvPr id="498" name="Rectángulo 5"/>
              <p:cNvSpPr/>
              <p:nvPr/>
            </p:nvSpPr>
            <p:spPr>
              <a:xfrm>
                <a:off x="199080" y="244440"/>
                <a:ext cx="5875200" cy="4146120"/>
              </a:xfrm>
              <a:prstGeom prst="rect">
                <a:avLst/>
              </a:prstGeom>
              <a:noFill/>
              <a:ln w="762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</p:grpSp>
        <p:sp>
          <p:nvSpPr>
            <p:cNvPr id="499" name="Rectángulo 1"/>
            <p:cNvSpPr/>
            <p:nvPr/>
          </p:nvSpPr>
          <p:spPr>
            <a:xfrm>
              <a:off x="456840" y="3276720"/>
              <a:ext cx="1474920" cy="364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800" spc="-1" strike="noStrike">
                  <a:solidFill>
                    <a:srgbClr val="000000"/>
                  </a:solidFill>
                  <a:latin typeface="Calibri"/>
                </a:rPr>
                <a:t>OSSIDAZIONE</a:t>
              </a:r>
              <a:endParaRPr b="0" lang="it-IT" sz="1800" spc="-1" strike="noStrike">
                <a:latin typeface="Arial"/>
              </a:endParaRPr>
            </a:p>
          </p:txBody>
        </p:sp>
        <p:sp>
          <p:nvSpPr>
            <p:cNvPr id="500" name="Rectángulo 9"/>
            <p:cNvSpPr/>
            <p:nvPr/>
          </p:nvSpPr>
          <p:spPr>
            <a:xfrm>
              <a:off x="2066400" y="3281760"/>
              <a:ext cx="1624320" cy="364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800" spc="-1" strike="noStrike">
                  <a:solidFill>
                    <a:srgbClr val="000000"/>
                  </a:solidFill>
                  <a:latin typeface="Calibri"/>
                </a:rPr>
                <a:t>COMBUSTIONE</a:t>
              </a:r>
              <a:endParaRPr b="0" lang="it-IT" sz="1800" spc="-1" strike="noStrike">
                <a:latin typeface="Arial"/>
              </a:endParaRPr>
            </a:p>
          </p:txBody>
        </p:sp>
        <p:sp>
          <p:nvSpPr>
            <p:cNvPr id="501" name="Rectángulo 12"/>
            <p:cNvSpPr/>
            <p:nvPr/>
          </p:nvSpPr>
          <p:spPr>
            <a:xfrm>
              <a:off x="3931200" y="3281760"/>
              <a:ext cx="1805760" cy="364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800" spc="-1" strike="noStrike">
                  <a:solidFill>
                    <a:srgbClr val="000000"/>
                  </a:solidFill>
                  <a:latin typeface="Calibri"/>
                </a:rPr>
                <a:t>FERMENTAZIONE</a:t>
              </a:r>
              <a:endParaRPr b="0" lang="it-IT" sz="1800" spc="-1" strike="noStrike">
                <a:latin typeface="Arial"/>
              </a:endParaRPr>
            </a:p>
          </p:txBody>
        </p:sp>
      </p:grpSp>
      <p:pic>
        <p:nvPicPr>
          <p:cNvPr id="502" name="Imagen 14" descr=""/>
          <p:cNvPicPr/>
          <p:nvPr/>
        </p:nvPicPr>
        <p:blipFill>
          <a:blip r:embed="rId1"/>
          <a:srcRect l="27367" t="49641" r="5445" b="46942"/>
          <a:stretch/>
        </p:blipFill>
        <p:spPr>
          <a:xfrm>
            <a:off x="379800" y="415764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503" name="Imagen 15" descr=""/>
          <p:cNvPicPr/>
          <p:nvPr/>
        </p:nvPicPr>
        <p:blipFill>
          <a:blip r:embed="rId2"/>
          <a:srcRect l="18441" t="22117" r="18972" b="25571"/>
          <a:stretch/>
        </p:blipFill>
        <p:spPr>
          <a:xfrm>
            <a:off x="549720" y="347040"/>
            <a:ext cx="805320" cy="673200"/>
          </a:xfrm>
          <a:prstGeom prst="rect">
            <a:avLst/>
          </a:prstGeom>
          <a:ln w="0">
            <a:noFill/>
          </a:ln>
        </p:spPr>
      </p:pic>
      <p:pic>
        <p:nvPicPr>
          <p:cNvPr id="504" name="Imagen 2" descr=""/>
          <p:cNvPicPr/>
          <p:nvPr/>
        </p:nvPicPr>
        <p:blipFill>
          <a:blip r:embed="rId3"/>
          <a:stretch/>
        </p:blipFill>
        <p:spPr>
          <a:xfrm>
            <a:off x="2082240" y="1273680"/>
            <a:ext cx="1719720" cy="1719720"/>
          </a:xfrm>
          <a:prstGeom prst="rect">
            <a:avLst/>
          </a:prstGeom>
          <a:ln w="0">
            <a:noFill/>
          </a:ln>
        </p:spPr>
      </p:pic>
      <p:pic>
        <p:nvPicPr>
          <p:cNvPr id="505" name="Imagen 4" descr=""/>
          <p:cNvPicPr/>
          <p:nvPr/>
        </p:nvPicPr>
        <p:blipFill>
          <a:blip r:embed="rId4"/>
          <a:stretch/>
        </p:blipFill>
        <p:spPr>
          <a:xfrm>
            <a:off x="4074480" y="1611360"/>
            <a:ext cx="1665000" cy="1665000"/>
          </a:xfrm>
          <a:prstGeom prst="rect">
            <a:avLst/>
          </a:prstGeom>
          <a:ln w="0">
            <a:noFill/>
          </a:ln>
        </p:spPr>
      </p:pic>
      <p:pic>
        <p:nvPicPr>
          <p:cNvPr id="506" name="Imagen 7" descr=""/>
          <p:cNvPicPr/>
          <p:nvPr/>
        </p:nvPicPr>
        <p:blipFill>
          <a:blip r:embed="rId5"/>
          <a:stretch/>
        </p:blipFill>
        <p:spPr>
          <a:xfrm>
            <a:off x="460080" y="1611360"/>
            <a:ext cx="1196280" cy="1196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7" name="Grupo 6"/>
          <p:cNvGrpSpPr/>
          <p:nvPr/>
        </p:nvGrpSpPr>
        <p:grpSpPr>
          <a:xfrm>
            <a:off x="199080" y="244440"/>
            <a:ext cx="5875200" cy="4146120"/>
            <a:chOff x="199080" y="244440"/>
            <a:chExt cx="5875200" cy="4146120"/>
          </a:xfrm>
        </p:grpSpPr>
        <p:sp>
          <p:nvSpPr>
            <p:cNvPr id="508" name="CuadroTexto 3"/>
            <p:cNvSpPr/>
            <p:nvPr/>
          </p:nvSpPr>
          <p:spPr>
            <a:xfrm>
              <a:off x="2152440" y="418320"/>
              <a:ext cx="1969200" cy="3949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1" lang="es-ES" sz="2000" spc="-1" strike="noStrike" u="sng">
                  <a:solidFill>
                    <a:srgbClr val="000000"/>
                  </a:solidFill>
                  <a:uFillTx/>
                  <a:latin typeface="Calibri"/>
                </a:rPr>
                <a:t>OSSIDAZIONE</a:t>
              </a:r>
              <a:endParaRPr b="0" lang="it-IT" sz="2000" spc="-1" strike="noStrike">
                <a:latin typeface="Arial"/>
              </a:endParaRPr>
            </a:p>
          </p:txBody>
        </p:sp>
        <p:sp>
          <p:nvSpPr>
            <p:cNvPr id="509" name="Flecha derecha 2"/>
            <p:cNvSpPr/>
            <p:nvPr/>
          </p:nvSpPr>
          <p:spPr>
            <a:xfrm>
              <a:off x="2506680" y="1985760"/>
              <a:ext cx="978120" cy="91188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ea278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10" name="Rectángulo 5"/>
            <p:cNvSpPr/>
            <p:nvPr/>
          </p:nvSpPr>
          <p:spPr>
            <a:xfrm>
              <a:off x="199080" y="244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511" name="Rectángulo 8"/>
          <p:cNvSpPr/>
          <p:nvPr/>
        </p:nvSpPr>
        <p:spPr>
          <a:xfrm>
            <a:off x="6349320" y="268200"/>
            <a:ext cx="2531160" cy="82368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s-ES" sz="2400" spc="-1" strike="noStrike">
                <a:solidFill>
                  <a:srgbClr val="000000"/>
                </a:solidFill>
                <a:latin typeface="Calibri"/>
              </a:rPr>
              <a:t>OSSIDAZIONE</a:t>
            </a:r>
            <a:endParaRPr b="0" lang="it-IT" sz="2400" spc="-1" strike="noStrike">
              <a:latin typeface="Arial"/>
            </a:endParaRPr>
          </a:p>
        </p:txBody>
      </p:sp>
      <p:pic>
        <p:nvPicPr>
          <p:cNvPr id="512" name="Imagen 9" descr=""/>
          <p:cNvPicPr/>
          <p:nvPr/>
        </p:nvPicPr>
        <p:blipFill>
          <a:blip r:embed="rId1"/>
          <a:srcRect l="27367" t="49641" r="5445" b="46942"/>
          <a:stretch/>
        </p:blipFill>
        <p:spPr>
          <a:xfrm>
            <a:off x="379800" y="415764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513" name="Imagen 10" descr=""/>
          <p:cNvPicPr/>
          <p:nvPr/>
        </p:nvPicPr>
        <p:blipFill>
          <a:blip r:embed="rId2"/>
          <a:stretch/>
        </p:blipFill>
        <p:spPr>
          <a:xfrm>
            <a:off x="3833640" y="1483920"/>
            <a:ext cx="1712520" cy="1712520"/>
          </a:xfrm>
          <a:prstGeom prst="rect">
            <a:avLst/>
          </a:prstGeom>
          <a:ln w="0">
            <a:noFill/>
          </a:ln>
        </p:spPr>
      </p:pic>
      <p:pic>
        <p:nvPicPr>
          <p:cNvPr id="514" name="Imagen 1" descr=""/>
          <p:cNvPicPr/>
          <p:nvPr/>
        </p:nvPicPr>
        <p:blipFill>
          <a:blip r:embed="rId3"/>
          <a:stretch/>
        </p:blipFill>
        <p:spPr>
          <a:xfrm>
            <a:off x="601200" y="1490400"/>
            <a:ext cx="1706040" cy="1706040"/>
          </a:xfrm>
          <a:prstGeom prst="rect">
            <a:avLst/>
          </a:prstGeom>
          <a:ln w="0">
            <a:noFill/>
          </a:ln>
        </p:spPr>
      </p:pic>
      <p:pic>
        <p:nvPicPr>
          <p:cNvPr id="515" name="Imagen 11" descr=""/>
          <p:cNvPicPr/>
          <p:nvPr/>
        </p:nvPicPr>
        <p:blipFill>
          <a:blip r:embed="rId4"/>
          <a:stretch/>
        </p:blipFill>
        <p:spPr>
          <a:xfrm>
            <a:off x="7154640" y="1585440"/>
            <a:ext cx="1712520" cy="1712520"/>
          </a:xfrm>
          <a:prstGeom prst="rect">
            <a:avLst/>
          </a:prstGeom>
          <a:ln w="0">
            <a:noFill/>
          </a:ln>
        </p:spPr>
      </p:pic>
      <p:pic>
        <p:nvPicPr>
          <p:cNvPr id="516" name="Imagen 12" descr=""/>
          <p:cNvPicPr/>
          <p:nvPr/>
        </p:nvPicPr>
        <p:blipFill>
          <a:blip r:embed="rId5"/>
          <a:stretch/>
        </p:blipFill>
        <p:spPr>
          <a:xfrm>
            <a:off x="6973200" y="3447720"/>
            <a:ext cx="1706040" cy="1706040"/>
          </a:xfrm>
          <a:prstGeom prst="rect">
            <a:avLst/>
          </a:prstGeom>
          <a:ln w="0">
            <a:noFill/>
          </a:ln>
        </p:spPr>
      </p:pic>
      <p:pic>
        <p:nvPicPr>
          <p:cNvPr id="517" name="Imagen 13" descr=""/>
          <p:cNvPicPr/>
          <p:nvPr/>
        </p:nvPicPr>
        <p:blipFill>
          <a:blip r:embed="rId6"/>
          <a:stretch/>
        </p:blipFill>
        <p:spPr>
          <a:xfrm>
            <a:off x="1757520" y="465840"/>
            <a:ext cx="394560" cy="394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8" name="Grupo 6"/>
          <p:cNvGrpSpPr/>
          <p:nvPr/>
        </p:nvGrpSpPr>
        <p:grpSpPr>
          <a:xfrm>
            <a:off x="199080" y="244440"/>
            <a:ext cx="5875200" cy="4146120"/>
            <a:chOff x="199080" y="244440"/>
            <a:chExt cx="5875200" cy="4146120"/>
          </a:xfrm>
        </p:grpSpPr>
        <p:sp>
          <p:nvSpPr>
            <p:cNvPr id="519" name="CuadroTexto 3"/>
            <p:cNvSpPr/>
            <p:nvPr/>
          </p:nvSpPr>
          <p:spPr>
            <a:xfrm>
              <a:off x="2152440" y="418320"/>
              <a:ext cx="1969200" cy="4557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1" lang="es-ES" sz="2400" spc="-1" strike="noStrike" u="sng">
                  <a:solidFill>
                    <a:srgbClr val="000000"/>
                  </a:solidFill>
                  <a:uFillTx/>
                  <a:latin typeface="Calibri"/>
                </a:rPr>
                <a:t>OSSIDAZIONE</a:t>
              </a:r>
              <a:endParaRPr b="0" lang="it-IT" sz="2400" spc="-1" strike="noStrike">
                <a:latin typeface="Arial"/>
              </a:endParaRPr>
            </a:p>
          </p:txBody>
        </p:sp>
        <p:sp>
          <p:nvSpPr>
            <p:cNvPr id="520" name="Flecha derecha 2"/>
            <p:cNvSpPr/>
            <p:nvPr/>
          </p:nvSpPr>
          <p:spPr>
            <a:xfrm>
              <a:off x="2506680" y="1985760"/>
              <a:ext cx="978120" cy="91188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ea278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21" name="Rectángulo 5"/>
            <p:cNvSpPr/>
            <p:nvPr/>
          </p:nvSpPr>
          <p:spPr>
            <a:xfrm>
              <a:off x="199080" y="244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522" name="Rectángulo 8"/>
          <p:cNvSpPr/>
          <p:nvPr/>
        </p:nvSpPr>
        <p:spPr>
          <a:xfrm>
            <a:off x="6349320" y="268200"/>
            <a:ext cx="2531160" cy="82368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s-ES" sz="2400" spc="-1" strike="noStrike">
                <a:solidFill>
                  <a:srgbClr val="000000"/>
                </a:solidFill>
                <a:latin typeface="Calibri"/>
              </a:rPr>
              <a:t>OSSIDAZIONE</a:t>
            </a:r>
            <a:endParaRPr b="0" lang="it-IT" sz="2400" spc="-1" strike="noStrike">
              <a:latin typeface="Arial"/>
            </a:endParaRPr>
          </a:p>
        </p:txBody>
      </p:sp>
      <p:pic>
        <p:nvPicPr>
          <p:cNvPr id="523" name="Imagen 9" descr=""/>
          <p:cNvPicPr/>
          <p:nvPr/>
        </p:nvPicPr>
        <p:blipFill>
          <a:blip r:embed="rId1"/>
          <a:srcRect l="27367" t="49641" r="5445" b="46942"/>
          <a:stretch/>
        </p:blipFill>
        <p:spPr>
          <a:xfrm>
            <a:off x="379800" y="415764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524" name="Imagen 11" descr=""/>
          <p:cNvPicPr/>
          <p:nvPr/>
        </p:nvPicPr>
        <p:blipFill>
          <a:blip r:embed="rId2"/>
          <a:stretch/>
        </p:blipFill>
        <p:spPr>
          <a:xfrm>
            <a:off x="6865200" y="1398240"/>
            <a:ext cx="1712520" cy="1712520"/>
          </a:xfrm>
          <a:prstGeom prst="rect">
            <a:avLst/>
          </a:prstGeom>
          <a:ln w="0">
            <a:noFill/>
          </a:ln>
        </p:spPr>
      </p:pic>
      <p:pic>
        <p:nvPicPr>
          <p:cNvPr id="525" name="Imagen 12" descr=""/>
          <p:cNvPicPr/>
          <p:nvPr/>
        </p:nvPicPr>
        <p:blipFill>
          <a:blip r:embed="rId3"/>
          <a:stretch/>
        </p:blipFill>
        <p:spPr>
          <a:xfrm>
            <a:off x="6973200" y="3447720"/>
            <a:ext cx="1706040" cy="1706040"/>
          </a:xfrm>
          <a:prstGeom prst="rect">
            <a:avLst/>
          </a:prstGeom>
          <a:ln w="0">
            <a:noFill/>
          </a:ln>
        </p:spPr>
      </p:pic>
      <p:sp>
        <p:nvSpPr>
          <p:cNvPr id="526" name="Rectángulo 4"/>
          <p:cNvSpPr/>
          <p:nvPr/>
        </p:nvSpPr>
        <p:spPr>
          <a:xfrm>
            <a:off x="3956400" y="1585440"/>
            <a:ext cx="1728720" cy="17125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27" name="Rectángulo 13"/>
          <p:cNvSpPr/>
          <p:nvPr/>
        </p:nvSpPr>
        <p:spPr>
          <a:xfrm>
            <a:off x="371880" y="1585440"/>
            <a:ext cx="1728720" cy="17125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528" name="Imagen 14" descr=""/>
          <p:cNvPicPr/>
          <p:nvPr/>
        </p:nvPicPr>
        <p:blipFill>
          <a:blip r:embed="rId4"/>
          <a:stretch/>
        </p:blipFill>
        <p:spPr>
          <a:xfrm>
            <a:off x="1757520" y="465840"/>
            <a:ext cx="394560" cy="394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upo 13"/>
          <p:cNvGrpSpPr/>
          <p:nvPr/>
        </p:nvGrpSpPr>
        <p:grpSpPr>
          <a:xfrm>
            <a:off x="181080" y="226440"/>
            <a:ext cx="7004880" cy="5898240"/>
            <a:chOff x="181080" y="226440"/>
            <a:chExt cx="7004880" cy="5898240"/>
          </a:xfrm>
        </p:grpSpPr>
        <p:grpSp>
          <p:nvGrpSpPr>
            <p:cNvPr id="83" name="Grupo 6"/>
            <p:cNvGrpSpPr/>
            <p:nvPr/>
          </p:nvGrpSpPr>
          <p:grpSpPr>
            <a:xfrm>
              <a:off x="181080" y="226440"/>
              <a:ext cx="5875200" cy="4146120"/>
              <a:chOff x="181080" y="226440"/>
              <a:chExt cx="5875200" cy="4146120"/>
            </a:xfrm>
          </p:grpSpPr>
          <p:sp>
            <p:nvSpPr>
              <p:cNvPr id="84" name="CuadroTexto 3"/>
              <p:cNvSpPr/>
              <p:nvPr/>
            </p:nvSpPr>
            <p:spPr>
              <a:xfrm>
                <a:off x="993600" y="315000"/>
                <a:ext cx="4938480" cy="51696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1" lang="es-ES" sz="2800" spc="-1" strike="noStrike" u="sng">
                    <a:solidFill>
                      <a:srgbClr val="000000"/>
                    </a:solidFill>
                    <a:uFillTx/>
                    <a:latin typeface="Calibri"/>
                  </a:rPr>
                  <a:t>PROPIEDADES DE LA MATERIA</a:t>
                </a:r>
                <a:endParaRPr b="0" lang="it-IT" sz="2800" spc="-1" strike="noStrike">
                  <a:latin typeface="Arial"/>
                </a:endParaRPr>
              </a:p>
            </p:txBody>
          </p:sp>
          <p:sp>
            <p:nvSpPr>
              <p:cNvPr id="85" name="Rectángulo 5"/>
              <p:cNvSpPr/>
              <p:nvPr/>
            </p:nvSpPr>
            <p:spPr>
              <a:xfrm>
                <a:off x="181080" y="226440"/>
                <a:ext cx="5875200" cy="4146120"/>
              </a:xfrm>
              <a:prstGeom prst="rect">
                <a:avLst/>
              </a:prstGeom>
              <a:noFill/>
              <a:ln w="762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</p:grpSp>
        <p:sp>
          <p:nvSpPr>
            <p:cNvPr id="86" name="Rectángulo 1"/>
            <p:cNvSpPr/>
            <p:nvPr/>
          </p:nvSpPr>
          <p:spPr>
            <a:xfrm>
              <a:off x="2864880" y="5760000"/>
              <a:ext cx="870120" cy="364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800" spc="-1" strike="noStrike">
                  <a:solidFill>
                    <a:srgbClr val="000000"/>
                  </a:solidFill>
                  <a:latin typeface="Calibri"/>
                </a:rPr>
                <a:t>MASSA</a:t>
              </a:r>
              <a:endParaRPr b="0" lang="it-IT" sz="1800" spc="-1" strike="noStrike">
                <a:latin typeface="Arial"/>
              </a:endParaRPr>
            </a:p>
          </p:txBody>
        </p:sp>
        <p:sp>
          <p:nvSpPr>
            <p:cNvPr id="87" name="Rectángulo 9"/>
            <p:cNvSpPr/>
            <p:nvPr/>
          </p:nvSpPr>
          <p:spPr>
            <a:xfrm>
              <a:off x="252000" y="5398560"/>
              <a:ext cx="1017720" cy="364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800" spc="-1" strike="noStrike">
                  <a:solidFill>
                    <a:srgbClr val="000000"/>
                  </a:solidFill>
                  <a:latin typeface="Calibri"/>
                </a:rPr>
                <a:t>VOLUME</a:t>
              </a:r>
              <a:endParaRPr b="0" lang="it-IT" sz="1800" spc="-1" strike="noStrike">
                <a:latin typeface="Arial"/>
              </a:endParaRPr>
            </a:p>
          </p:txBody>
        </p:sp>
        <p:sp>
          <p:nvSpPr>
            <p:cNvPr id="88" name="Rectángulo 12"/>
            <p:cNvSpPr/>
            <p:nvPr/>
          </p:nvSpPr>
          <p:spPr>
            <a:xfrm>
              <a:off x="6247440" y="5413680"/>
              <a:ext cx="938520" cy="364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800" spc="-1" strike="noStrike">
                  <a:solidFill>
                    <a:srgbClr val="000000"/>
                  </a:solidFill>
                  <a:latin typeface="Calibri"/>
                </a:rPr>
                <a:t>COLORE</a:t>
              </a:r>
              <a:endParaRPr b="0" lang="it-IT" sz="1800" spc="-1" strike="noStrike">
                <a:latin typeface="Arial"/>
              </a:endParaRPr>
            </a:p>
          </p:txBody>
        </p:sp>
      </p:grpSp>
      <p:sp>
        <p:nvSpPr>
          <p:cNvPr id="89" name="Rectángulo 14"/>
          <p:cNvSpPr/>
          <p:nvPr/>
        </p:nvSpPr>
        <p:spPr>
          <a:xfrm>
            <a:off x="1478160" y="5403240"/>
            <a:ext cx="106812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800" spc="-1" strike="noStrike">
                <a:solidFill>
                  <a:srgbClr val="000000"/>
                </a:solidFill>
                <a:latin typeface="Calibri"/>
              </a:rPr>
              <a:t>DUREZZA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90" name="Rectángulo 15"/>
          <p:cNvSpPr/>
          <p:nvPr/>
        </p:nvSpPr>
        <p:spPr>
          <a:xfrm>
            <a:off x="4124880" y="5424480"/>
            <a:ext cx="170676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800" spc="-1" strike="noStrike">
                <a:solidFill>
                  <a:srgbClr val="000000"/>
                </a:solidFill>
                <a:latin typeface="Calibri"/>
              </a:rPr>
              <a:t>CONDUCIBILITA’</a:t>
            </a:r>
            <a:endParaRPr b="0" lang="it-IT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s-ES" sz="1800" spc="-1" strike="noStrike">
                <a:solidFill>
                  <a:srgbClr val="000000"/>
                </a:solidFill>
                <a:latin typeface="Calibri"/>
              </a:rPr>
              <a:t>TERMICA</a:t>
            </a:r>
            <a:endParaRPr b="0" lang="it-IT" sz="1800" spc="-1" strike="noStrike">
              <a:latin typeface="Arial"/>
            </a:endParaRPr>
          </a:p>
        </p:txBody>
      </p:sp>
      <p:pic>
        <p:nvPicPr>
          <p:cNvPr id="91" name="Imagen 4" descr=""/>
          <p:cNvPicPr/>
          <p:nvPr/>
        </p:nvPicPr>
        <p:blipFill>
          <a:blip r:embed="rId1"/>
          <a:stretch/>
        </p:blipFill>
        <p:spPr>
          <a:xfrm>
            <a:off x="6299640" y="4585680"/>
            <a:ext cx="850680" cy="850680"/>
          </a:xfrm>
          <a:prstGeom prst="rect">
            <a:avLst/>
          </a:prstGeom>
          <a:ln w="0">
            <a:noFill/>
          </a:ln>
        </p:spPr>
      </p:pic>
      <p:pic>
        <p:nvPicPr>
          <p:cNvPr id="92" name="Picture 2" descr="Acero | Wikia Manufactura | Fandom"/>
          <p:cNvPicPr/>
          <p:nvPr/>
        </p:nvPicPr>
        <p:blipFill>
          <a:blip r:embed="rId2"/>
          <a:stretch/>
        </p:blipFill>
        <p:spPr>
          <a:xfrm>
            <a:off x="5155560" y="4598280"/>
            <a:ext cx="776520" cy="770400"/>
          </a:xfrm>
          <a:prstGeom prst="rect">
            <a:avLst/>
          </a:prstGeom>
          <a:ln w="0">
            <a:noFill/>
          </a:ln>
        </p:spPr>
      </p:pic>
      <p:pic>
        <p:nvPicPr>
          <p:cNvPr id="93" name="Imagen 2" descr=""/>
          <p:cNvPicPr/>
          <p:nvPr/>
        </p:nvPicPr>
        <p:blipFill>
          <a:blip r:embed="rId3"/>
          <a:stretch/>
        </p:blipFill>
        <p:spPr>
          <a:xfrm>
            <a:off x="4277880" y="4582080"/>
            <a:ext cx="786600" cy="786600"/>
          </a:xfrm>
          <a:prstGeom prst="rect">
            <a:avLst/>
          </a:prstGeom>
          <a:ln w="0">
            <a:noFill/>
          </a:ln>
        </p:spPr>
      </p:pic>
      <p:pic>
        <p:nvPicPr>
          <p:cNvPr id="94" name="Imagen 7" descr=""/>
          <p:cNvPicPr/>
          <p:nvPr/>
        </p:nvPicPr>
        <p:blipFill>
          <a:blip r:embed="rId4"/>
          <a:stretch/>
        </p:blipFill>
        <p:spPr>
          <a:xfrm>
            <a:off x="1532160" y="4626000"/>
            <a:ext cx="841320" cy="841320"/>
          </a:xfrm>
          <a:prstGeom prst="rect">
            <a:avLst/>
          </a:prstGeom>
          <a:ln w="0">
            <a:noFill/>
          </a:ln>
        </p:spPr>
      </p:pic>
      <p:sp>
        <p:nvSpPr>
          <p:cNvPr id="95" name="Rectángulo 8"/>
          <p:cNvSpPr/>
          <p:nvPr/>
        </p:nvSpPr>
        <p:spPr>
          <a:xfrm>
            <a:off x="4011840" y="4598280"/>
            <a:ext cx="2008800" cy="142920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6" name="Rectángulo 17"/>
          <p:cNvSpPr/>
          <p:nvPr/>
        </p:nvSpPr>
        <p:spPr>
          <a:xfrm>
            <a:off x="1432440" y="4598280"/>
            <a:ext cx="1159560" cy="117396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7" name="Rectángulo 18"/>
          <p:cNvSpPr/>
          <p:nvPr/>
        </p:nvSpPr>
        <p:spPr>
          <a:xfrm>
            <a:off x="181080" y="4585680"/>
            <a:ext cx="1159560" cy="117396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8" name="Rectángulo 19"/>
          <p:cNvSpPr/>
          <p:nvPr/>
        </p:nvSpPr>
        <p:spPr>
          <a:xfrm>
            <a:off x="6155640" y="4585680"/>
            <a:ext cx="1159560" cy="117396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9" name="Rectángulo 20"/>
          <p:cNvSpPr/>
          <p:nvPr/>
        </p:nvSpPr>
        <p:spPr>
          <a:xfrm>
            <a:off x="2719800" y="4585680"/>
            <a:ext cx="1159560" cy="151632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00" name="Imagen 22" descr=""/>
          <p:cNvPicPr/>
          <p:nvPr/>
        </p:nvPicPr>
        <p:blipFill>
          <a:blip r:embed="rId5"/>
          <a:srcRect l="27367" t="49641" r="5445" b="46942"/>
          <a:stretch/>
        </p:blipFill>
        <p:spPr>
          <a:xfrm>
            <a:off x="379800" y="4157640"/>
            <a:ext cx="5477760" cy="142560"/>
          </a:xfrm>
          <a:prstGeom prst="rect">
            <a:avLst/>
          </a:prstGeom>
          <a:ln w="0">
            <a:noFill/>
          </a:ln>
        </p:spPr>
      </p:pic>
      <p:grpSp>
        <p:nvGrpSpPr>
          <p:cNvPr id="101" name="Grupo 23"/>
          <p:cNvGrpSpPr/>
          <p:nvPr/>
        </p:nvGrpSpPr>
        <p:grpSpPr>
          <a:xfrm>
            <a:off x="2763720" y="4788000"/>
            <a:ext cx="1049040" cy="1049040"/>
            <a:chOff x="2763720" y="4788000"/>
            <a:chExt cx="1049040" cy="1049040"/>
          </a:xfrm>
        </p:grpSpPr>
        <p:pic>
          <p:nvPicPr>
            <p:cNvPr id="102" name="Imagen 24" descr=""/>
            <p:cNvPicPr/>
            <p:nvPr/>
          </p:nvPicPr>
          <p:blipFill>
            <a:blip r:embed="rId6"/>
            <a:stretch/>
          </p:blipFill>
          <p:spPr>
            <a:xfrm>
              <a:off x="2763720" y="4788000"/>
              <a:ext cx="1049040" cy="10490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3" name="Imagen 25" descr=""/>
            <p:cNvPicPr/>
            <p:nvPr/>
          </p:nvPicPr>
          <p:blipFill>
            <a:blip r:embed="rId7"/>
            <a:stretch/>
          </p:blipFill>
          <p:spPr>
            <a:xfrm>
              <a:off x="2864880" y="4845600"/>
              <a:ext cx="502920" cy="502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4" name="Imagen 26" descr=""/>
            <p:cNvPicPr/>
            <p:nvPr/>
          </p:nvPicPr>
          <p:blipFill>
            <a:blip r:embed="rId8"/>
            <a:stretch/>
          </p:blipFill>
          <p:spPr>
            <a:xfrm>
              <a:off x="3092400" y="4869720"/>
              <a:ext cx="502920" cy="502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5" name="Imagen 27" descr=""/>
            <p:cNvPicPr/>
            <p:nvPr/>
          </p:nvPicPr>
          <p:blipFill>
            <a:blip r:embed="rId9"/>
            <a:stretch/>
          </p:blipFill>
          <p:spPr>
            <a:xfrm>
              <a:off x="3269520" y="4837680"/>
              <a:ext cx="502920" cy="502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106" name="Imagen 28" descr=""/>
          <p:cNvPicPr/>
          <p:nvPr/>
        </p:nvPicPr>
        <p:blipFill>
          <a:blip r:embed="rId10"/>
          <a:srcRect l="11763" t="9376" r="64096" b="9447"/>
          <a:stretch/>
        </p:blipFill>
        <p:spPr>
          <a:xfrm>
            <a:off x="605160" y="4647960"/>
            <a:ext cx="311400" cy="819360"/>
          </a:xfrm>
          <a:prstGeom prst="rect">
            <a:avLst/>
          </a:prstGeom>
          <a:ln w="0">
            <a:noFill/>
          </a:ln>
        </p:spPr>
      </p:pic>
      <p:pic>
        <p:nvPicPr>
          <p:cNvPr id="107" name="Imagen 29" descr=""/>
          <p:cNvPicPr/>
          <p:nvPr/>
        </p:nvPicPr>
        <p:blipFill>
          <a:blip r:embed="rId11"/>
          <a:stretch/>
        </p:blipFill>
        <p:spPr>
          <a:xfrm>
            <a:off x="516600" y="322920"/>
            <a:ext cx="476640" cy="476640"/>
          </a:xfrm>
          <a:prstGeom prst="rect">
            <a:avLst/>
          </a:prstGeom>
          <a:ln w="0">
            <a:noFill/>
          </a:ln>
        </p:spPr>
      </p:pic>
      <p:sp>
        <p:nvSpPr>
          <p:cNvPr id="108" name="Rectángulo 30"/>
          <p:cNvSpPr/>
          <p:nvPr/>
        </p:nvSpPr>
        <p:spPr>
          <a:xfrm>
            <a:off x="2934720" y="2591640"/>
            <a:ext cx="2008800" cy="142920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9" name="Rectángulo 31"/>
          <p:cNvSpPr/>
          <p:nvPr/>
        </p:nvSpPr>
        <p:spPr>
          <a:xfrm>
            <a:off x="1880280" y="1123560"/>
            <a:ext cx="1159560" cy="117396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0" name="Rectángulo 32"/>
          <p:cNvSpPr/>
          <p:nvPr/>
        </p:nvSpPr>
        <p:spPr>
          <a:xfrm>
            <a:off x="1087200" y="2863440"/>
            <a:ext cx="1159560" cy="117396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1" name="Rectángulo 33"/>
          <p:cNvSpPr/>
          <p:nvPr/>
        </p:nvSpPr>
        <p:spPr>
          <a:xfrm>
            <a:off x="4664160" y="1058040"/>
            <a:ext cx="1159560" cy="117396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2" name="Rectángulo 34"/>
          <p:cNvSpPr/>
          <p:nvPr/>
        </p:nvSpPr>
        <p:spPr>
          <a:xfrm>
            <a:off x="408600" y="1123560"/>
            <a:ext cx="1159560" cy="151632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9" name="Grupo 6"/>
          <p:cNvGrpSpPr/>
          <p:nvPr/>
        </p:nvGrpSpPr>
        <p:grpSpPr>
          <a:xfrm>
            <a:off x="199080" y="244440"/>
            <a:ext cx="5875200" cy="4146120"/>
            <a:chOff x="199080" y="244440"/>
            <a:chExt cx="5875200" cy="4146120"/>
          </a:xfrm>
        </p:grpSpPr>
        <p:sp>
          <p:nvSpPr>
            <p:cNvPr id="530" name="CuadroTexto 3"/>
            <p:cNvSpPr/>
            <p:nvPr/>
          </p:nvSpPr>
          <p:spPr>
            <a:xfrm>
              <a:off x="1958400" y="418320"/>
              <a:ext cx="292644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1" lang="es-ES" sz="2800" spc="-1" strike="noStrike" u="sng">
                  <a:solidFill>
                    <a:srgbClr val="000000"/>
                  </a:solidFill>
                  <a:uFillTx/>
                  <a:latin typeface="Calibri"/>
                </a:rPr>
                <a:t>COMBUSTIONE</a:t>
              </a:r>
              <a:endParaRPr b="0" lang="it-IT" sz="2800" spc="-1" strike="noStrike">
                <a:latin typeface="Arial"/>
              </a:endParaRPr>
            </a:p>
          </p:txBody>
        </p:sp>
        <p:sp>
          <p:nvSpPr>
            <p:cNvPr id="531" name="Flecha derecha 2"/>
            <p:cNvSpPr/>
            <p:nvPr/>
          </p:nvSpPr>
          <p:spPr>
            <a:xfrm>
              <a:off x="2443320" y="2121480"/>
              <a:ext cx="978120" cy="91188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ea278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32" name="Rectángulo 5"/>
            <p:cNvSpPr/>
            <p:nvPr/>
          </p:nvSpPr>
          <p:spPr>
            <a:xfrm>
              <a:off x="199080" y="244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533" name="Rectángulo 8"/>
          <p:cNvSpPr/>
          <p:nvPr/>
        </p:nvSpPr>
        <p:spPr>
          <a:xfrm>
            <a:off x="6349320" y="268200"/>
            <a:ext cx="2531160" cy="82368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s-ES" sz="2400" spc="-1" strike="noStrike">
                <a:solidFill>
                  <a:srgbClr val="000000"/>
                </a:solidFill>
                <a:latin typeface="Calibri"/>
              </a:rPr>
              <a:t>COMBUSTIONE</a:t>
            </a:r>
            <a:endParaRPr b="0" lang="it-IT" sz="2400" spc="-1" strike="noStrike">
              <a:latin typeface="Arial"/>
            </a:endParaRPr>
          </a:p>
        </p:txBody>
      </p:sp>
      <p:pic>
        <p:nvPicPr>
          <p:cNvPr id="534" name="Imagen 9" descr=""/>
          <p:cNvPicPr/>
          <p:nvPr/>
        </p:nvPicPr>
        <p:blipFill>
          <a:blip r:embed="rId1"/>
          <a:srcRect l="27367" t="49641" r="5445" b="46942"/>
          <a:stretch/>
        </p:blipFill>
        <p:spPr>
          <a:xfrm>
            <a:off x="379800" y="415764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535" name="Imagen 10" descr=""/>
          <p:cNvPicPr/>
          <p:nvPr/>
        </p:nvPicPr>
        <p:blipFill>
          <a:blip r:embed="rId2"/>
          <a:stretch/>
        </p:blipFill>
        <p:spPr>
          <a:xfrm>
            <a:off x="3632040" y="1599840"/>
            <a:ext cx="1719720" cy="1719720"/>
          </a:xfrm>
          <a:prstGeom prst="rect">
            <a:avLst/>
          </a:prstGeom>
          <a:ln w="0">
            <a:noFill/>
          </a:ln>
        </p:spPr>
      </p:pic>
      <p:pic>
        <p:nvPicPr>
          <p:cNvPr id="536" name="Imagen 1" descr=""/>
          <p:cNvPicPr/>
          <p:nvPr/>
        </p:nvPicPr>
        <p:blipFill>
          <a:blip r:embed="rId3"/>
          <a:stretch/>
        </p:blipFill>
        <p:spPr>
          <a:xfrm>
            <a:off x="547560" y="1685880"/>
            <a:ext cx="1547280" cy="1547280"/>
          </a:xfrm>
          <a:prstGeom prst="rect">
            <a:avLst/>
          </a:prstGeom>
          <a:ln w="0">
            <a:noFill/>
          </a:ln>
        </p:spPr>
      </p:pic>
      <p:pic>
        <p:nvPicPr>
          <p:cNvPr id="537" name="Imagen 11" descr=""/>
          <p:cNvPicPr/>
          <p:nvPr/>
        </p:nvPicPr>
        <p:blipFill>
          <a:blip r:embed="rId4"/>
          <a:srcRect l="0" t="0" r="0" b="45526"/>
          <a:stretch/>
        </p:blipFill>
        <p:spPr>
          <a:xfrm>
            <a:off x="1089720" y="328320"/>
            <a:ext cx="1004760" cy="547200"/>
          </a:xfrm>
          <a:prstGeom prst="rect">
            <a:avLst/>
          </a:prstGeom>
          <a:ln w="0">
            <a:noFill/>
          </a:ln>
        </p:spPr>
      </p:pic>
      <p:pic>
        <p:nvPicPr>
          <p:cNvPr id="538" name="Imagen 12" descr=""/>
          <p:cNvPicPr/>
          <p:nvPr/>
        </p:nvPicPr>
        <p:blipFill>
          <a:blip r:embed="rId5"/>
          <a:stretch/>
        </p:blipFill>
        <p:spPr>
          <a:xfrm>
            <a:off x="6756480" y="1544040"/>
            <a:ext cx="1547280" cy="1547280"/>
          </a:xfrm>
          <a:prstGeom prst="rect">
            <a:avLst/>
          </a:prstGeom>
          <a:ln w="0">
            <a:noFill/>
          </a:ln>
        </p:spPr>
      </p:pic>
      <p:pic>
        <p:nvPicPr>
          <p:cNvPr id="539" name="Imagen 13" descr=""/>
          <p:cNvPicPr/>
          <p:nvPr/>
        </p:nvPicPr>
        <p:blipFill>
          <a:blip r:embed="rId6"/>
          <a:stretch/>
        </p:blipFill>
        <p:spPr>
          <a:xfrm>
            <a:off x="6464160" y="3369240"/>
            <a:ext cx="1719720" cy="1719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0" name="Grupo 6"/>
          <p:cNvGrpSpPr/>
          <p:nvPr/>
        </p:nvGrpSpPr>
        <p:grpSpPr>
          <a:xfrm>
            <a:off x="199080" y="244440"/>
            <a:ext cx="5875200" cy="4146120"/>
            <a:chOff x="199080" y="244440"/>
            <a:chExt cx="5875200" cy="4146120"/>
          </a:xfrm>
        </p:grpSpPr>
        <p:sp>
          <p:nvSpPr>
            <p:cNvPr id="541" name="CuadroTexto 3"/>
            <p:cNvSpPr/>
            <p:nvPr/>
          </p:nvSpPr>
          <p:spPr>
            <a:xfrm>
              <a:off x="1958400" y="418320"/>
              <a:ext cx="292644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1" lang="es-ES" sz="2800" spc="-1" strike="noStrike" u="sng">
                  <a:solidFill>
                    <a:srgbClr val="000000"/>
                  </a:solidFill>
                  <a:uFillTx/>
                  <a:latin typeface="Calibri"/>
                </a:rPr>
                <a:t>COMBUSTIONE</a:t>
              </a:r>
              <a:endParaRPr b="0" lang="it-IT" sz="2800" spc="-1" strike="noStrike">
                <a:latin typeface="Arial"/>
              </a:endParaRPr>
            </a:p>
          </p:txBody>
        </p:sp>
        <p:sp>
          <p:nvSpPr>
            <p:cNvPr id="542" name="Flecha derecha 2"/>
            <p:cNvSpPr/>
            <p:nvPr/>
          </p:nvSpPr>
          <p:spPr>
            <a:xfrm>
              <a:off x="2487960" y="1985760"/>
              <a:ext cx="978120" cy="91188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ea278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43" name="Rectángulo 5"/>
            <p:cNvSpPr/>
            <p:nvPr/>
          </p:nvSpPr>
          <p:spPr>
            <a:xfrm>
              <a:off x="199080" y="244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544" name="Rectángulo 8"/>
          <p:cNvSpPr/>
          <p:nvPr/>
        </p:nvSpPr>
        <p:spPr>
          <a:xfrm>
            <a:off x="6349320" y="268200"/>
            <a:ext cx="2531160" cy="82368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s-ES" sz="2400" spc="-1" strike="noStrike">
                <a:solidFill>
                  <a:srgbClr val="000000"/>
                </a:solidFill>
                <a:latin typeface="Calibri"/>
              </a:rPr>
              <a:t>COMBUSTIONE</a:t>
            </a:r>
            <a:endParaRPr b="0" lang="it-IT" sz="2400" spc="-1" strike="noStrike">
              <a:latin typeface="Arial"/>
            </a:endParaRPr>
          </a:p>
        </p:txBody>
      </p:sp>
      <p:pic>
        <p:nvPicPr>
          <p:cNvPr id="545" name="Imagen 9" descr=""/>
          <p:cNvPicPr/>
          <p:nvPr/>
        </p:nvPicPr>
        <p:blipFill>
          <a:blip r:embed="rId1"/>
          <a:srcRect l="27367" t="49641" r="5445" b="46942"/>
          <a:stretch/>
        </p:blipFill>
        <p:spPr>
          <a:xfrm>
            <a:off x="379800" y="415764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546" name="Imagen 10" descr=""/>
          <p:cNvPicPr/>
          <p:nvPr/>
        </p:nvPicPr>
        <p:blipFill>
          <a:blip r:embed="rId2"/>
          <a:stretch/>
        </p:blipFill>
        <p:spPr>
          <a:xfrm>
            <a:off x="6680880" y="1457640"/>
            <a:ext cx="1719720" cy="1719720"/>
          </a:xfrm>
          <a:prstGeom prst="rect">
            <a:avLst/>
          </a:prstGeom>
          <a:ln w="0">
            <a:noFill/>
          </a:ln>
        </p:spPr>
      </p:pic>
      <p:pic>
        <p:nvPicPr>
          <p:cNvPr id="547" name="Imagen 1" descr=""/>
          <p:cNvPicPr/>
          <p:nvPr/>
        </p:nvPicPr>
        <p:blipFill>
          <a:blip r:embed="rId3"/>
          <a:stretch/>
        </p:blipFill>
        <p:spPr>
          <a:xfrm>
            <a:off x="6766920" y="3617280"/>
            <a:ext cx="1547280" cy="1547280"/>
          </a:xfrm>
          <a:prstGeom prst="rect">
            <a:avLst/>
          </a:prstGeom>
          <a:ln w="0">
            <a:noFill/>
          </a:ln>
        </p:spPr>
      </p:pic>
      <p:pic>
        <p:nvPicPr>
          <p:cNvPr id="548" name="Imagen 11" descr=""/>
          <p:cNvPicPr/>
          <p:nvPr/>
        </p:nvPicPr>
        <p:blipFill>
          <a:blip r:embed="rId4"/>
          <a:srcRect l="0" t="0" r="0" b="45526"/>
          <a:stretch/>
        </p:blipFill>
        <p:spPr>
          <a:xfrm>
            <a:off x="1089720" y="328320"/>
            <a:ext cx="1004760" cy="547200"/>
          </a:xfrm>
          <a:prstGeom prst="rect">
            <a:avLst/>
          </a:prstGeom>
          <a:ln w="0">
            <a:noFill/>
          </a:ln>
        </p:spPr>
      </p:pic>
      <p:sp>
        <p:nvSpPr>
          <p:cNvPr id="549" name="Rectángulo 12"/>
          <p:cNvSpPr/>
          <p:nvPr/>
        </p:nvSpPr>
        <p:spPr>
          <a:xfrm>
            <a:off x="3956400" y="1585440"/>
            <a:ext cx="1728720" cy="17125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50" name="Rectángulo 13"/>
          <p:cNvSpPr/>
          <p:nvPr/>
        </p:nvSpPr>
        <p:spPr>
          <a:xfrm>
            <a:off x="371880" y="1585440"/>
            <a:ext cx="1728720" cy="17125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1" name="Grupo 6"/>
          <p:cNvGrpSpPr/>
          <p:nvPr/>
        </p:nvGrpSpPr>
        <p:grpSpPr>
          <a:xfrm>
            <a:off x="199080" y="244440"/>
            <a:ext cx="5875200" cy="4146120"/>
            <a:chOff x="199080" y="244440"/>
            <a:chExt cx="5875200" cy="4146120"/>
          </a:xfrm>
        </p:grpSpPr>
        <p:sp>
          <p:nvSpPr>
            <p:cNvPr id="552" name="CuadroTexto 3"/>
            <p:cNvSpPr/>
            <p:nvPr/>
          </p:nvSpPr>
          <p:spPr>
            <a:xfrm>
              <a:off x="1958400" y="418320"/>
              <a:ext cx="292644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1" lang="es-ES" sz="2800" spc="-1" strike="noStrike" u="sng">
                  <a:solidFill>
                    <a:srgbClr val="000000"/>
                  </a:solidFill>
                  <a:uFillTx/>
                  <a:latin typeface="Calibri"/>
                </a:rPr>
                <a:t>FERMENTAZIONE</a:t>
              </a:r>
              <a:endParaRPr b="0" lang="it-IT" sz="2800" spc="-1" strike="noStrike">
                <a:latin typeface="Arial"/>
              </a:endParaRPr>
            </a:p>
          </p:txBody>
        </p:sp>
        <p:sp>
          <p:nvSpPr>
            <p:cNvPr id="553" name="Flecha derecha 2"/>
            <p:cNvSpPr/>
            <p:nvPr/>
          </p:nvSpPr>
          <p:spPr>
            <a:xfrm>
              <a:off x="2603520" y="2041200"/>
              <a:ext cx="978120" cy="91188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ea278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54" name="Rectángulo 5"/>
            <p:cNvSpPr/>
            <p:nvPr/>
          </p:nvSpPr>
          <p:spPr>
            <a:xfrm>
              <a:off x="199080" y="244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555" name="Rectángulo 8"/>
          <p:cNvSpPr/>
          <p:nvPr/>
        </p:nvSpPr>
        <p:spPr>
          <a:xfrm>
            <a:off x="6349320" y="268200"/>
            <a:ext cx="2531160" cy="82368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s-ES" sz="2400" spc="-1" strike="noStrike">
                <a:solidFill>
                  <a:srgbClr val="000000"/>
                </a:solidFill>
                <a:latin typeface="Calibri"/>
              </a:rPr>
              <a:t>FERMENTAZIONE</a:t>
            </a:r>
            <a:endParaRPr b="0" lang="it-IT" sz="2400" spc="-1" strike="noStrike">
              <a:latin typeface="Arial"/>
            </a:endParaRPr>
          </a:p>
        </p:txBody>
      </p:sp>
      <p:pic>
        <p:nvPicPr>
          <p:cNvPr id="556" name="Imagen 9" descr=""/>
          <p:cNvPicPr/>
          <p:nvPr/>
        </p:nvPicPr>
        <p:blipFill>
          <a:blip r:embed="rId1"/>
          <a:srcRect l="27367" t="49641" r="5445" b="46942"/>
          <a:stretch/>
        </p:blipFill>
        <p:spPr>
          <a:xfrm>
            <a:off x="379800" y="417600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557" name="Imagen 4" descr=""/>
          <p:cNvPicPr/>
          <p:nvPr/>
        </p:nvPicPr>
        <p:blipFill>
          <a:blip r:embed="rId2"/>
          <a:stretch/>
        </p:blipFill>
        <p:spPr>
          <a:xfrm>
            <a:off x="415080" y="1503000"/>
            <a:ext cx="1988640" cy="1988640"/>
          </a:xfrm>
          <a:prstGeom prst="rect">
            <a:avLst/>
          </a:prstGeom>
          <a:ln w="0">
            <a:noFill/>
          </a:ln>
        </p:spPr>
      </p:pic>
      <p:pic>
        <p:nvPicPr>
          <p:cNvPr id="558" name="Imagen 15" descr=""/>
          <p:cNvPicPr/>
          <p:nvPr/>
        </p:nvPicPr>
        <p:blipFill>
          <a:blip r:embed="rId3"/>
          <a:stretch/>
        </p:blipFill>
        <p:spPr>
          <a:xfrm>
            <a:off x="6620760" y="1038600"/>
            <a:ext cx="1988640" cy="1988640"/>
          </a:xfrm>
          <a:prstGeom prst="rect">
            <a:avLst/>
          </a:prstGeom>
          <a:ln w="0">
            <a:noFill/>
          </a:ln>
        </p:spPr>
      </p:pic>
      <p:pic>
        <p:nvPicPr>
          <p:cNvPr id="559" name="Imagen 16" descr="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3781440" y="1503000"/>
            <a:ext cx="1988640" cy="1988640"/>
          </a:xfrm>
          <a:prstGeom prst="rect">
            <a:avLst/>
          </a:prstGeom>
          <a:ln w="0">
            <a:noFill/>
          </a:ln>
        </p:spPr>
      </p:pic>
      <p:pic>
        <p:nvPicPr>
          <p:cNvPr id="560" name="Imagen 18" descr="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251360" y="398160"/>
            <a:ext cx="706680" cy="706680"/>
          </a:xfrm>
          <a:prstGeom prst="rect">
            <a:avLst/>
          </a:prstGeom>
          <a:ln w="0">
            <a:noFill/>
          </a:ln>
        </p:spPr>
      </p:pic>
      <p:pic>
        <p:nvPicPr>
          <p:cNvPr id="561" name="Imagen 19" descr=""/>
          <p:cNvPicPr/>
          <p:nvPr/>
        </p:nvPicPr>
        <p:blipFill>
          <a:blip r:embed="rId8"/>
          <a:srcRect l="70114" t="0" r="0" b="0"/>
          <a:stretch/>
        </p:blipFill>
        <p:spPr>
          <a:xfrm rot="16022400">
            <a:off x="4440960" y="513000"/>
            <a:ext cx="596520" cy="1995480"/>
          </a:xfrm>
          <a:prstGeom prst="rect">
            <a:avLst/>
          </a:prstGeom>
          <a:ln w="0">
            <a:noFill/>
          </a:ln>
        </p:spPr>
      </p:pic>
      <p:grpSp>
        <p:nvGrpSpPr>
          <p:cNvPr id="562" name="Grupo 7"/>
          <p:cNvGrpSpPr/>
          <p:nvPr/>
        </p:nvGrpSpPr>
        <p:grpSpPr>
          <a:xfrm>
            <a:off x="6589080" y="3449160"/>
            <a:ext cx="2124360" cy="2256840"/>
            <a:chOff x="6589080" y="3449160"/>
            <a:chExt cx="2124360" cy="2256840"/>
          </a:xfrm>
        </p:grpSpPr>
        <p:pic>
          <p:nvPicPr>
            <p:cNvPr id="563" name="Imagen 17" descr=""/>
            <p:cNvPicPr/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40000" contrast="-40000"/>
                      </a14:imgEffect>
                    </a14:imgLayer>
                  </a14:imgProps>
                </a:ext>
              </a:extLst>
            </a:blip>
            <a:stretch/>
          </p:blipFill>
          <p:spPr>
            <a:xfrm>
              <a:off x="6724800" y="3717360"/>
              <a:ext cx="1988640" cy="1988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64" name="Imagen 20" descr=""/>
            <p:cNvPicPr/>
            <p:nvPr/>
          </p:nvPicPr>
          <p:blipFill>
            <a:blip r:embed="rId10"/>
            <a:srcRect l="70114" t="0" r="0" b="0"/>
            <a:stretch/>
          </p:blipFill>
          <p:spPr>
            <a:xfrm rot="16022400">
              <a:off x="7302600" y="2800440"/>
              <a:ext cx="596520" cy="199548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565" name="Imagen 22" descr=""/>
          <p:cNvPicPr/>
          <p:nvPr/>
        </p:nvPicPr>
        <p:blipFill>
          <a:blip r:embed="rId11"/>
          <a:srcRect l="70114" t="0" r="0" b="0"/>
          <a:stretch/>
        </p:blipFill>
        <p:spPr>
          <a:xfrm rot="16022400">
            <a:off x="1459080" y="86760"/>
            <a:ext cx="198000" cy="663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6" name="Grupo 6"/>
          <p:cNvGrpSpPr/>
          <p:nvPr/>
        </p:nvGrpSpPr>
        <p:grpSpPr>
          <a:xfrm>
            <a:off x="199080" y="244440"/>
            <a:ext cx="5875200" cy="4146120"/>
            <a:chOff x="199080" y="244440"/>
            <a:chExt cx="5875200" cy="4146120"/>
          </a:xfrm>
        </p:grpSpPr>
        <p:sp>
          <p:nvSpPr>
            <p:cNvPr id="567" name="CuadroTexto 3"/>
            <p:cNvSpPr/>
            <p:nvPr/>
          </p:nvSpPr>
          <p:spPr>
            <a:xfrm>
              <a:off x="1958400" y="418320"/>
              <a:ext cx="292644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1" lang="es-ES" sz="2800" spc="-1" strike="noStrike" u="sng">
                  <a:solidFill>
                    <a:srgbClr val="000000"/>
                  </a:solidFill>
                  <a:uFillTx/>
                  <a:latin typeface="Calibri"/>
                </a:rPr>
                <a:t>FERMENTAZIONE</a:t>
              </a:r>
              <a:endParaRPr b="0" lang="it-IT" sz="2800" spc="-1" strike="noStrike">
                <a:latin typeface="Arial"/>
              </a:endParaRPr>
            </a:p>
          </p:txBody>
        </p:sp>
        <p:sp>
          <p:nvSpPr>
            <p:cNvPr id="568" name="Flecha derecha 2"/>
            <p:cNvSpPr/>
            <p:nvPr/>
          </p:nvSpPr>
          <p:spPr>
            <a:xfrm>
              <a:off x="2603520" y="2041200"/>
              <a:ext cx="978120" cy="91188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ea278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69" name="Rectángulo 5"/>
            <p:cNvSpPr/>
            <p:nvPr/>
          </p:nvSpPr>
          <p:spPr>
            <a:xfrm>
              <a:off x="199080" y="244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570" name="Rectángulo 8"/>
          <p:cNvSpPr/>
          <p:nvPr/>
        </p:nvSpPr>
        <p:spPr>
          <a:xfrm>
            <a:off x="6349320" y="268200"/>
            <a:ext cx="2531160" cy="82368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s-ES" sz="2400" spc="-1" strike="noStrike">
                <a:solidFill>
                  <a:srgbClr val="000000"/>
                </a:solidFill>
                <a:latin typeface="Calibri"/>
              </a:rPr>
              <a:t>FERMENTAZIONE</a:t>
            </a:r>
            <a:endParaRPr b="0" lang="it-IT" sz="2400" spc="-1" strike="noStrike">
              <a:latin typeface="Arial"/>
            </a:endParaRPr>
          </a:p>
        </p:txBody>
      </p:sp>
      <p:pic>
        <p:nvPicPr>
          <p:cNvPr id="571" name="Imagen 9" descr=""/>
          <p:cNvPicPr/>
          <p:nvPr/>
        </p:nvPicPr>
        <p:blipFill>
          <a:blip r:embed="rId1"/>
          <a:srcRect l="27367" t="49641" r="5445" b="46942"/>
          <a:stretch/>
        </p:blipFill>
        <p:spPr>
          <a:xfrm>
            <a:off x="379800" y="417600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572" name="Imagen 15" descr=""/>
          <p:cNvPicPr/>
          <p:nvPr/>
        </p:nvPicPr>
        <p:blipFill>
          <a:blip r:embed="rId2"/>
          <a:stretch/>
        </p:blipFill>
        <p:spPr>
          <a:xfrm>
            <a:off x="6620760" y="1038600"/>
            <a:ext cx="1988640" cy="1988640"/>
          </a:xfrm>
          <a:prstGeom prst="rect">
            <a:avLst/>
          </a:prstGeom>
          <a:ln w="0">
            <a:noFill/>
          </a:ln>
        </p:spPr>
      </p:pic>
      <p:pic>
        <p:nvPicPr>
          <p:cNvPr id="573" name="Imagen 18" descr="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251360" y="398160"/>
            <a:ext cx="706680" cy="706680"/>
          </a:xfrm>
          <a:prstGeom prst="rect">
            <a:avLst/>
          </a:prstGeom>
          <a:ln w="0">
            <a:noFill/>
          </a:ln>
        </p:spPr>
      </p:pic>
      <p:grpSp>
        <p:nvGrpSpPr>
          <p:cNvPr id="574" name="Grupo 7"/>
          <p:cNvGrpSpPr/>
          <p:nvPr/>
        </p:nvGrpSpPr>
        <p:grpSpPr>
          <a:xfrm>
            <a:off x="6589080" y="3449160"/>
            <a:ext cx="2124360" cy="2256840"/>
            <a:chOff x="6589080" y="3449160"/>
            <a:chExt cx="2124360" cy="2256840"/>
          </a:xfrm>
        </p:grpSpPr>
        <p:pic>
          <p:nvPicPr>
            <p:cNvPr id="575" name="Imagen 17" descr=""/>
            <p:cNvPicPr/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40000" contrast="-40000"/>
                      </a14:imgEffect>
                    </a14:imgLayer>
                  </a14:imgProps>
                </a:ext>
              </a:extLst>
            </a:blip>
            <a:stretch/>
          </p:blipFill>
          <p:spPr>
            <a:xfrm>
              <a:off x="6724800" y="3717360"/>
              <a:ext cx="1988640" cy="1988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76" name="Imagen 20" descr=""/>
            <p:cNvPicPr/>
            <p:nvPr/>
          </p:nvPicPr>
          <p:blipFill>
            <a:blip r:embed="rId5"/>
            <a:srcRect l="70114" t="0" r="0" b="0"/>
            <a:stretch/>
          </p:blipFill>
          <p:spPr>
            <a:xfrm rot="16022400">
              <a:off x="7302600" y="2800440"/>
              <a:ext cx="596520" cy="199548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577" name="Imagen 22" descr=""/>
          <p:cNvPicPr/>
          <p:nvPr/>
        </p:nvPicPr>
        <p:blipFill>
          <a:blip r:embed="rId6"/>
          <a:srcRect l="70114" t="0" r="0" b="0"/>
          <a:stretch/>
        </p:blipFill>
        <p:spPr>
          <a:xfrm rot="16022400">
            <a:off x="1459080" y="86760"/>
            <a:ext cx="198000" cy="663120"/>
          </a:xfrm>
          <a:prstGeom prst="rect">
            <a:avLst/>
          </a:prstGeom>
          <a:ln w="0">
            <a:noFill/>
          </a:ln>
        </p:spPr>
      </p:pic>
      <p:sp>
        <p:nvSpPr>
          <p:cNvPr id="578" name="Rectángulo 21"/>
          <p:cNvSpPr/>
          <p:nvPr/>
        </p:nvSpPr>
        <p:spPr>
          <a:xfrm>
            <a:off x="3956400" y="1585440"/>
            <a:ext cx="1728720" cy="17125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79" name="Rectángulo 23"/>
          <p:cNvSpPr/>
          <p:nvPr/>
        </p:nvSpPr>
        <p:spPr>
          <a:xfrm>
            <a:off x="371880" y="1585440"/>
            <a:ext cx="1728720" cy="17125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rupo 6"/>
          <p:cNvGrpSpPr/>
          <p:nvPr/>
        </p:nvGrpSpPr>
        <p:grpSpPr>
          <a:xfrm>
            <a:off x="181080" y="226440"/>
            <a:ext cx="5875200" cy="4146120"/>
            <a:chOff x="181080" y="226440"/>
            <a:chExt cx="5875200" cy="4146120"/>
          </a:xfrm>
        </p:grpSpPr>
        <p:sp>
          <p:nvSpPr>
            <p:cNvPr id="114" name="CuadroTexto 3"/>
            <p:cNvSpPr/>
            <p:nvPr/>
          </p:nvSpPr>
          <p:spPr>
            <a:xfrm>
              <a:off x="993600" y="479520"/>
              <a:ext cx="425016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2800" spc="-1" strike="noStrike" u="sng">
                  <a:solidFill>
                    <a:srgbClr val="000000"/>
                  </a:solidFill>
                  <a:uFillTx/>
                  <a:latin typeface="Calibri"/>
                </a:rPr>
                <a:t>FORZE</a:t>
              </a:r>
              <a:endParaRPr b="0" lang="it-IT" sz="2800" spc="-1" strike="noStrike">
                <a:latin typeface="Arial"/>
              </a:endParaRPr>
            </a:p>
          </p:txBody>
        </p:sp>
        <p:sp>
          <p:nvSpPr>
            <p:cNvPr id="115" name="Rectángulo 5"/>
            <p:cNvSpPr/>
            <p:nvPr/>
          </p:nvSpPr>
          <p:spPr>
            <a:xfrm>
              <a:off x="181080" y="226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116" name="Rectángulo 15"/>
          <p:cNvSpPr/>
          <p:nvPr/>
        </p:nvSpPr>
        <p:spPr>
          <a:xfrm>
            <a:off x="351000" y="2781000"/>
            <a:ext cx="213660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800" spc="-1" strike="noStrike">
                <a:solidFill>
                  <a:srgbClr val="000000"/>
                </a:solidFill>
                <a:latin typeface="Calibri"/>
              </a:rPr>
              <a:t>FORZA DI CONTATTO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117" name="Rectángulo 8"/>
          <p:cNvSpPr/>
          <p:nvPr/>
        </p:nvSpPr>
        <p:spPr>
          <a:xfrm>
            <a:off x="303840" y="1491120"/>
            <a:ext cx="2232720" cy="170244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8" name="Rectángulo 22"/>
          <p:cNvSpPr/>
          <p:nvPr/>
        </p:nvSpPr>
        <p:spPr>
          <a:xfrm>
            <a:off x="3742560" y="2781000"/>
            <a:ext cx="199620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800" spc="-1" strike="noStrike">
                <a:solidFill>
                  <a:srgbClr val="000000"/>
                </a:solidFill>
                <a:latin typeface="Calibri"/>
              </a:rPr>
              <a:t>FORZA A DISTANZA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119" name="Rectángulo 23"/>
          <p:cNvSpPr/>
          <p:nvPr/>
        </p:nvSpPr>
        <p:spPr>
          <a:xfrm>
            <a:off x="3624840" y="1491120"/>
            <a:ext cx="2232720" cy="170244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20" name="Picture 8" descr="Cómo saber si es bronce o latón con un imán - Homarus"/>
          <p:cNvPicPr/>
          <p:nvPr/>
        </p:nvPicPr>
        <p:blipFill>
          <a:blip r:embed="rId1"/>
          <a:stretch/>
        </p:blipFill>
        <p:spPr>
          <a:xfrm>
            <a:off x="4070880" y="1627920"/>
            <a:ext cx="1340280" cy="1189800"/>
          </a:xfrm>
          <a:prstGeom prst="rect">
            <a:avLst/>
          </a:prstGeom>
          <a:ln w="0">
            <a:noFill/>
          </a:ln>
        </p:spPr>
      </p:pic>
      <p:pic>
        <p:nvPicPr>
          <p:cNvPr id="121" name="Imagen 31" descr=""/>
          <p:cNvPicPr/>
          <p:nvPr/>
        </p:nvPicPr>
        <p:blipFill>
          <a:blip r:embed="rId2"/>
          <a:stretch/>
        </p:blipFill>
        <p:spPr>
          <a:xfrm>
            <a:off x="685800" y="1434600"/>
            <a:ext cx="1402200" cy="1402200"/>
          </a:xfrm>
          <a:prstGeom prst="rect">
            <a:avLst/>
          </a:prstGeom>
          <a:ln w="0">
            <a:noFill/>
          </a:ln>
        </p:spPr>
      </p:pic>
      <p:pic>
        <p:nvPicPr>
          <p:cNvPr id="122" name="Imagen 14" descr=""/>
          <p:cNvPicPr/>
          <p:nvPr/>
        </p:nvPicPr>
        <p:blipFill>
          <a:blip r:embed="rId3"/>
          <a:srcRect l="27367" t="49641" r="5445" b="46942"/>
          <a:stretch/>
        </p:blipFill>
        <p:spPr>
          <a:xfrm>
            <a:off x="379800" y="415764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123" name="Imagen 16" descr=""/>
          <p:cNvPicPr/>
          <p:nvPr/>
        </p:nvPicPr>
        <p:blipFill>
          <a:blip r:embed="rId4"/>
          <a:stretch/>
        </p:blipFill>
        <p:spPr>
          <a:xfrm>
            <a:off x="444960" y="317160"/>
            <a:ext cx="476640" cy="476640"/>
          </a:xfrm>
          <a:prstGeom prst="rect">
            <a:avLst/>
          </a:prstGeom>
          <a:ln w="0">
            <a:noFill/>
          </a:ln>
        </p:spPr>
      </p:pic>
      <p:pic>
        <p:nvPicPr>
          <p:cNvPr id="124" name="Picture 8" descr="Cómo saber si es bronce o latón con un imán - Homarus"/>
          <p:cNvPicPr/>
          <p:nvPr/>
        </p:nvPicPr>
        <p:blipFill>
          <a:blip r:embed="rId5"/>
          <a:stretch/>
        </p:blipFill>
        <p:spPr>
          <a:xfrm>
            <a:off x="8175600" y="269640"/>
            <a:ext cx="1340280" cy="1189800"/>
          </a:xfrm>
          <a:prstGeom prst="rect">
            <a:avLst/>
          </a:prstGeom>
          <a:ln w="0">
            <a:noFill/>
          </a:ln>
        </p:spPr>
      </p:pic>
      <p:pic>
        <p:nvPicPr>
          <p:cNvPr id="125" name="Imagen 18" descr=""/>
          <p:cNvPicPr/>
          <p:nvPr/>
        </p:nvPicPr>
        <p:blipFill>
          <a:blip r:embed="rId6"/>
          <a:stretch/>
        </p:blipFill>
        <p:spPr>
          <a:xfrm>
            <a:off x="6320520" y="124200"/>
            <a:ext cx="1402200" cy="14022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Grupo 6"/>
          <p:cNvGrpSpPr/>
          <p:nvPr/>
        </p:nvGrpSpPr>
        <p:grpSpPr>
          <a:xfrm>
            <a:off x="181080" y="226440"/>
            <a:ext cx="5875200" cy="4146120"/>
            <a:chOff x="181080" y="226440"/>
            <a:chExt cx="5875200" cy="4146120"/>
          </a:xfrm>
        </p:grpSpPr>
        <p:sp>
          <p:nvSpPr>
            <p:cNvPr id="127" name="CuadroTexto 3"/>
            <p:cNvSpPr/>
            <p:nvPr/>
          </p:nvSpPr>
          <p:spPr>
            <a:xfrm>
              <a:off x="993600" y="479520"/>
              <a:ext cx="425016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2800" spc="-1" strike="noStrike" u="sng">
                  <a:solidFill>
                    <a:srgbClr val="000000"/>
                  </a:solidFill>
                  <a:uFillTx/>
                  <a:latin typeface="Calibri"/>
                </a:rPr>
                <a:t>FORZE</a:t>
              </a:r>
              <a:endParaRPr b="0" lang="it-IT" sz="2800" spc="-1" strike="noStrike">
                <a:latin typeface="Arial"/>
              </a:endParaRPr>
            </a:p>
          </p:txBody>
        </p:sp>
        <p:sp>
          <p:nvSpPr>
            <p:cNvPr id="128" name="Rectángulo 5"/>
            <p:cNvSpPr/>
            <p:nvPr/>
          </p:nvSpPr>
          <p:spPr>
            <a:xfrm>
              <a:off x="181080" y="226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129" name="Rectángulo 15"/>
          <p:cNvSpPr/>
          <p:nvPr/>
        </p:nvSpPr>
        <p:spPr>
          <a:xfrm>
            <a:off x="353160" y="2781000"/>
            <a:ext cx="213660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800" spc="-1" strike="noStrike">
                <a:solidFill>
                  <a:srgbClr val="000000"/>
                </a:solidFill>
                <a:latin typeface="Calibri"/>
              </a:rPr>
              <a:t>FORZA DI CONTATTO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130" name="Rectángulo 8"/>
          <p:cNvSpPr/>
          <p:nvPr/>
        </p:nvSpPr>
        <p:spPr>
          <a:xfrm>
            <a:off x="303840" y="1491120"/>
            <a:ext cx="2232720" cy="170244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1" name="Rectángulo 22"/>
          <p:cNvSpPr/>
          <p:nvPr/>
        </p:nvSpPr>
        <p:spPr>
          <a:xfrm>
            <a:off x="3744720" y="2781000"/>
            <a:ext cx="199620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800" spc="-1" strike="noStrike">
                <a:solidFill>
                  <a:srgbClr val="000000"/>
                </a:solidFill>
                <a:latin typeface="Calibri"/>
              </a:rPr>
              <a:t>FORZA A DISTANZA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132" name="Rectángulo 23"/>
          <p:cNvSpPr/>
          <p:nvPr/>
        </p:nvSpPr>
        <p:spPr>
          <a:xfrm>
            <a:off x="3624840" y="1491120"/>
            <a:ext cx="2232720" cy="170244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3" name="Rectángulo 26"/>
          <p:cNvSpPr/>
          <p:nvPr/>
        </p:nvSpPr>
        <p:spPr>
          <a:xfrm>
            <a:off x="317880" y="6101280"/>
            <a:ext cx="21380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800" spc="-1" strike="noStrike">
                <a:solidFill>
                  <a:srgbClr val="000000"/>
                </a:solidFill>
                <a:latin typeface="Calibri"/>
              </a:rPr>
              <a:t>FORZA DI CONTATTO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134" name="Rectángulo 27"/>
          <p:cNvSpPr/>
          <p:nvPr/>
        </p:nvSpPr>
        <p:spPr>
          <a:xfrm>
            <a:off x="270720" y="4811400"/>
            <a:ext cx="2232720" cy="170244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5" name="Rectángulo 28"/>
          <p:cNvSpPr/>
          <p:nvPr/>
        </p:nvSpPr>
        <p:spPr>
          <a:xfrm>
            <a:off x="3709080" y="6101280"/>
            <a:ext cx="19976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800" spc="-1" strike="noStrike">
                <a:solidFill>
                  <a:srgbClr val="000000"/>
                </a:solidFill>
                <a:latin typeface="Calibri"/>
              </a:rPr>
              <a:t>FORZA A DISTANZA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136" name="Rectángulo 29"/>
          <p:cNvSpPr/>
          <p:nvPr/>
        </p:nvSpPr>
        <p:spPr>
          <a:xfrm>
            <a:off x="3592080" y="4811400"/>
            <a:ext cx="2232720" cy="170244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37" name="Picture 8" descr="Cómo saber si es bronce o latón con un imán - Homarus"/>
          <p:cNvPicPr/>
          <p:nvPr/>
        </p:nvPicPr>
        <p:blipFill>
          <a:blip r:embed="rId1"/>
          <a:stretch/>
        </p:blipFill>
        <p:spPr>
          <a:xfrm>
            <a:off x="4038120" y="4922280"/>
            <a:ext cx="1340280" cy="1189800"/>
          </a:xfrm>
          <a:prstGeom prst="rect">
            <a:avLst/>
          </a:prstGeom>
          <a:ln w="0">
            <a:noFill/>
          </a:ln>
        </p:spPr>
      </p:pic>
      <p:pic>
        <p:nvPicPr>
          <p:cNvPr id="138" name="Imagen 31" descr=""/>
          <p:cNvPicPr/>
          <p:nvPr/>
        </p:nvPicPr>
        <p:blipFill>
          <a:blip r:embed="rId2"/>
          <a:stretch/>
        </p:blipFill>
        <p:spPr>
          <a:xfrm>
            <a:off x="628560" y="4741560"/>
            <a:ext cx="1402200" cy="1402200"/>
          </a:xfrm>
          <a:prstGeom prst="rect">
            <a:avLst/>
          </a:prstGeom>
          <a:ln w="0">
            <a:noFill/>
          </a:ln>
        </p:spPr>
      </p:pic>
      <p:pic>
        <p:nvPicPr>
          <p:cNvPr id="139" name="Imagen 14" descr=""/>
          <p:cNvPicPr/>
          <p:nvPr/>
        </p:nvPicPr>
        <p:blipFill>
          <a:blip r:embed="rId3"/>
          <a:srcRect l="27367" t="49641" r="5445" b="46942"/>
          <a:stretch/>
        </p:blipFill>
        <p:spPr>
          <a:xfrm>
            <a:off x="379800" y="415764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140" name="Imagen 16" descr=""/>
          <p:cNvPicPr/>
          <p:nvPr/>
        </p:nvPicPr>
        <p:blipFill>
          <a:blip r:embed="rId4"/>
          <a:stretch/>
        </p:blipFill>
        <p:spPr>
          <a:xfrm>
            <a:off x="444960" y="317160"/>
            <a:ext cx="476640" cy="476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Grupo 6"/>
          <p:cNvGrpSpPr/>
          <p:nvPr/>
        </p:nvGrpSpPr>
        <p:grpSpPr>
          <a:xfrm>
            <a:off x="181080" y="226440"/>
            <a:ext cx="5956920" cy="4146120"/>
            <a:chOff x="181080" y="226440"/>
            <a:chExt cx="5956920" cy="4146120"/>
          </a:xfrm>
        </p:grpSpPr>
        <p:sp>
          <p:nvSpPr>
            <p:cNvPr id="142" name="CuadroTexto 3"/>
            <p:cNvSpPr/>
            <p:nvPr/>
          </p:nvSpPr>
          <p:spPr>
            <a:xfrm>
              <a:off x="1029960" y="2831400"/>
              <a:ext cx="5108040" cy="109584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1" lang="es-ES" sz="6600" spc="-1" strike="noStrike">
                  <a:solidFill>
                    <a:srgbClr val="000000"/>
                  </a:solidFill>
                  <a:latin typeface="Calibri"/>
                </a:rPr>
                <a:t>L’ ENERGIA</a:t>
              </a:r>
              <a:endParaRPr b="0" lang="it-IT" sz="6600" spc="-1" strike="noStrike">
                <a:latin typeface="Arial"/>
              </a:endParaRPr>
            </a:p>
          </p:txBody>
        </p:sp>
        <p:sp>
          <p:nvSpPr>
            <p:cNvPr id="143" name="Rectángulo 5"/>
            <p:cNvSpPr/>
            <p:nvPr/>
          </p:nvSpPr>
          <p:spPr>
            <a:xfrm>
              <a:off x="181080" y="226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pic>
        <p:nvPicPr>
          <p:cNvPr id="144" name="Imagen 21" descr=""/>
          <p:cNvPicPr/>
          <p:nvPr/>
        </p:nvPicPr>
        <p:blipFill>
          <a:blip r:embed="rId1"/>
          <a:srcRect l="27367" t="49641" r="5445" b="46942"/>
          <a:stretch/>
        </p:blipFill>
        <p:spPr>
          <a:xfrm>
            <a:off x="379800" y="415764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145" name="Imagen 1" descr=""/>
          <p:cNvPicPr/>
          <p:nvPr/>
        </p:nvPicPr>
        <p:blipFill>
          <a:blip r:embed="rId2"/>
          <a:stretch/>
        </p:blipFill>
        <p:spPr>
          <a:xfrm>
            <a:off x="1475640" y="315360"/>
            <a:ext cx="2698920" cy="2698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" name="Grupo 6"/>
          <p:cNvGrpSpPr/>
          <p:nvPr/>
        </p:nvGrpSpPr>
        <p:grpSpPr>
          <a:xfrm>
            <a:off x="181080" y="225720"/>
            <a:ext cx="5875200" cy="4146840"/>
            <a:chOff x="181080" y="225720"/>
            <a:chExt cx="5875200" cy="4146840"/>
          </a:xfrm>
        </p:grpSpPr>
        <p:sp>
          <p:nvSpPr>
            <p:cNvPr id="147" name="CuadroTexto 3"/>
            <p:cNvSpPr/>
            <p:nvPr/>
          </p:nvSpPr>
          <p:spPr>
            <a:xfrm>
              <a:off x="957240" y="225720"/>
              <a:ext cx="425016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2800" spc="-1" strike="noStrike" u="sng">
                  <a:solidFill>
                    <a:srgbClr val="000000"/>
                  </a:solidFill>
                  <a:uFillTx/>
                  <a:latin typeface="Calibri"/>
                </a:rPr>
                <a:t>LA ENERGÍA</a:t>
              </a:r>
              <a:endParaRPr b="0" lang="it-IT" sz="2800" spc="-1" strike="noStrike">
                <a:latin typeface="Arial"/>
              </a:endParaRPr>
            </a:p>
          </p:txBody>
        </p:sp>
        <p:sp>
          <p:nvSpPr>
            <p:cNvPr id="148" name="Rectángulo 5"/>
            <p:cNvSpPr/>
            <p:nvPr/>
          </p:nvSpPr>
          <p:spPr>
            <a:xfrm>
              <a:off x="181080" y="226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149" name="Grupo 1"/>
          <p:cNvGrpSpPr/>
          <p:nvPr/>
        </p:nvGrpSpPr>
        <p:grpSpPr>
          <a:xfrm>
            <a:off x="285840" y="860040"/>
            <a:ext cx="3733920" cy="1581840"/>
            <a:chOff x="285840" y="860040"/>
            <a:chExt cx="3733920" cy="1581840"/>
          </a:xfrm>
        </p:grpSpPr>
        <p:sp>
          <p:nvSpPr>
            <p:cNvPr id="150" name="Rectángulo 15"/>
            <p:cNvSpPr/>
            <p:nvPr/>
          </p:nvSpPr>
          <p:spPr>
            <a:xfrm>
              <a:off x="304200" y="2058840"/>
              <a:ext cx="1782720" cy="303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400" spc="-1" strike="noStrike">
                  <a:solidFill>
                    <a:srgbClr val="000000"/>
                  </a:solidFill>
                  <a:latin typeface="Calibri"/>
                </a:rPr>
                <a:t>ENERGIA MECCANICA</a:t>
              </a:r>
              <a:endParaRPr b="0" lang="it-IT" sz="1400" spc="-1" strike="noStrike">
                <a:latin typeface="Arial"/>
              </a:endParaRPr>
            </a:p>
          </p:txBody>
        </p:sp>
        <p:sp>
          <p:nvSpPr>
            <p:cNvPr id="151" name="Rectángulo 8"/>
            <p:cNvSpPr/>
            <p:nvPr/>
          </p:nvSpPr>
          <p:spPr>
            <a:xfrm>
              <a:off x="285840" y="860040"/>
              <a:ext cx="1816920" cy="1581840"/>
            </a:xfrm>
            <a:prstGeom prst="rect">
              <a:avLst/>
            </a:prstGeom>
            <a:noFill/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2" name="Rectángulo 22"/>
            <p:cNvSpPr/>
            <p:nvPr/>
          </p:nvSpPr>
          <p:spPr>
            <a:xfrm>
              <a:off x="2331360" y="2058840"/>
              <a:ext cx="1560240" cy="303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400" spc="-1" strike="noStrike">
                  <a:solidFill>
                    <a:srgbClr val="000000"/>
                  </a:solidFill>
                  <a:latin typeface="Calibri"/>
                </a:rPr>
                <a:t>ENERGIA TERMICA</a:t>
              </a:r>
              <a:endParaRPr b="0" lang="it-IT" sz="1400" spc="-1" strike="noStrike">
                <a:latin typeface="Arial"/>
              </a:endParaRPr>
            </a:p>
          </p:txBody>
        </p:sp>
        <p:sp>
          <p:nvSpPr>
            <p:cNvPr id="153" name="Rectángulo 23"/>
            <p:cNvSpPr/>
            <p:nvPr/>
          </p:nvSpPr>
          <p:spPr>
            <a:xfrm>
              <a:off x="2202840" y="860040"/>
              <a:ext cx="1816920" cy="1581840"/>
            </a:xfrm>
            <a:prstGeom prst="rect">
              <a:avLst/>
            </a:prstGeom>
            <a:noFill/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154" name="Grupo 16"/>
          <p:cNvGrpSpPr/>
          <p:nvPr/>
        </p:nvGrpSpPr>
        <p:grpSpPr>
          <a:xfrm>
            <a:off x="4134600" y="860040"/>
            <a:ext cx="1816920" cy="1581840"/>
            <a:chOff x="4134600" y="860040"/>
            <a:chExt cx="1816920" cy="1581840"/>
          </a:xfrm>
        </p:grpSpPr>
        <p:sp>
          <p:nvSpPr>
            <p:cNvPr id="155" name="Rectángulo 17"/>
            <p:cNvSpPr/>
            <p:nvPr/>
          </p:nvSpPr>
          <p:spPr>
            <a:xfrm>
              <a:off x="4151880" y="2058840"/>
              <a:ext cx="1782720" cy="303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400" spc="-1" strike="noStrike">
                  <a:solidFill>
                    <a:srgbClr val="000000"/>
                  </a:solidFill>
                  <a:latin typeface="Calibri"/>
                </a:rPr>
                <a:t>ENERGIA MECCANICA</a:t>
              </a:r>
              <a:endParaRPr b="0" lang="it-IT" sz="1400" spc="-1" strike="noStrike">
                <a:latin typeface="Arial"/>
              </a:endParaRPr>
            </a:p>
          </p:txBody>
        </p:sp>
        <p:sp>
          <p:nvSpPr>
            <p:cNvPr id="156" name="Rectángulo 18"/>
            <p:cNvSpPr/>
            <p:nvPr/>
          </p:nvSpPr>
          <p:spPr>
            <a:xfrm>
              <a:off x="4134600" y="860040"/>
              <a:ext cx="1816920" cy="1581840"/>
            </a:xfrm>
            <a:prstGeom prst="rect">
              <a:avLst/>
            </a:prstGeom>
            <a:noFill/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157" name="Grupo 21"/>
          <p:cNvGrpSpPr/>
          <p:nvPr/>
        </p:nvGrpSpPr>
        <p:grpSpPr>
          <a:xfrm>
            <a:off x="285840" y="2616480"/>
            <a:ext cx="3733920" cy="1581840"/>
            <a:chOff x="285840" y="2616480"/>
            <a:chExt cx="3733920" cy="1581840"/>
          </a:xfrm>
        </p:grpSpPr>
        <p:sp>
          <p:nvSpPr>
            <p:cNvPr id="158" name="Rectángulo 24"/>
            <p:cNvSpPr/>
            <p:nvPr/>
          </p:nvSpPr>
          <p:spPr>
            <a:xfrm>
              <a:off x="424800" y="3815280"/>
              <a:ext cx="1539000" cy="303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400" spc="-1" strike="noStrike">
                  <a:solidFill>
                    <a:srgbClr val="000000"/>
                  </a:solidFill>
                  <a:latin typeface="Calibri"/>
                </a:rPr>
                <a:t>ENERGIA CHIMICA</a:t>
              </a:r>
              <a:endParaRPr b="0" lang="it-IT" sz="1400" spc="-1" strike="noStrike">
                <a:latin typeface="Arial"/>
              </a:endParaRPr>
            </a:p>
          </p:txBody>
        </p:sp>
        <p:sp>
          <p:nvSpPr>
            <p:cNvPr id="159" name="Rectángulo 25"/>
            <p:cNvSpPr/>
            <p:nvPr/>
          </p:nvSpPr>
          <p:spPr>
            <a:xfrm>
              <a:off x="285840" y="2616480"/>
              <a:ext cx="1816920" cy="1581840"/>
            </a:xfrm>
            <a:prstGeom prst="rect">
              <a:avLst/>
            </a:prstGeom>
            <a:noFill/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60" name="Rectángulo 32"/>
            <p:cNvSpPr/>
            <p:nvPr/>
          </p:nvSpPr>
          <p:spPr>
            <a:xfrm>
              <a:off x="2283120" y="3815280"/>
              <a:ext cx="1656360" cy="303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400" spc="-1" strike="noStrike">
                  <a:solidFill>
                    <a:srgbClr val="000000"/>
                  </a:solidFill>
                  <a:latin typeface="Calibri"/>
                </a:rPr>
                <a:t>ENERGIA ELETTRICA</a:t>
              </a:r>
              <a:endParaRPr b="0" lang="it-IT" sz="1400" spc="-1" strike="noStrike">
                <a:latin typeface="Arial"/>
              </a:endParaRPr>
            </a:p>
          </p:txBody>
        </p:sp>
        <p:sp>
          <p:nvSpPr>
            <p:cNvPr id="161" name="Rectángulo 33"/>
            <p:cNvSpPr/>
            <p:nvPr/>
          </p:nvSpPr>
          <p:spPr>
            <a:xfrm>
              <a:off x="2202840" y="2616480"/>
              <a:ext cx="1816920" cy="1581840"/>
            </a:xfrm>
            <a:prstGeom prst="rect">
              <a:avLst/>
            </a:prstGeom>
            <a:noFill/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162" name="Grupo 34"/>
          <p:cNvGrpSpPr/>
          <p:nvPr/>
        </p:nvGrpSpPr>
        <p:grpSpPr>
          <a:xfrm>
            <a:off x="4134600" y="2616480"/>
            <a:ext cx="1816920" cy="1581840"/>
            <a:chOff x="4134600" y="2616480"/>
            <a:chExt cx="1816920" cy="1581840"/>
          </a:xfrm>
        </p:grpSpPr>
        <p:sp>
          <p:nvSpPr>
            <p:cNvPr id="163" name="Rectángulo 35"/>
            <p:cNvSpPr/>
            <p:nvPr/>
          </p:nvSpPr>
          <p:spPr>
            <a:xfrm>
              <a:off x="4277880" y="3815280"/>
              <a:ext cx="1530000" cy="303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400" spc="-1" strike="noStrike">
                  <a:solidFill>
                    <a:srgbClr val="000000"/>
                  </a:solidFill>
                  <a:latin typeface="Calibri"/>
                </a:rPr>
                <a:t>ENERGIA SONORA</a:t>
              </a:r>
              <a:endParaRPr b="0" lang="it-IT" sz="1400" spc="-1" strike="noStrike">
                <a:latin typeface="Arial"/>
              </a:endParaRPr>
            </a:p>
          </p:txBody>
        </p:sp>
        <p:sp>
          <p:nvSpPr>
            <p:cNvPr id="164" name="Rectángulo 36"/>
            <p:cNvSpPr/>
            <p:nvPr/>
          </p:nvSpPr>
          <p:spPr>
            <a:xfrm>
              <a:off x="4134600" y="2616480"/>
              <a:ext cx="1816920" cy="1581840"/>
            </a:xfrm>
            <a:prstGeom prst="rect">
              <a:avLst/>
            </a:prstGeom>
            <a:noFill/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pic>
        <p:nvPicPr>
          <p:cNvPr id="165" name="Imagen 2" descr=""/>
          <p:cNvPicPr/>
          <p:nvPr/>
        </p:nvPicPr>
        <p:blipFill>
          <a:blip r:embed="rId1"/>
          <a:stretch/>
        </p:blipFill>
        <p:spPr>
          <a:xfrm>
            <a:off x="347400" y="889560"/>
            <a:ext cx="866160" cy="866160"/>
          </a:xfrm>
          <a:prstGeom prst="rect">
            <a:avLst/>
          </a:prstGeom>
          <a:ln w="0">
            <a:noFill/>
          </a:ln>
        </p:spPr>
      </p:pic>
      <p:pic>
        <p:nvPicPr>
          <p:cNvPr id="166" name="Imagen 4" descr=""/>
          <p:cNvPicPr/>
          <p:nvPr/>
        </p:nvPicPr>
        <p:blipFill>
          <a:blip r:embed="rId2"/>
          <a:stretch/>
        </p:blipFill>
        <p:spPr>
          <a:xfrm rot="1169400">
            <a:off x="4104000" y="2887920"/>
            <a:ext cx="828360" cy="828360"/>
          </a:xfrm>
          <a:prstGeom prst="rect">
            <a:avLst/>
          </a:prstGeom>
          <a:ln w="0">
            <a:noFill/>
          </a:ln>
        </p:spPr>
      </p:pic>
      <p:pic>
        <p:nvPicPr>
          <p:cNvPr id="167" name="Imagen 7" descr=""/>
          <p:cNvPicPr/>
          <p:nvPr/>
        </p:nvPicPr>
        <p:blipFill>
          <a:blip r:embed="rId3"/>
          <a:stretch/>
        </p:blipFill>
        <p:spPr>
          <a:xfrm>
            <a:off x="3119040" y="2854800"/>
            <a:ext cx="953280" cy="953280"/>
          </a:xfrm>
          <a:prstGeom prst="rect">
            <a:avLst/>
          </a:prstGeom>
          <a:ln w="0">
            <a:noFill/>
          </a:ln>
        </p:spPr>
      </p:pic>
      <p:pic>
        <p:nvPicPr>
          <p:cNvPr id="168" name="Imagen 9" descr=""/>
          <p:cNvPicPr/>
          <p:nvPr/>
        </p:nvPicPr>
        <p:blipFill>
          <a:blip r:embed="rId4"/>
          <a:stretch/>
        </p:blipFill>
        <p:spPr>
          <a:xfrm>
            <a:off x="2264400" y="2889360"/>
            <a:ext cx="865440" cy="865440"/>
          </a:xfrm>
          <a:prstGeom prst="rect">
            <a:avLst/>
          </a:prstGeom>
          <a:ln w="0">
            <a:noFill/>
          </a:ln>
        </p:spPr>
      </p:pic>
      <p:pic>
        <p:nvPicPr>
          <p:cNvPr id="169" name="Imagen 10" descr=""/>
          <p:cNvPicPr/>
          <p:nvPr/>
        </p:nvPicPr>
        <p:blipFill>
          <a:blip r:embed="rId5"/>
          <a:stretch/>
        </p:blipFill>
        <p:spPr>
          <a:xfrm>
            <a:off x="1161000" y="2819520"/>
            <a:ext cx="821160" cy="821160"/>
          </a:xfrm>
          <a:prstGeom prst="rect">
            <a:avLst/>
          </a:prstGeom>
          <a:ln w="0">
            <a:noFill/>
          </a:ln>
        </p:spPr>
      </p:pic>
      <p:pic>
        <p:nvPicPr>
          <p:cNvPr id="170" name="Imagen 11" descr=""/>
          <p:cNvPicPr/>
          <p:nvPr/>
        </p:nvPicPr>
        <p:blipFill>
          <a:blip r:embed="rId6"/>
          <a:stretch/>
        </p:blipFill>
        <p:spPr>
          <a:xfrm>
            <a:off x="266760" y="2819520"/>
            <a:ext cx="893880" cy="893880"/>
          </a:xfrm>
          <a:prstGeom prst="rect">
            <a:avLst/>
          </a:prstGeom>
          <a:ln w="0">
            <a:noFill/>
          </a:ln>
        </p:spPr>
      </p:pic>
      <p:pic>
        <p:nvPicPr>
          <p:cNvPr id="171" name="Imagen 12" descr=""/>
          <p:cNvPicPr/>
          <p:nvPr/>
        </p:nvPicPr>
        <p:blipFill>
          <a:blip r:embed="rId7"/>
          <a:stretch/>
        </p:blipFill>
        <p:spPr>
          <a:xfrm>
            <a:off x="4082760" y="1098720"/>
            <a:ext cx="893880" cy="893880"/>
          </a:xfrm>
          <a:prstGeom prst="rect">
            <a:avLst/>
          </a:prstGeom>
          <a:ln w="0">
            <a:noFill/>
          </a:ln>
        </p:spPr>
      </p:pic>
      <p:pic>
        <p:nvPicPr>
          <p:cNvPr id="172" name="Imagen 13" descr=""/>
          <p:cNvPicPr/>
          <p:nvPr/>
        </p:nvPicPr>
        <p:blipFill>
          <a:blip r:embed="rId8"/>
          <a:stretch/>
        </p:blipFill>
        <p:spPr>
          <a:xfrm>
            <a:off x="2956680" y="1011600"/>
            <a:ext cx="1017000" cy="1017000"/>
          </a:xfrm>
          <a:prstGeom prst="rect">
            <a:avLst/>
          </a:prstGeom>
          <a:ln w="0">
            <a:noFill/>
          </a:ln>
        </p:spPr>
      </p:pic>
      <p:pic>
        <p:nvPicPr>
          <p:cNvPr id="173" name="Imagen 14" descr=""/>
          <p:cNvPicPr/>
          <p:nvPr/>
        </p:nvPicPr>
        <p:blipFill>
          <a:blip r:embed="rId9"/>
          <a:stretch/>
        </p:blipFill>
        <p:spPr>
          <a:xfrm>
            <a:off x="2138760" y="1067760"/>
            <a:ext cx="881640" cy="881640"/>
          </a:xfrm>
          <a:prstGeom prst="rect">
            <a:avLst/>
          </a:prstGeom>
          <a:ln w="0">
            <a:noFill/>
          </a:ln>
        </p:spPr>
      </p:pic>
      <p:pic>
        <p:nvPicPr>
          <p:cNvPr id="174" name="Imagen 19" descr=""/>
          <p:cNvPicPr/>
          <p:nvPr/>
        </p:nvPicPr>
        <p:blipFill>
          <a:blip r:embed="rId10"/>
          <a:stretch/>
        </p:blipFill>
        <p:spPr>
          <a:xfrm>
            <a:off x="1261440" y="1185480"/>
            <a:ext cx="779040" cy="779040"/>
          </a:xfrm>
          <a:prstGeom prst="rect">
            <a:avLst/>
          </a:prstGeom>
          <a:ln w="0">
            <a:noFill/>
          </a:ln>
        </p:spPr>
      </p:pic>
      <p:pic>
        <p:nvPicPr>
          <p:cNvPr id="175" name="Imagen 30" descr=""/>
          <p:cNvPicPr/>
          <p:nvPr/>
        </p:nvPicPr>
        <p:blipFill>
          <a:blip r:embed="rId11"/>
          <a:stretch/>
        </p:blipFill>
        <p:spPr>
          <a:xfrm>
            <a:off x="4870800" y="1037160"/>
            <a:ext cx="1017000" cy="1017000"/>
          </a:xfrm>
          <a:prstGeom prst="rect">
            <a:avLst/>
          </a:prstGeom>
          <a:ln w="0">
            <a:noFill/>
          </a:ln>
        </p:spPr>
      </p:pic>
      <p:pic>
        <p:nvPicPr>
          <p:cNvPr id="176" name="Imagen 20" descr=""/>
          <p:cNvPicPr/>
          <p:nvPr/>
        </p:nvPicPr>
        <p:blipFill>
          <a:blip r:embed="rId12"/>
          <a:stretch/>
        </p:blipFill>
        <p:spPr>
          <a:xfrm>
            <a:off x="4802400" y="2703600"/>
            <a:ext cx="1004040" cy="1004040"/>
          </a:xfrm>
          <a:prstGeom prst="rect">
            <a:avLst/>
          </a:prstGeom>
          <a:ln w="0">
            <a:noFill/>
          </a:ln>
        </p:spPr>
      </p:pic>
      <p:pic>
        <p:nvPicPr>
          <p:cNvPr id="177" name="Imagen 49" descr=""/>
          <p:cNvPicPr/>
          <p:nvPr/>
        </p:nvPicPr>
        <p:blipFill>
          <a:blip r:embed="rId13"/>
          <a:srcRect l="27367" t="49641" r="5445" b="46942"/>
          <a:stretch/>
        </p:blipFill>
        <p:spPr>
          <a:xfrm>
            <a:off x="379800" y="420300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178" name="Imagen 50" descr=""/>
          <p:cNvPicPr/>
          <p:nvPr/>
        </p:nvPicPr>
        <p:blipFill>
          <a:blip r:embed="rId14"/>
          <a:stretch/>
        </p:blipFill>
        <p:spPr>
          <a:xfrm>
            <a:off x="1864440" y="328320"/>
            <a:ext cx="352800" cy="352800"/>
          </a:xfrm>
          <a:prstGeom prst="rect">
            <a:avLst/>
          </a:prstGeom>
          <a:ln w="0">
            <a:noFill/>
          </a:ln>
        </p:spPr>
      </p:pic>
      <p:pic>
        <p:nvPicPr>
          <p:cNvPr id="179" name="Imagen 56" descr=""/>
          <p:cNvPicPr/>
          <p:nvPr/>
        </p:nvPicPr>
        <p:blipFill>
          <a:blip r:embed="rId15"/>
          <a:stretch/>
        </p:blipFill>
        <p:spPr>
          <a:xfrm>
            <a:off x="6279840" y="258840"/>
            <a:ext cx="866160" cy="866160"/>
          </a:xfrm>
          <a:prstGeom prst="rect">
            <a:avLst/>
          </a:prstGeom>
          <a:ln w="0">
            <a:noFill/>
          </a:ln>
        </p:spPr>
      </p:pic>
      <p:pic>
        <p:nvPicPr>
          <p:cNvPr id="180" name="Imagen 57" descr=""/>
          <p:cNvPicPr/>
          <p:nvPr/>
        </p:nvPicPr>
        <p:blipFill>
          <a:blip r:embed="rId16"/>
          <a:stretch/>
        </p:blipFill>
        <p:spPr>
          <a:xfrm rot="1169400">
            <a:off x="7945560" y="5331960"/>
            <a:ext cx="828360" cy="828360"/>
          </a:xfrm>
          <a:prstGeom prst="rect">
            <a:avLst/>
          </a:prstGeom>
          <a:ln w="0">
            <a:noFill/>
          </a:ln>
        </p:spPr>
      </p:pic>
      <p:pic>
        <p:nvPicPr>
          <p:cNvPr id="181" name="Imagen 58" descr=""/>
          <p:cNvPicPr/>
          <p:nvPr/>
        </p:nvPicPr>
        <p:blipFill>
          <a:blip r:embed="rId17"/>
          <a:stretch/>
        </p:blipFill>
        <p:spPr>
          <a:xfrm>
            <a:off x="9051120" y="2224080"/>
            <a:ext cx="953280" cy="953280"/>
          </a:xfrm>
          <a:prstGeom prst="rect">
            <a:avLst/>
          </a:prstGeom>
          <a:ln w="0">
            <a:noFill/>
          </a:ln>
        </p:spPr>
      </p:pic>
      <p:pic>
        <p:nvPicPr>
          <p:cNvPr id="182" name="Imagen 59" descr=""/>
          <p:cNvPicPr/>
          <p:nvPr/>
        </p:nvPicPr>
        <p:blipFill>
          <a:blip r:embed="rId18"/>
          <a:stretch/>
        </p:blipFill>
        <p:spPr>
          <a:xfrm>
            <a:off x="8196480" y="2259000"/>
            <a:ext cx="865440" cy="865440"/>
          </a:xfrm>
          <a:prstGeom prst="rect">
            <a:avLst/>
          </a:prstGeom>
          <a:ln w="0">
            <a:noFill/>
          </a:ln>
        </p:spPr>
      </p:pic>
      <p:pic>
        <p:nvPicPr>
          <p:cNvPr id="183" name="Imagen 60" descr=""/>
          <p:cNvPicPr/>
          <p:nvPr/>
        </p:nvPicPr>
        <p:blipFill>
          <a:blip r:embed="rId19"/>
          <a:stretch/>
        </p:blipFill>
        <p:spPr>
          <a:xfrm>
            <a:off x="7093440" y="2188800"/>
            <a:ext cx="821160" cy="821160"/>
          </a:xfrm>
          <a:prstGeom prst="rect">
            <a:avLst/>
          </a:prstGeom>
          <a:ln w="0">
            <a:noFill/>
          </a:ln>
        </p:spPr>
      </p:pic>
      <p:pic>
        <p:nvPicPr>
          <p:cNvPr id="184" name="Imagen 61" descr=""/>
          <p:cNvPicPr/>
          <p:nvPr/>
        </p:nvPicPr>
        <p:blipFill>
          <a:blip r:embed="rId20"/>
          <a:stretch/>
        </p:blipFill>
        <p:spPr>
          <a:xfrm>
            <a:off x="6199200" y="2188800"/>
            <a:ext cx="893880" cy="893880"/>
          </a:xfrm>
          <a:prstGeom prst="rect">
            <a:avLst/>
          </a:prstGeom>
          <a:ln w="0">
            <a:noFill/>
          </a:ln>
        </p:spPr>
      </p:pic>
      <p:pic>
        <p:nvPicPr>
          <p:cNvPr id="185" name="Imagen 62" descr=""/>
          <p:cNvPicPr/>
          <p:nvPr/>
        </p:nvPicPr>
        <p:blipFill>
          <a:blip r:embed="rId21"/>
          <a:stretch/>
        </p:blipFill>
        <p:spPr>
          <a:xfrm>
            <a:off x="7973280" y="3556800"/>
            <a:ext cx="893880" cy="893880"/>
          </a:xfrm>
          <a:prstGeom prst="rect">
            <a:avLst/>
          </a:prstGeom>
          <a:ln w="0">
            <a:noFill/>
          </a:ln>
        </p:spPr>
      </p:pic>
      <p:pic>
        <p:nvPicPr>
          <p:cNvPr id="186" name="Imagen 63" descr=""/>
          <p:cNvPicPr/>
          <p:nvPr/>
        </p:nvPicPr>
        <p:blipFill>
          <a:blip r:embed="rId22"/>
          <a:stretch/>
        </p:blipFill>
        <p:spPr>
          <a:xfrm>
            <a:off x="8888760" y="380880"/>
            <a:ext cx="1017000" cy="1017000"/>
          </a:xfrm>
          <a:prstGeom prst="rect">
            <a:avLst/>
          </a:prstGeom>
          <a:ln w="0">
            <a:noFill/>
          </a:ln>
        </p:spPr>
      </p:pic>
      <p:pic>
        <p:nvPicPr>
          <p:cNvPr id="187" name="Imagen 64" descr=""/>
          <p:cNvPicPr/>
          <p:nvPr/>
        </p:nvPicPr>
        <p:blipFill>
          <a:blip r:embed="rId23"/>
          <a:stretch/>
        </p:blipFill>
        <p:spPr>
          <a:xfrm>
            <a:off x="8071200" y="437040"/>
            <a:ext cx="881640" cy="881640"/>
          </a:xfrm>
          <a:prstGeom prst="rect">
            <a:avLst/>
          </a:prstGeom>
          <a:ln w="0">
            <a:noFill/>
          </a:ln>
        </p:spPr>
      </p:pic>
      <p:pic>
        <p:nvPicPr>
          <p:cNvPr id="188" name="Imagen 65" descr=""/>
          <p:cNvPicPr/>
          <p:nvPr/>
        </p:nvPicPr>
        <p:blipFill>
          <a:blip r:embed="rId24"/>
          <a:stretch/>
        </p:blipFill>
        <p:spPr>
          <a:xfrm>
            <a:off x="7193880" y="554760"/>
            <a:ext cx="779040" cy="779040"/>
          </a:xfrm>
          <a:prstGeom prst="rect">
            <a:avLst/>
          </a:prstGeom>
          <a:ln w="0">
            <a:noFill/>
          </a:ln>
        </p:spPr>
      </p:pic>
      <p:pic>
        <p:nvPicPr>
          <p:cNvPr id="189" name="Imagen 66" descr=""/>
          <p:cNvPicPr/>
          <p:nvPr/>
        </p:nvPicPr>
        <p:blipFill>
          <a:blip r:embed="rId25"/>
          <a:stretch/>
        </p:blipFill>
        <p:spPr>
          <a:xfrm>
            <a:off x="8761680" y="3495240"/>
            <a:ext cx="1017000" cy="1017000"/>
          </a:xfrm>
          <a:prstGeom prst="rect">
            <a:avLst/>
          </a:prstGeom>
          <a:ln w="0">
            <a:noFill/>
          </a:ln>
        </p:spPr>
      </p:pic>
      <p:pic>
        <p:nvPicPr>
          <p:cNvPr id="190" name="Imagen 67" descr=""/>
          <p:cNvPicPr/>
          <p:nvPr/>
        </p:nvPicPr>
        <p:blipFill>
          <a:blip r:embed="rId26"/>
          <a:stretch/>
        </p:blipFill>
        <p:spPr>
          <a:xfrm>
            <a:off x="8692920" y="5161320"/>
            <a:ext cx="1004040" cy="1004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" name="Grupo 6"/>
          <p:cNvGrpSpPr/>
          <p:nvPr/>
        </p:nvGrpSpPr>
        <p:grpSpPr>
          <a:xfrm>
            <a:off x="181080" y="225720"/>
            <a:ext cx="5875200" cy="4146840"/>
            <a:chOff x="181080" y="225720"/>
            <a:chExt cx="5875200" cy="4146840"/>
          </a:xfrm>
        </p:grpSpPr>
        <p:sp>
          <p:nvSpPr>
            <p:cNvPr id="192" name="CuadroTexto 3"/>
            <p:cNvSpPr/>
            <p:nvPr/>
          </p:nvSpPr>
          <p:spPr>
            <a:xfrm>
              <a:off x="957240" y="225720"/>
              <a:ext cx="425016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2800" spc="-1" strike="noStrike" u="sng">
                  <a:solidFill>
                    <a:srgbClr val="000000"/>
                  </a:solidFill>
                  <a:uFillTx/>
                  <a:latin typeface="Calibri"/>
                </a:rPr>
                <a:t>LA ENERGÍA</a:t>
              </a:r>
              <a:endParaRPr b="0" lang="it-IT" sz="2800" spc="-1" strike="noStrike">
                <a:latin typeface="Arial"/>
              </a:endParaRPr>
            </a:p>
          </p:txBody>
        </p:sp>
        <p:sp>
          <p:nvSpPr>
            <p:cNvPr id="193" name="Rectángulo 5"/>
            <p:cNvSpPr/>
            <p:nvPr/>
          </p:nvSpPr>
          <p:spPr>
            <a:xfrm>
              <a:off x="181080" y="226440"/>
              <a:ext cx="5875200" cy="4146120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194" name="Grupo 1"/>
          <p:cNvGrpSpPr/>
          <p:nvPr/>
        </p:nvGrpSpPr>
        <p:grpSpPr>
          <a:xfrm>
            <a:off x="285840" y="860040"/>
            <a:ext cx="3733920" cy="1581840"/>
            <a:chOff x="285840" y="860040"/>
            <a:chExt cx="3733920" cy="1581840"/>
          </a:xfrm>
        </p:grpSpPr>
        <p:sp>
          <p:nvSpPr>
            <p:cNvPr id="195" name="Rectángulo 15"/>
            <p:cNvSpPr/>
            <p:nvPr/>
          </p:nvSpPr>
          <p:spPr>
            <a:xfrm>
              <a:off x="302760" y="2058840"/>
              <a:ext cx="1782720" cy="303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400" spc="-1" strike="noStrike">
                  <a:solidFill>
                    <a:srgbClr val="000000"/>
                  </a:solidFill>
                  <a:latin typeface="Calibri"/>
                </a:rPr>
                <a:t>ENERGIA MECCANICA</a:t>
              </a:r>
              <a:endParaRPr b="0" lang="it-IT" sz="1400" spc="-1" strike="noStrike">
                <a:latin typeface="Arial"/>
              </a:endParaRPr>
            </a:p>
          </p:txBody>
        </p:sp>
        <p:sp>
          <p:nvSpPr>
            <p:cNvPr id="196" name="Rectángulo 8"/>
            <p:cNvSpPr/>
            <p:nvPr/>
          </p:nvSpPr>
          <p:spPr>
            <a:xfrm>
              <a:off x="285840" y="860040"/>
              <a:ext cx="1816920" cy="1581840"/>
            </a:xfrm>
            <a:prstGeom prst="rect">
              <a:avLst/>
            </a:prstGeom>
            <a:noFill/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97" name="Rectángulo 22"/>
            <p:cNvSpPr/>
            <p:nvPr/>
          </p:nvSpPr>
          <p:spPr>
            <a:xfrm>
              <a:off x="2331000" y="2058840"/>
              <a:ext cx="1560240" cy="303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400" spc="-1" strike="noStrike">
                  <a:solidFill>
                    <a:srgbClr val="000000"/>
                  </a:solidFill>
                  <a:latin typeface="Calibri"/>
                </a:rPr>
                <a:t>ENERGIA TERMICA</a:t>
              </a:r>
              <a:endParaRPr b="0" lang="it-IT" sz="1400" spc="-1" strike="noStrike">
                <a:latin typeface="Arial"/>
              </a:endParaRPr>
            </a:p>
          </p:txBody>
        </p:sp>
        <p:sp>
          <p:nvSpPr>
            <p:cNvPr id="198" name="Rectángulo 23"/>
            <p:cNvSpPr/>
            <p:nvPr/>
          </p:nvSpPr>
          <p:spPr>
            <a:xfrm>
              <a:off x="2202840" y="860040"/>
              <a:ext cx="1816920" cy="1581840"/>
            </a:xfrm>
            <a:prstGeom prst="rect">
              <a:avLst/>
            </a:prstGeom>
            <a:noFill/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199" name="Grupo 16"/>
          <p:cNvGrpSpPr/>
          <p:nvPr/>
        </p:nvGrpSpPr>
        <p:grpSpPr>
          <a:xfrm>
            <a:off x="4134600" y="860040"/>
            <a:ext cx="1816920" cy="1581840"/>
            <a:chOff x="4134600" y="860040"/>
            <a:chExt cx="1816920" cy="1581840"/>
          </a:xfrm>
        </p:grpSpPr>
        <p:sp>
          <p:nvSpPr>
            <p:cNvPr id="200" name="Rectángulo 17"/>
            <p:cNvSpPr/>
            <p:nvPr/>
          </p:nvSpPr>
          <p:spPr>
            <a:xfrm>
              <a:off x="4151880" y="2058840"/>
              <a:ext cx="1782720" cy="303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400" spc="-1" strike="noStrike">
                  <a:solidFill>
                    <a:srgbClr val="000000"/>
                  </a:solidFill>
                  <a:latin typeface="Calibri"/>
                </a:rPr>
                <a:t>ENERGIA MECCANICA</a:t>
              </a:r>
              <a:endParaRPr b="0" lang="it-IT" sz="1400" spc="-1" strike="noStrike">
                <a:latin typeface="Arial"/>
              </a:endParaRPr>
            </a:p>
          </p:txBody>
        </p:sp>
        <p:sp>
          <p:nvSpPr>
            <p:cNvPr id="201" name="Rectángulo 18"/>
            <p:cNvSpPr/>
            <p:nvPr/>
          </p:nvSpPr>
          <p:spPr>
            <a:xfrm>
              <a:off x="4134600" y="860040"/>
              <a:ext cx="1816920" cy="1581840"/>
            </a:xfrm>
            <a:prstGeom prst="rect">
              <a:avLst/>
            </a:prstGeom>
            <a:noFill/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202" name="Grupo 21"/>
          <p:cNvGrpSpPr/>
          <p:nvPr/>
        </p:nvGrpSpPr>
        <p:grpSpPr>
          <a:xfrm>
            <a:off x="285840" y="2616480"/>
            <a:ext cx="3733920" cy="1581840"/>
            <a:chOff x="285840" y="2616480"/>
            <a:chExt cx="3733920" cy="1581840"/>
          </a:xfrm>
        </p:grpSpPr>
        <p:sp>
          <p:nvSpPr>
            <p:cNvPr id="203" name="Rectángulo 24"/>
            <p:cNvSpPr/>
            <p:nvPr/>
          </p:nvSpPr>
          <p:spPr>
            <a:xfrm>
              <a:off x="424800" y="3815280"/>
              <a:ext cx="1539000" cy="303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400" spc="-1" strike="noStrike">
                  <a:solidFill>
                    <a:srgbClr val="000000"/>
                  </a:solidFill>
                  <a:latin typeface="Calibri"/>
                </a:rPr>
                <a:t>ENERGIA CHIMICA</a:t>
              </a:r>
              <a:endParaRPr b="0" lang="it-IT" sz="1400" spc="-1" strike="noStrike">
                <a:latin typeface="Arial"/>
              </a:endParaRPr>
            </a:p>
          </p:txBody>
        </p:sp>
        <p:sp>
          <p:nvSpPr>
            <p:cNvPr id="204" name="Rectángulo 25"/>
            <p:cNvSpPr/>
            <p:nvPr/>
          </p:nvSpPr>
          <p:spPr>
            <a:xfrm>
              <a:off x="285840" y="2616480"/>
              <a:ext cx="1816920" cy="1581840"/>
            </a:xfrm>
            <a:prstGeom prst="rect">
              <a:avLst/>
            </a:prstGeom>
            <a:noFill/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05" name="Rectángulo 32"/>
            <p:cNvSpPr/>
            <p:nvPr/>
          </p:nvSpPr>
          <p:spPr>
            <a:xfrm>
              <a:off x="2282400" y="3815280"/>
              <a:ext cx="1657800" cy="303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400" spc="-1" strike="noStrike">
                  <a:solidFill>
                    <a:srgbClr val="000000"/>
                  </a:solidFill>
                  <a:latin typeface="Calibri"/>
                </a:rPr>
                <a:t>ENERGIA ELETTRICA</a:t>
              </a:r>
              <a:endParaRPr b="0" lang="it-IT" sz="1400" spc="-1" strike="noStrike">
                <a:latin typeface="Arial"/>
              </a:endParaRPr>
            </a:p>
          </p:txBody>
        </p:sp>
        <p:sp>
          <p:nvSpPr>
            <p:cNvPr id="206" name="Rectángulo 33"/>
            <p:cNvSpPr/>
            <p:nvPr/>
          </p:nvSpPr>
          <p:spPr>
            <a:xfrm>
              <a:off x="2202840" y="2616480"/>
              <a:ext cx="1816920" cy="1581840"/>
            </a:xfrm>
            <a:prstGeom prst="rect">
              <a:avLst/>
            </a:prstGeom>
            <a:noFill/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207" name="Grupo 34"/>
          <p:cNvGrpSpPr/>
          <p:nvPr/>
        </p:nvGrpSpPr>
        <p:grpSpPr>
          <a:xfrm>
            <a:off x="4134600" y="2616480"/>
            <a:ext cx="1816920" cy="1581840"/>
            <a:chOff x="4134600" y="2616480"/>
            <a:chExt cx="1816920" cy="1581840"/>
          </a:xfrm>
        </p:grpSpPr>
        <p:sp>
          <p:nvSpPr>
            <p:cNvPr id="208" name="Rectángulo 35"/>
            <p:cNvSpPr/>
            <p:nvPr/>
          </p:nvSpPr>
          <p:spPr>
            <a:xfrm>
              <a:off x="4277160" y="3815280"/>
              <a:ext cx="1531440" cy="303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s-ES" sz="1400" spc="-1" strike="noStrike">
                  <a:solidFill>
                    <a:srgbClr val="000000"/>
                  </a:solidFill>
                  <a:latin typeface="Calibri"/>
                </a:rPr>
                <a:t>ENERGIA SONORA</a:t>
              </a:r>
              <a:endParaRPr b="0" lang="it-IT" sz="1400" spc="-1" strike="noStrike">
                <a:latin typeface="Arial"/>
              </a:endParaRPr>
            </a:p>
          </p:txBody>
        </p:sp>
        <p:sp>
          <p:nvSpPr>
            <p:cNvPr id="209" name="Rectángulo 36"/>
            <p:cNvSpPr/>
            <p:nvPr/>
          </p:nvSpPr>
          <p:spPr>
            <a:xfrm>
              <a:off x="4134600" y="2616480"/>
              <a:ext cx="1816920" cy="1581840"/>
            </a:xfrm>
            <a:prstGeom prst="rect">
              <a:avLst/>
            </a:prstGeom>
            <a:noFill/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pic>
        <p:nvPicPr>
          <p:cNvPr id="210" name="Imagen 20" descr=""/>
          <p:cNvPicPr/>
          <p:nvPr/>
        </p:nvPicPr>
        <p:blipFill>
          <a:blip r:embed="rId1"/>
          <a:srcRect l="27367" t="49641" r="5445" b="46942"/>
          <a:stretch/>
        </p:blipFill>
        <p:spPr>
          <a:xfrm>
            <a:off x="379800" y="421200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211" name="Imagen 26" descr=""/>
          <p:cNvPicPr/>
          <p:nvPr/>
        </p:nvPicPr>
        <p:blipFill>
          <a:blip r:embed="rId2"/>
          <a:stretch/>
        </p:blipFill>
        <p:spPr>
          <a:xfrm>
            <a:off x="411120" y="4727880"/>
            <a:ext cx="698400" cy="698400"/>
          </a:xfrm>
          <a:prstGeom prst="rect">
            <a:avLst/>
          </a:prstGeom>
          <a:ln w="0">
            <a:noFill/>
          </a:ln>
        </p:spPr>
      </p:pic>
      <p:pic>
        <p:nvPicPr>
          <p:cNvPr id="212" name="Imagen 27" descr=""/>
          <p:cNvPicPr/>
          <p:nvPr/>
        </p:nvPicPr>
        <p:blipFill>
          <a:blip r:embed="rId3"/>
          <a:stretch/>
        </p:blipFill>
        <p:spPr>
          <a:xfrm rot="1169400">
            <a:off x="5709240" y="6040080"/>
            <a:ext cx="667800" cy="667800"/>
          </a:xfrm>
          <a:prstGeom prst="rect">
            <a:avLst/>
          </a:prstGeom>
          <a:ln w="0">
            <a:noFill/>
          </a:ln>
        </p:spPr>
      </p:pic>
      <p:pic>
        <p:nvPicPr>
          <p:cNvPr id="213" name="Imagen 28" descr=""/>
          <p:cNvPicPr/>
          <p:nvPr/>
        </p:nvPicPr>
        <p:blipFill>
          <a:blip r:embed="rId4"/>
          <a:stretch/>
        </p:blipFill>
        <p:spPr>
          <a:xfrm>
            <a:off x="4041360" y="6021000"/>
            <a:ext cx="768960" cy="768960"/>
          </a:xfrm>
          <a:prstGeom prst="rect">
            <a:avLst/>
          </a:prstGeom>
          <a:ln w="0">
            <a:noFill/>
          </a:ln>
        </p:spPr>
      </p:pic>
      <p:pic>
        <p:nvPicPr>
          <p:cNvPr id="214" name="Imagen 29" descr=""/>
          <p:cNvPicPr/>
          <p:nvPr/>
        </p:nvPicPr>
        <p:blipFill>
          <a:blip r:embed="rId5"/>
          <a:stretch/>
        </p:blipFill>
        <p:spPr>
          <a:xfrm>
            <a:off x="2787120" y="6037920"/>
            <a:ext cx="698040" cy="698040"/>
          </a:xfrm>
          <a:prstGeom prst="rect">
            <a:avLst/>
          </a:prstGeom>
          <a:ln w="0">
            <a:noFill/>
          </a:ln>
        </p:spPr>
      </p:pic>
      <p:pic>
        <p:nvPicPr>
          <p:cNvPr id="215" name="Imagen 30" descr=""/>
          <p:cNvPicPr/>
          <p:nvPr/>
        </p:nvPicPr>
        <p:blipFill>
          <a:blip r:embed="rId6"/>
          <a:stretch/>
        </p:blipFill>
        <p:spPr>
          <a:xfrm>
            <a:off x="1582560" y="6051600"/>
            <a:ext cx="662040" cy="662040"/>
          </a:xfrm>
          <a:prstGeom prst="rect">
            <a:avLst/>
          </a:prstGeom>
          <a:ln w="0">
            <a:noFill/>
          </a:ln>
        </p:spPr>
      </p:pic>
      <p:pic>
        <p:nvPicPr>
          <p:cNvPr id="216" name="Imagen 31" descr=""/>
          <p:cNvPicPr/>
          <p:nvPr/>
        </p:nvPicPr>
        <p:blipFill>
          <a:blip r:embed="rId7"/>
          <a:stretch/>
        </p:blipFill>
        <p:spPr>
          <a:xfrm>
            <a:off x="266760" y="6087960"/>
            <a:ext cx="720720" cy="720720"/>
          </a:xfrm>
          <a:prstGeom prst="rect">
            <a:avLst/>
          </a:prstGeom>
          <a:ln w="0">
            <a:noFill/>
          </a:ln>
        </p:spPr>
      </p:pic>
      <p:pic>
        <p:nvPicPr>
          <p:cNvPr id="217" name="Imagen 37" descr=""/>
          <p:cNvPicPr/>
          <p:nvPr/>
        </p:nvPicPr>
        <p:blipFill>
          <a:blip r:embed="rId8"/>
          <a:stretch/>
        </p:blipFill>
        <p:spPr>
          <a:xfrm>
            <a:off x="4932360" y="4923000"/>
            <a:ext cx="720720" cy="720720"/>
          </a:xfrm>
          <a:prstGeom prst="rect">
            <a:avLst/>
          </a:prstGeom>
          <a:ln w="0">
            <a:noFill/>
          </a:ln>
        </p:spPr>
      </p:pic>
      <p:pic>
        <p:nvPicPr>
          <p:cNvPr id="218" name="Imagen 38" descr=""/>
          <p:cNvPicPr/>
          <p:nvPr/>
        </p:nvPicPr>
        <p:blipFill>
          <a:blip r:embed="rId9"/>
          <a:stretch/>
        </p:blipFill>
        <p:spPr>
          <a:xfrm>
            <a:off x="3575880" y="4785120"/>
            <a:ext cx="820080" cy="820080"/>
          </a:xfrm>
          <a:prstGeom prst="rect">
            <a:avLst/>
          </a:prstGeom>
          <a:ln w="0">
            <a:noFill/>
          </a:ln>
        </p:spPr>
      </p:pic>
      <p:pic>
        <p:nvPicPr>
          <p:cNvPr id="219" name="Imagen 39" descr=""/>
          <p:cNvPicPr/>
          <p:nvPr/>
        </p:nvPicPr>
        <p:blipFill>
          <a:blip r:embed="rId10"/>
          <a:stretch/>
        </p:blipFill>
        <p:spPr>
          <a:xfrm>
            <a:off x="2528640" y="4863600"/>
            <a:ext cx="711000" cy="711000"/>
          </a:xfrm>
          <a:prstGeom prst="rect">
            <a:avLst/>
          </a:prstGeom>
          <a:ln w="0">
            <a:noFill/>
          </a:ln>
        </p:spPr>
      </p:pic>
      <p:pic>
        <p:nvPicPr>
          <p:cNvPr id="220" name="Imagen 40" descr=""/>
          <p:cNvPicPr/>
          <p:nvPr/>
        </p:nvPicPr>
        <p:blipFill>
          <a:blip r:embed="rId11"/>
          <a:stretch/>
        </p:blipFill>
        <p:spPr>
          <a:xfrm>
            <a:off x="1606320" y="4884840"/>
            <a:ext cx="628200" cy="628200"/>
          </a:xfrm>
          <a:prstGeom prst="rect">
            <a:avLst/>
          </a:prstGeom>
          <a:ln w="0">
            <a:noFill/>
          </a:ln>
        </p:spPr>
      </p:pic>
      <p:pic>
        <p:nvPicPr>
          <p:cNvPr id="221" name="Imagen 41" descr=""/>
          <p:cNvPicPr/>
          <p:nvPr/>
        </p:nvPicPr>
        <p:blipFill>
          <a:blip r:embed="rId12"/>
          <a:stretch/>
        </p:blipFill>
        <p:spPr>
          <a:xfrm>
            <a:off x="6165720" y="4904640"/>
            <a:ext cx="820080" cy="820080"/>
          </a:xfrm>
          <a:prstGeom prst="rect">
            <a:avLst/>
          </a:prstGeom>
          <a:ln w="0">
            <a:noFill/>
          </a:ln>
        </p:spPr>
      </p:pic>
      <p:pic>
        <p:nvPicPr>
          <p:cNvPr id="222" name="Imagen 42" descr=""/>
          <p:cNvPicPr/>
          <p:nvPr/>
        </p:nvPicPr>
        <p:blipFill>
          <a:blip r:embed="rId13"/>
          <a:stretch/>
        </p:blipFill>
        <p:spPr>
          <a:xfrm>
            <a:off x="6581160" y="5812200"/>
            <a:ext cx="809640" cy="809640"/>
          </a:xfrm>
          <a:prstGeom prst="rect">
            <a:avLst/>
          </a:prstGeom>
          <a:ln w="0">
            <a:noFill/>
          </a:ln>
        </p:spPr>
      </p:pic>
      <p:pic>
        <p:nvPicPr>
          <p:cNvPr id="223" name="Imagen 43" descr=""/>
          <p:cNvPicPr/>
          <p:nvPr/>
        </p:nvPicPr>
        <p:blipFill>
          <a:blip r:embed="rId14"/>
          <a:stretch/>
        </p:blipFill>
        <p:spPr>
          <a:xfrm>
            <a:off x="1697040" y="265320"/>
            <a:ext cx="505440" cy="5054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CuadroTexto 3"/>
          <p:cNvSpPr/>
          <p:nvPr/>
        </p:nvSpPr>
        <p:spPr>
          <a:xfrm>
            <a:off x="1107000" y="280440"/>
            <a:ext cx="460332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2800" spc="-1" strike="noStrike" u="sng">
                <a:solidFill>
                  <a:srgbClr val="000000"/>
                </a:solidFill>
                <a:uFillTx/>
                <a:latin typeface="Calibri"/>
              </a:rPr>
              <a:t>L’ ENERGIA SI TRASFORMA</a:t>
            </a:r>
            <a:endParaRPr b="0" lang="it-IT" sz="2800" spc="-1" strike="noStrike">
              <a:latin typeface="Arial"/>
            </a:endParaRPr>
          </a:p>
        </p:txBody>
      </p:sp>
      <p:sp>
        <p:nvSpPr>
          <p:cNvPr id="225" name="Rectángulo 5"/>
          <p:cNvSpPr/>
          <p:nvPr/>
        </p:nvSpPr>
        <p:spPr>
          <a:xfrm>
            <a:off x="181080" y="226440"/>
            <a:ext cx="5875200" cy="4146120"/>
          </a:xfrm>
          <a:prstGeom prst="rect">
            <a:avLst/>
          </a:prstGeom>
          <a:noFill/>
          <a:ln w="762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6" name="Rectángulo 15"/>
          <p:cNvSpPr/>
          <p:nvPr/>
        </p:nvSpPr>
        <p:spPr>
          <a:xfrm>
            <a:off x="992880" y="1999080"/>
            <a:ext cx="17859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200" spc="-1" strike="noStrike">
                <a:solidFill>
                  <a:srgbClr val="000000"/>
                </a:solidFill>
                <a:latin typeface="Calibri"/>
              </a:rPr>
              <a:t>L’ ENERGIA ELETTRICA </a:t>
            </a:r>
            <a:endParaRPr b="0" lang="it-IT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s-ES" sz="1200" spc="-1" strike="noStrike">
                <a:solidFill>
                  <a:srgbClr val="000000"/>
                </a:solidFill>
                <a:latin typeface="Calibri"/>
              </a:rPr>
              <a:t>IN LUMINOSA E TERMICA</a:t>
            </a:r>
            <a:endParaRPr b="0" lang="it-IT" sz="1200" spc="-1" strike="noStrike">
              <a:latin typeface="Arial"/>
            </a:endParaRPr>
          </a:p>
        </p:txBody>
      </p:sp>
      <p:sp>
        <p:nvSpPr>
          <p:cNvPr id="227" name="Rectángulo 8"/>
          <p:cNvSpPr/>
          <p:nvPr/>
        </p:nvSpPr>
        <p:spPr>
          <a:xfrm>
            <a:off x="957240" y="840600"/>
            <a:ext cx="1816920" cy="158184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8" name="Rectángulo 23"/>
          <p:cNvSpPr/>
          <p:nvPr/>
        </p:nvSpPr>
        <p:spPr>
          <a:xfrm>
            <a:off x="3346560" y="857520"/>
            <a:ext cx="1816920" cy="158184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9" name="Rectángulo 18"/>
          <p:cNvSpPr/>
          <p:nvPr/>
        </p:nvSpPr>
        <p:spPr>
          <a:xfrm>
            <a:off x="957240" y="2616480"/>
            <a:ext cx="1816920" cy="158184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0" name="Rectángulo 25"/>
          <p:cNvSpPr/>
          <p:nvPr/>
        </p:nvSpPr>
        <p:spPr>
          <a:xfrm>
            <a:off x="3375360" y="2595240"/>
            <a:ext cx="1816920" cy="158184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1" name="Rectángulo 20"/>
          <p:cNvSpPr/>
          <p:nvPr/>
        </p:nvSpPr>
        <p:spPr>
          <a:xfrm>
            <a:off x="3422520" y="2016000"/>
            <a:ext cx="16488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200" spc="-1" strike="noStrike">
                <a:solidFill>
                  <a:srgbClr val="000000"/>
                </a:solidFill>
                <a:latin typeface="Calibri"/>
              </a:rPr>
              <a:t>L’ ENERGIA  ELETTRICA </a:t>
            </a:r>
            <a:endParaRPr b="0" lang="it-IT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s-ES" sz="1200" spc="-1" strike="noStrike">
                <a:solidFill>
                  <a:srgbClr val="000000"/>
                </a:solidFill>
                <a:latin typeface="Calibri"/>
              </a:rPr>
              <a:t>IN MECCANICA</a:t>
            </a:r>
            <a:endParaRPr b="0" lang="it-IT" sz="1200" spc="-1" strike="noStrike">
              <a:latin typeface="Arial"/>
            </a:endParaRPr>
          </a:p>
        </p:txBody>
      </p:sp>
      <p:sp>
        <p:nvSpPr>
          <p:cNvPr id="232" name="Rectángulo 26"/>
          <p:cNvSpPr/>
          <p:nvPr/>
        </p:nvSpPr>
        <p:spPr>
          <a:xfrm>
            <a:off x="1104120" y="3742920"/>
            <a:ext cx="15451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200" spc="-1" strike="noStrike">
                <a:solidFill>
                  <a:srgbClr val="000000"/>
                </a:solidFill>
                <a:latin typeface="Calibri"/>
              </a:rPr>
              <a:t>L’ ENERGIA  CHIMICA </a:t>
            </a:r>
            <a:endParaRPr b="0" lang="it-IT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s-ES" sz="1200" spc="-1" strike="noStrike">
                <a:solidFill>
                  <a:srgbClr val="000000"/>
                </a:solidFill>
                <a:latin typeface="Calibri"/>
              </a:rPr>
              <a:t>IN MECCANICA</a:t>
            </a:r>
            <a:endParaRPr b="0" lang="it-IT" sz="1200" spc="-1" strike="noStrike">
              <a:latin typeface="Arial"/>
            </a:endParaRPr>
          </a:p>
        </p:txBody>
      </p:sp>
      <p:sp>
        <p:nvSpPr>
          <p:cNvPr id="233" name="Rectángulo 27"/>
          <p:cNvSpPr/>
          <p:nvPr/>
        </p:nvSpPr>
        <p:spPr>
          <a:xfrm>
            <a:off x="3240000" y="3611160"/>
            <a:ext cx="2104560" cy="59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s-ES" sz="1200" spc="-1" strike="noStrike">
                <a:solidFill>
                  <a:srgbClr val="000000"/>
                </a:solidFill>
                <a:latin typeface="Calibri"/>
              </a:rPr>
              <a:t>L’ ENERGIA </a:t>
            </a:r>
            <a:r>
              <a:rPr b="1" lang="es-ES" sz="1050" spc="-1" strike="noStrike">
                <a:solidFill>
                  <a:srgbClr val="000000"/>
                </a:solidFill>
                <a:latin typeface="Calibri"/>
              </a:rPr>
              <a:t> TÉRMICA </a:t>
            </a:r>
            <a:endParaRPr b="0" lang="it-IT" sz="105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s-ES" sz="1050" spc="-1" strike="noStrike">
                <a:solidFill>
                  <a:srgbClr val="000000"/>
                </a:solidFill>
                <a:latin typeface="Calibri"/>
              </a:rPr>
              <a:t>VIENE TRASFERITA </a:t>
            </a:r>
            <a:endParaRPr b="0" lang="it-IT" sz="105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s-ES" sz="1050" spc="-1" strike="noStrike">
                <a:solidFill>
                  <a:srgbClr val="000000"/>
                </a:solidFill>
                <a:latin typeface="Calibri"/>
              </a:rPr>
              <a:t>E SI MISURA CON IL TERMOMETRO</a:t>
            </a:r>
            <a:endParaRPr b="0" lang="it-IT" sz="1050" spc="-1" strike="noStrike">
              <a:latin typeface="Arial"/>
            </a:endParaRPr>
          </a:p>
        </p:txBody>
      </p:sp>
      <p:pic>
        <p:nvPicPr>
          <p:cNvPr id="234" name="Imagen 28" descr=""/>
          <p:cNvPicPr/>
          <p:nvPr/>
        </p:nvPicPr>
        <p:blipFill>
          <a:blip r:embed="rId1"/>
          <a:stretch/>
        </p:blipFill>
        <p:spPr>
          <a:xfrm>
            <a:off x="1321560" y="900360"/>
            <a:ext cx="1115280" cy="1115280"/>
          </a:xfrm>
          <a:prstGeom prst="rect">
            <a:avLst/>
          </a:prstGeom>
          <a:ln w="0">
            <a:noFill/>
          </a:ln>
        </p:spPr>
      </p:pic>
      <p:pic>
        <p:nvPicPr>
          <p:cNvPr id="235" name="Imagen 2" descr=""/>
          <p:cNvPicPr/>
          <p:nvPr/>
        </p:nvPicPr>
        <p:blipFill>
          <a:blip r:embed="rId2"/>
          <a:stretch/>
        </p:blipFill>
        <p:spPr>
          <a:xfrm>
            <a:off x="3636360" y="857520"/>
            <a:ext cx="1243800" cy="1243800"/>
          </a:xfrm>
          <a:prstGeom prst="rect">
            <a:avLst/>
          </a:prstGeom>
          <a:ln w="0">
            <a:noFill/>
          </a:ln>
        </p:spPr>
      </p:pic>
      <p:pic>
        <p:nvPicPr>
          <p:cNvPr id="236" name="Imagen 4" descr=""/>
          <p:cNvPicPr/>
          <p:nvPr/>
        </p:nvPicPr>
        <p:blipFill>
          <a:blip r:embed="rId3"/>
          <a:stretch/>
        </p:blipFill>
        <p:spPr>
          <a:xfrm>
            <a:off x="1175040" y="2626920"/>
            <a:ext cx="1239480" cy="1239480"/>
          </a:xfrm>
          <a:prstGeom prst="rect">
            <a:avLst/>
          </a:prstGeom>
          <a:ln w="0">
            <a:noFill/>
          </a:ln>
        </p:spPr>
      </p:pic>
      <p:pic>
        <p:nvPicPr>
          <p:cNvPr id="237" name="Imagen 7" descr=""/>
          <p:cNvPicPr/>
          <p:nvPr/>
        </p:nvPicPr>
        <p:blipFill>
          <a:blip r:embed="rId4"/>
          <a:stretch/>
        </p:blipFill>
        <p:spPr>
          <a:xfrm>
            <a:off x="3738960" y="2674440"/>
            <a:ext cx="1015560" cy="1015560"/>
          </a:xfrm>
          <a:prstGeom prst="rect">
            <a:avLst/>
          </a:prstGeom>
          <a:ln w="0">
            <a:noFill/>
          </a:ln>
        </p:spPr>
      </p:pic>
      <p:pic>
        <p:nvPicPr>
          <p:cNvPr id="238" name="Imagen 16" descr=""/>
          <p:cNvPicPr/>
          <p:nvPr/>
        </p:nvPicPr>
        <p:blipFill>
          <a:blip r:embed="rId5"/>
          <a:srcRect l="27367" t="49641" r="5445" b="46942"/>
          <a:stretch/>
        </p:blipFill>
        <p:spPr>
          <a:xfrm>
            <a:off x="379800" y="4203000"/>
            <a:ext cx="5477760" cy="142560"/>
          </a:xfrm>
          <a:prstGeom prst="rect">
            <a:avLst/>
          </a:prstGeom>
          <a:ln w="0">
            <a:noFill/>
          </a:ln>
        </p:spPr>
      </p:pic>
      <p:pic>
        <p:nvPicPr>
          <p:cNvPr id="239" name="Imagen 17" descr=""/>
          <p:cNvPicPr/>
          <p:nvPr/>
        </p:nvPicPr>
        <p:blipFill>
          <a:blip r:embed="rId6"/>
          <a:stretch/>
        </p:blipFill>
        <p:spPr>
          <a:xfrm>
            <a:off x="360000" y="341640"/>
            <a:ext cx="407160" cy="407160"/>
          </a:xfrm>
          <a:prstGeom prst="rect">
            <a:avLst/>
          </a:prstGeom>
          <a:ln w="0">
            <a:noFill/>
          </a:ln>
        </p:spPr>
      </p:pic>
      <p:pic>
        <p:nvPicPr>
          <p:cNvPr id="240" name="Imagen 1" descr=""/>
          <p:cNvPicPr/>
          <p:nvPr/>
        </p:nvPicPr>
        <p:blipFill>
          <a:blip r:embed="rId7"/>
          <a:srcRect l="0" t="12555" r="0" b="34571"/>
          <a:stretch/>
        </p:blipFill>
        <p:spPr>
          <a:xfrm>
            <a:off x="767160" y="400680"/>
            <a:ext cx="407520" cy="215280"/>
          </a:xfrm>
          <a:prstGeom prst="rect">
            <a:avLst/>
          </a:prstGeom>
          <a:ln w="0">
            <a:noFill/>
          </a:ln>
        </p:spPr>
      </p:pic>
      <p:pic>
        <p:nvPicPr>
          <p:cNvPr id="241" name="Imagen 19" descr=""/>
          <p:cNvPicPr/>
          <p:nvPr/>
        </p:nvPicPr>
        <p:blipFill>
          <a:blip r:embed="rId8"/>
          <a:stretch/>
        </p:blipFill>
        <p:spPr>
          <a:xfrm>
            <a:off x="6346800" y="321120"/>
            <a:ext cx="1115280" cy="1115280"/>
          </a:xfrm>
          <a:prstGeom prst="rect">
            <a:avLst/>
          </a:prstGeom>
          <a:ln w="0">
            <a:noFill/>
          </a:ln>
        </p:spPr>
      </p:pic>
      <p:pic>
        <p:nvPicPr>
          <p:cNvPr id="242" name="Imagen 21" descr=""/>
          <p:cNvPicPr/>
          <p:nvPr/>
        </p:nvPicPr>
        <p:blipFill>
          <a:blip r:embed="rId9"/>
          <a:stretch/>
        </p:blipFill>
        <p:spPr>
          <a:xfrm>
            <a:off x="7987680" y="192960"/>
            <a:ext cx="1243800" cy="1243800"/>
          </a:xfrm>
          <a:prstGeom prst="rect">
            <a:avLst/>
          </a:prstGeom>
          <a:ln w="0">
            <a:noFill/>
          </a:ln>
        </p:spPr>
      </p:pic>
      <p:pic>
        <p:nvPicPr>
          <p:cNvPr id="243" name="Imagen 22" descr=""/>
          <p:cNvPicPr/>
          <p:nvPr/>
        </p:nvPicPr>
        <p:blipFill>
          <a:blip r:embed="rId10"/>
          <a:stretch/>
        </p:blipFill>
        <p:spPr>
          <a:xfrm>
            <a:off x="6200640" y="2047680"/>
            <a:ext cx="1239480" cy="1239480"/>
          </a:xfrm>
          <a:prstGeom prst="rect">
            <a:avLst/>
          </a:prstGeom>
          <a:ln w="0">
            <a:noFill/>
          </a:ln>
        </p:spPr>
      </p:pic>
      <p:pic>
        <p:nvPicPr>
          <p:cNvPr id="244" name="Imagen 24" descr=""/>
          <p:cNvPicPr/>
          <p:nvPr/>
        </p:nvPicPr>
        <p:blipFill>
          <a:blip r:embed="rId11"/>
          <a:stretch/>
        </p:blipFill>
        <p:spPr>
          <a:xfrm>
            <a:off x="8089920" y="2009880"/>
            <a:ext cx="1015560" cy="1015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799</TotalTime>
  <Application>LibreOffice/7.1.1.2$Windows_X86_64 LibreOffice_project/fe0b08f4af1bacafe4c7ecc87ce55bb426164676</Application>
  <AppVersion>15.0000</AppVersion>
  <Words>277</Words>
  <Paragraphs>114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2023-01-12T11:29:05Z</dcterms:created>
  <dc:creator>usuario</dc:creator>
  <dc:description/>
  <dc:language>it-IT</dc:language>
  <cp:lastModifiedBy/>
  <dcterms:modified xsi:type="dcterms:W3CDTF">2026-01-02T17:36:13Z</dcterms:modified>
  <cp:revision>44</cp:revision>
  <dc:subject/>
  <dc:title>Presentación de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A4 (210 x 297 mm)</vt:lpwstr>
  </property>
  <property fmtid="{D5CDD505-2E9C-101B-9397-08002B2CF9AE}" pid="3" name="Slides">
    <vt:i4>33</vt:i4>
  </property>
</Properties>
</file>