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16D96-AF08-B5BF-E5A6-E4A2FCA7B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4EA1C5-FDBA-BA8A-3A1A-2D5118E2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8729F7-A962-D317-7EC0-0B013114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345FB-956B-93E9-4000-58EED90A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3B108-B017-6129-001B-4F8EB76A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52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F052A-ABDB-12E0-14C0-45622BEB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2A52AE-DCC5-A2D7-0483-024F1A90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95EB86-44C4-A802-1837-5185FC3F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D25A2B-E7EA-2DDE-F4A1-734697A7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497C4-99AE-0E30-F719-8D40E751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52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505850-548B-D213-8110-3A00B5174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F74234-25C3-0212-B02C-B1B42F4F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56A97-C378-74BB-04C6-EF0CD289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6194C-E7C1-13AD-77FF-60CE06E5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F3CBE6-6D4D-651C-0F23-3D5437B7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0782F-6C88-DA66-4C16-43597AD3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71F07-A276-DD07-5E3B-699E5D01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ACEF1-069D-D18C-6549-A13AAC3E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4CF77-BE61-F984-9BD3-56915A64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EF9CBA-A482-7D56-BE57-07CFC45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A90EE-1333-10DA-7475-9314A15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35E1B-A8CC-433D-F33E-6F6AD2D6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DC0B9-91A3-17EA-CF91-4EE9C406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FF7E56-9EC3-B8D0-6C00-E01FC7B4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33294-64CE-6A9B-FE0A-1E484E43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65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DF15B-BA25-C322-59CC-966F1249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6CFA0-8534-7749-806C-05E13EFEC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9E35DD-27D7-C83B-9985-2A298EC55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ED994B-2228-5736-AE07-08E66161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59499-27AD-A257-B9B6-6B9918FF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D63FF-F761-A9E1-8539-12885239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1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2F0D1-35F7-F5AE-0204-5BB39BC2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CEBB1E-E78B-7F8D-17D7-4D45045D3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EF9F7E-0D2A-7416-C925-3DDB05B9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6DCD14-32D8-193D-E8BE-2399D3E18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EACF58-BA69-9F04-D4C0-F923F6EF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DC67B6-B333-E731-44B1-2EF33166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726C05-E53D-4FC0-28F2-675CA1D9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16F166-B83E-3440-7FCA-2936219B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5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53D2B-EE11-636D-09C5-017EA41B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FF8C26-450C-FE67-9E0E-FD90E807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A7E68A-8A4A-2876-0410-E0B7A610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25356A-07EF-B282-BED8-F5AA88E2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9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4C69A7-18E5-3DD5-C184-82205B3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75A5B3-714D-7242-62F6-FFE4A07A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D10CA0-4EA0-5A9D-0F0E-DAABB686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6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642B-AA0C-BF36-A01C-833FC848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74477-3655-B2FE-71C6-5753E69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96BB94-C8EA-F924-9F67-49FA891E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B86B3-8C3C-E0A3-0D69-70683524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AC38F-1DB1-3B87-8272-9E6E6494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70ED45-018C-44FA-4DE7-6016AE94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6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4894-71BD-8AC5-FECD-9A9B9F14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27B591-E377-516F-E378-1EBABFB67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0B0541-2412-307E-80C7-C874A1A9A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141A8E-3DD7-9CD3-2FAF-57AC2FC7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280406-BA84-0B7A-26C7-56AB7C42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5B591-B168-E865-8045-C8350A9D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89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DE9E9F-01CE-9231-04FA-92AF64C3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F4BF3-A9C9-A4B6-57A3-D2BA19EA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0E3EB-ED22-C836-D9A4-1570CC46D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FE93-ED4F-4EA6-981D-E150DA7BE5F4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79D1D7-8A2E-E918-96E7-70617371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D7A20-1D1A-46E1-FE28-981DDACA7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84E3-7A41-41BA-B6E0-530F4208D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2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5CDF11-6E47-56FA-0D7F-0F4A0D164E9D}"/>
              </a:ext>
            </a:extLst>
          </p:cNvPr>
          <p:cNvSpPr/>
          <p:nvPr/>
        </p:nvSpPr>
        <p:spPr>
          <a:xfrm>
            <a:off x="1419623" y="784007"/>
            <a:ext cx="935275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CUENTO DEL ENFADO</a:t>
            </a:r>
            <a:endParaRPr lang="es-E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Aprendo a controlar mis emociones">
            <a:extLst>
              <a:ext uri="{FF2B5EF4-FFF2-40B4-BE49-F238E27FC236}">
                <a16:creationId xmlns:a16="http://schemas.microsoft.com/office/drawing/2014/main" id="{50949963-8624-49DC-5FD7-8E9D71B5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12" y="2428123"/>
            <a:ext cx="2452564" cy="24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D5AEE5E-FADB-F1C3-35F8-564DED50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FF010D-DF45-D849-4208-61F05F695A84}"/>
              </a:ext>
            </a:extLst>
          </p:cNvPr>
          <p:cNvSpPr txBox="1"/>
          <p:nvPr/>
        </p:nvSpPr>
        <p:spPr>
          <a:xfrm>
            <a:off x="1082629" y="5375826"/>
            <a:ext cx="8227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 pictogramas: 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Sergio Palao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Procedencia: 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ARASAAC (</a:t>
            </a:r>
            <a:r>
              <a:rPr kumimoji="0" lang="es-ES" altLang="es-ES" sz="18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http://arasaac.org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Licencia: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Autora: </a:t>
            </a:r>
            <a:r>
              <a:rPr lang="es-ES" altLang="es-ES" dirty="0">
                <a:latin typeface="Arial" panose="020B0604020202020204" pitchFamily="34" charset="0"/>
                <a:ea typeface="Calibri" panose="020F0502020204030204" pitchFamily="34" charset="0"/>
              </a:rPr>
              <a:t>Natalia Mª Mora Díaz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D4B0C2-9191-41E1-F45D-C6164A48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5" y="5634273"/>
            <a:ext cx="1153750" cy="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EE4E0C-B6DA-7E9B-A3B7-4C18EFCCB438}"/>
              </a:ext>
            </a:extLst>
          </p:cNvPr>
          <p:cNvSpPr txBox="1"/>
          <p:nvPr/>
        </p:nvSpPr>
        <p:spPr>
          <a:xfrm>
            <a:off x="332509" y="2261348"/>
            <a:ext cx="11415963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ÉRASE UNA VEZ UN NIÑO QUE SIEMPRE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3DCD85-D812-65BA-BA57-688091E7ABC9}"/>
              </a:ext>
            </a:extLst>
          </p:cNvPr>
          <p:cNvSpPr txBox="1"/>
          <p:nvPr/>
        </p:nvSpPr>
        <p:spPr>
          <a:xfrm>
            <a:off x="332509" y="5455911"/>
            <a:ext cx="11415963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200" dirty="0"/>
              <a:t>QUERÍA VER LOS MOMONSTERS.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49F9074-B6FE-4CE6-A7AF-62E818D9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9" y="360835"/>
            <a:ext cx="1548000" cy="1526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dibujo de una cara&#10;&#10;Descripción generada automáticamente con confianza media">
            <a:extLst>
              <a:ext uri="{FF2B5EF4-FFF2-40B4-BE49-F238E27FC236}">
                <a16:creationId xmlns:a16="http://schemas.microsoft.com/office/drawing/2014/main" id="{A548BBEC-40EF-9937-6BA2-15C34214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9" y="339184"/>
            <a:ext cx="1548000" cy="1548000"/>
          </a:xfrm>
          <a:prstGeom prst="rect">
            <a:avLst/>
          </a:prstGeom>
        </p:spPr>
      </p:pic>
      <p:pic>
        <p:nvPicPr>
          <p:cNvPr id="7" name="Imagen 6" descr="Un reloj en el medio&#10;&#10;Descripción generada automáticamente con confianza media">
            <a:extLst>
              <a:ext uri="{FF2B5EF4-FFF2-40B4-BE49-F238E27FC236}">
                <a16:creationId xmlns:a16="http://schemas.microsoft.com/office/drawing/2014/main" id="{C420FA6F-C7CB-0D6C-ADA5-80EC5946F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39" y="319730"/>
            <a:ext cx="1548000" cy="1548000"/>
          </a:xfrm>
          <a:prstGeom prst="rect">
            <a:avLst/>
          </a:prstGeom>
        </p:spPr>
      </p:pic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2412C931-35B4-5CBA-211D-7D010D6F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7" y="3599861"/>
            <a:ext cx="1548000" cy="1548000"/>
          </a:xfrm>
          <a:prstGeom prst="rect">
            <a:avLst/>
          </a:prstGeom>
        </p:spPr>
      </p:pic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1FF7827F-ED6B-9B6D-1422-5637A3340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9" y="3599861"/>
            <a:ext cx="1548000" cy="1548000"/>
          </a:xfrm>
          <a:prstGeom prst="rect">
            <a:avLst/>
          </a:prstGeom>
        </p:spPr>
      </p:pic>
      <p:pic>
        <p:nvPicPr>
          <p:cNvPr id="14" name="Picture 2" descr="Momonsters, nueva serie educativa de Clan | Blog Educación y Bienestar  digital">
            <a:extLst>
              <a:ext uri="{FF2B5EF4-FFF2-40B4-BE49-F238E27FC236}">
                <a16:creationId xmlns:a16="http://schemas.microsoft.com/office/drawing/2014/main" id="{8A02E518-1024-D176-ADE7-3E6F2D98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66" y="3565302"/>
            <a:ext cx="2779128" cy="15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8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17303-69C6-90B3-E1BD-B661955ADEA4}"/>
              </a:ext>
            </a:extLst>
          </p:cNvPr>
          <p:cNvSpPr txBox="1"/>
          <p:nvPr/>
        </p:nvSpPr>
        <p:spPr>
          <a:xfrm>
            <a:off x="432910" y="2266070"/>
            <a:ext cx="1084446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PERO SU MAESTRA NO LE DEJABA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B0984C-7C1C-D1F7-5D5C-2DBBC1B18270}"/>
              </a:ext>
            </a:extLst>
          </p:cNvPr>
          <p:cNvSpPr txBox="1"/>
          <p:nvPr/>
        </p:nvSpPr>
        <p:spPr>
          <a:xfrm>
            <a:off x="432910" y="5329449"/>
            <a:ext cx="1084446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PORQUE ÉL TAMBIÉN TENÍA QUE TRABAJAR</a:t>
            </a:r>
            <a:r>
              <a:rPr lang="es-ES" sz="3600" dirty="0"/>
              <a:t>.</a:t>
            </a:r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DA76E59E-F39A-AC98-E147-C89E89FA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62" y="360464"/>
            <a:ext cx="1548000" cy="15480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B473186C-CB9D-3EC6-BF1A-20B2EEDF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0" y="360464"/>
            <a:ext cx="1548000" cy="1548000"/>
          </a:xfrm>
          <a:prstGeom prst="rect">
            <a:avLst/>
          </a:prstGeom>
        </p:spPr>
      </p:pic>
      <p:pic>
        <p:nvPicPr>
          <p:cNvPr id="15" name="Imagen 14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3520C306-ED2B-A8E6-151E-B63588A41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4" y="363793"/>
            <a:ext cx="1548000" cy="1548000"/>
          </a:xfrm>
          <a:prstGeom prst="rect">
            <a:avLst/>
          </a:prstGeom>
        </p:spPr>
      </p:pic>
      <p:pic>
        <p:nvPicPr>
          <p:cNvPr id="17" name="Imagen 16" descr="Imagen que contiene colorido, gato, cuarto, firmar&#10;&#10;Descripción generada automáticamente">
            <a:extLst>
              <a:ext uri="{FF2B5EF4-FFF2-40B4-BE49-F238E27FC236}">
                <a16:creationId xmlns:a16="http://schemas.microsoft.com/office/drawing/2014/main" id="{0299C35B-16AE-07A3-950D-2C918284F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58" y="360464"/>
            <a:ext cx="1548000" cy="1548000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884F42E9-4072-DC37-68C4-F72E30582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62" y="3416066"/>
            <a:ext cx="1548000" cy="1548000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E87EE2D9-7AAF-767D-932F-A205DBD64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76" y="3416066"/>
            <a:ext cx="1548000" cy="1548000"/>
          </a:xfrm>
          <a:prstGeom prst="rect">
            <a:avLst/>
          </a:prstGeom>
        </p:spPr>
      </p:pic>
      <p:pic>
        <p:nvPicPr>
          <p:cNvPr id="25" name="Imagen 24" descr="Imagen que contiene Cuadrado&#10;&#10;Descripción generada automáticamente">
            <a:extLst>
              <a:ext uri="{FF2B5EF4-FFF2-40B4-BE49-F238E27FC236}">
                <a16:creationId xmlns:a16="http://schemas.microsoft.com/office/drawing/2014/main" id="{CEC8744F-C27D-45C9-ACF0-89916EBE5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58" y="3416066"/>
            <a:ext cx="1548000" cy="1548000"/>
          </a:xfrm>
          <a:prstGeom prst="rect">
            <a:avLst/>
          </a:prstGeom>
        </p:spPr>
      </p:pic>
      <p:pic>
        <p:nvPicPr>
          <p:cNvPr id="29" name="Imagen 28" descr="Forma, Círculo&#10;&#10;Descripción generada automáticamente">
            <a:extLst>
              <a:ext uri="{FF2B5EF4-FFF2-40B4-BE49-F238E27FC236}">
                <a16:creationId xmlns:a16="http://schemas.microsoft.com/office/drawing/2014/main" id="{CFA7F29D-B3D1-F4C2-ECD8-6AABCA257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17" y="342900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C63A79-AA59-5912-D056-309CEBA7011A}"/>
              </a:ext>
            </a:extLst>
          </p:cNvPr>
          <p:cNvSpPr txBox="1"/>
          <p:nvPr/>
        </p:nvSpPr>
        <p:spPr>
          <a:xfrm>
            <a:off x="330992" y="2124365"/>
            <a:ext cx="1153001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PRIMERO, EL NIÑO SE PUSO TRISTE, PERO DESPUÉS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11258-9ADD-5FB9-377E-EBBBCC15C63A}"/>
              </a:ext>
            </a:extLst>
          </p:cNvPr>
          <p:cNvSpPr txBox="1"/>
          <p:nvPr/>
        </p:nvSpPr>
        <p:spPr>
          <a:xfrm>
            <a:off x="330992" y="5043478"/>
            <a:ext cx="1153001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SE ENFADÓ Y EMPEZÓ A GRITAR Y A TIRAR DEL PELO A SUS AMIGOS/AS.</a:t>
            </a:r>
          </a:p>
        </p:txBody>
      </p:sp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id="{50D13782-1FF3-7CFA-D1E4-0A4532CE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01" y="223603"/>
            <a:ext cx="1548000" cy="1548000"/>
          </a:xfrm>
          <a:prstGeom prst="rect">
            <a:avLst/>
          </a:prstGeom>
        </p:spPr>
      </p:pic>
      <p:pic>
        <p:nvPicPr>
          <p:cNvPr id="10" name="Imagen 9" descr="Un dibujo de una cara&#10;&#10;Descripción generada automáticamente con confianza media">
            <a:extLst>
              <a:ext uri="{FF2B5EF4-FFF2-40B4-BE49-F238E27FC236}">
                <a16:creationId xmlns:a16="http://schemas.microsoft.com/office/drawing/2014/main" id="{53AC51E7-2999-8582-7FE6-E86DD755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55" y="292059"/>
            <a:ext cx="1548000" cy="1529691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3DB6C369-FCB4-7588-4C22-65D383002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19" y="251057"/>
            <a:ext cx="1548000" cy="1548000"/>
          </a:xfrm>
          <a:prstGeom prst="rect">
            <a:avLst/>
          </a:prstGeom>
        </p:spPr>
      </p:pic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F6F3198A-A789-B5A1-0CD1-B6AED5DCA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9" y="251057"/>
            <a:ext cx="1548000" cy="1548000"/>
          </a:xfrm>
          <a:prstGeom prst="rect">
            <a:avLst/>
          </a:prstGeom>
        </p:spPr>
      </p:pic>
      <p:pic>
        <p:nvPicPr>
          <p:cNvPr id="19" name="Imagen 18" descr="Forma, Círculo&#10;&#10;Descripción generada automáticamente">
            <a:extLst>
              <a:ext uri="{FF2B5EF4-FFF2-40B4-BE49-F238E27FC236}">
                <a16:creationId xmlns:a16="http://schemas.microsoft.com/office/drawing/2014/main" id="{06B7D50A-E6FE-7F58-6D7B-4319633E4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41" y="273750"/>
            <a:ext cx="1548000" cy="1548000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E2AE5394-7C5D-CE6E-2EC3-8F23A8D76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01" y="3133087"/>
            <a:ext cx="1548000" cy="1548000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media">
            <a:extLst>
              <a:ext uri="{FF2B5EF4-FFF2-40B4-BE49-F238E27FC236}">
                <a16:creationId xmlns:a16="http://schemas.microsoft.com/office/drawing/2014/main" id="{0AE8E720-A228-52B7-3EB2-6BC7EFD11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00" y="3134866"/>
            <a:ext cx="1548000" cy="1548000"/>
          </a:xfrm>
          <a:prstGeom prst="rect">
            <a:avLst/>
          </a:prstGeom>
        </p:spPr>
      </p:pic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E6F02C6A-9DEA-4E42-5A9F-169DD78B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0" y="3134866"/>
            <a:ext cx="1548000" cy="1548000"/>
          </a:xfrm>
          <a:prstGeom prst="rect">
            <a:avLst/>
          </a:prstGeom>
        </p:spPr>
      </p:pic>
      <p:pic>
        <p:nvPicPr>
          <p:cNvPr id="29" name="Imagen 28" descr="Forma&#10;&#10;Descripción generada automáticamente con confianza media">
            <a:extLst>
              <a:ext uri="{FF2B5EF4-FFF2-40B4-BE49-F238E27FC236}">
                <a16:creationId xmlns:a16="http://schemas.microsoft.com/office/drawing/2014/main" id="{F884439C-AF6D-CB35-DC1C-666A0A90EB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79" y="3134866"/>
            <a:ext cx="1548000" cy="1548000"/>
          </a:xfrm>
          <a:prstGeom prst="rect">
            <a:avLst/>
          </a:prstGeom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C3BF88F0-7BDB-2F38-4FEE-A9D78C38D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9" y="3133087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17303-69C6-90B3-E1BD-B661955ADEA4}"/>
              </a:ext>
            </a:extLst>
          </p:cNvPr>
          <p:cNvSpPr txBox="1"/>
          <p:nvPr/>
        </p:nvSpPr>
        <p:spPr>
          <a:xfrm>
            <a:off x="604197" y="2202448"/>
            <a:ext cx="1084446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LA MAESTRA Y EL NIÑO HICIERON UN TRATO: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B0984C-7C1C-D1F7-5D5C-2DBBC1B18270}"/>
              </a:ext>
            </a:extLst>
          </p:cNvPr>
          <p:cNvSpPr txBox="1"/>
          <p:nvPr/>
        </p:nvSpPr>
        <p:spPr>
          <a:xfrm>
            <a:off x="604197" y="5171716"/>
            <a:ext cx="1084446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PRIMERO, TRABAJARÍAN Y, DESPUÉS, VERÍAN LOS MOMONSTERS.</a:t>
            </a:r>
            <a:endParaRPr lang="es-ES" sz="3200" dirty="0"/>
          </a:p>
        </p:txBody>
      </p:sp>
      <p:pic>
        <p:nvPicPr>
          <p:cNvPr id="15" name="Imagen 14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3520C306-ED2B-A8E6-151E-B63588A4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0" y="351269"/>
            <a:ext cx="1548000" cy="1548000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884F42E9-4072-DC37-68C4-F72E3058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41" y="3303258"/>
            <a:ext cx="1548000" cy="1548000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68E82730-42CB-E225-B739-535BD0A1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7" y="3294414"/>
            <a:ext cx="1548000" cy="154800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A9FBBE23-81ED-4DD2-89E4-59A417654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00" y="3311694"/>
            <a:ext cx="1548000" cy="1548000"/>
          </a:xfrm>
          <a:prstGeom prst="rect">
            <a:avLst/>
          </a:prstGeom>
        </p:spPr>
      </p:pic>
      <p:pic>
        <p:nvPicPr>
          <p:cNvPr id="7" name="Imagen 6" descr="Forma, Círculo&#10;&#10;Descripción generada automáticamente">
            <a:extLst>
              <a:ext uri="{FF2B5EF4-FFF2-40B4-BE49-F238E27FC236}">
                <a16:creationId xmlns:a16="http://schemas.microsoft.com/office/drawing/2014/main" id="{69108341-D9ED-EABB-0A0D-EAE152AC4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59" y="3303258"/>
            <a:ext cx="1548000" cy="1548000"/>
          </a:xfrm>
          <a:prstGeom prst="rect">
            <a:avLst/>
          </a:prstGeom>
        </p:spPr>
      </p:pic>
      <p:pic>
        <p:nvPicPr>
          <p:cNvPr id="8" name="Picture 2" descr="Momonsters, nueva serie educativa de Clan | Blog Educación y Bienestar  digital">
            <a:extLst>
              <a:ext uri="{FF2B5EF4-FFF2-40B4-BE49-F238E27FC236}">
                <a16:creationId xmlns:a16="http://schemas.microsoft.com/office/drawing/2014/main" id="{6D0E9466-01A7-EBFB-0234-7171F455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18" y="3285978"/>
            <a:ext cx="2779128" cy="15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Un dibujo de una cara&#10;&#10;Descripción generada automáticamente con confianza media">
            <a:extLst>
              <a:ext uri="{FF2B5EF4-FFF2-40B4-BE49-F238E27FC236}">
                <a16:creationId xmlns:a16="http://schemas.microsoft.com/office/drawing/2014/main" id="{8BBA1133-9C57-995E-5AC0-48F1249AA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59" y="351269"/>
            <a:ext cx="1548000" cy="1529691"/>
          </a:xfrm>
          <a:prstGeom prst="rect">
            <a:avLst/>
          </a:prstGeom>
        </p:spPr>
      </p:pic>
      <p:pic>
        <p:nvPicPr>
          <p:cNvPr id="4098" name="Picture 2" descr="icono de línea profesional de asociación de apretón de manos. pictograma  lineal de trato comercial de">
            <a:extLst>
              <a:ext uri="{FF2B5EF4-FFF2-40B4-BE49-F238E27FC236}">
                <a16:creationId xmlns:a16="http://schemas.microsoft.com/office/drawing/2014/main" id="{A14F8F44-9048-D4B8-9C80-C8E15068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82" y="369578"/>
            <a:ext cx="1548000" cy="14454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4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17303-69C6-90B3-E1BD-B661955ADEA4}"/>
              </a:ext>
            </a:extLst>
          </p:cNvPr>
          <p:cNvSpPr txBox="1"/>
          <p:nvPr/>
        </p:nvSpPr>
        <p:spPr>
          <a:xfrm>
            <a:off x="604197" y="2387175"/>
            <a:ext cx="1084446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LA MAESTRA ENSEÑÓ AL NIÑO QUE, CUANDO SE ENFADARA,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B0984C-7C1C-D1F7-5D5C-2DBBC1B18270}"/>
              </a:ext>
            </a:extLst>
          </p:cNvPr>
          <p:cNvSpPr txBox="1"/>
          <p:nvPr/>
        </p:nvSpPr>
        <p:spPr>
          <a:xfrm>
            <a:off x="604197" y="5171716"/>
            <a:ext cx="10844462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ÉL IRÍA AL RINCÓN DE LA CALMA, COGERÍA SUS BOLITAS Y RESPIRARÍA.</a:t>
            </a:r>
          </a:p>
        </p:txBody>
      </p:sp>
      <p:pic>
        <p:nvPicPr>
          <p:cNvPr id="15" name="Imagen 14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3520C306-ED2B-A8E6-151E-B63588A4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" y="408886"/>
            <a:ext cx="1548000" cy="1548000"/>
          </a:xfrm>
          <a:prstGeom prst="rect">
            <a:avLst/>
          </a:prstGeom>
        </p:spPr>
      </p:pic>
      <p:pic>
        <p:nvPicPr>
          <p:cNvPr id="9" name="Imagen 8" descr="Un dibujo de una cara&#10;&#10;Descripción generada automáticamente con confianza media">
            <a:extLst>
              <a:ext uri="{FF2B5EF4-FFF2-40B4-BE49-F238E27FC236}">
                <a16:creationId xmlns:a16="http://schemas.microsoft.com/office/drawing/2014/main" id="{8BBA1133-9C57-995E-5AC0-48F1249AA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28" y="418040"/>
            <a:ext cx="1548000" cy="1529691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610CFAD9-172E-4D72-ED71-533AB7C98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12" y="399731"/>
            <a:ext cx="1548000" cy="15480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2ABA379D-C924-BF2C-6DEB-D0D99B955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20" y="399731"/>
            <a:ext cx="1548000" cy="1548000"/>
          </a:xfrm>
          <a:prstGeom prst="rect">
            <a:avLst/>
          </a:prstGeom>
        </p:spPr>
      </p:pic>
      <p:pic>
        <p:nvPicPr>
          <p:cNvPr id="14" name="Imagen 13" descr="Icono&#10;&#10;Descripción generada automáticamente con confianza baja">
            <a:extLst>
              <a:ext uri="{FF2B5EF4-FFF2-40B4-BE49-F238E27FC236}">
                <a16:creationId xmlns:a16="http://schemas.microsoft.com/office/drawing/2014/main" id="{548B3DE0-6332-F942-E7D3-985709A73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36" y="408886"/>
            <a:ext cx="1548000" cy="1548000"/>
          </a:xfrm>
          <a:prstGeom prst="rect">
            <a:avLst/>
          </a:prstGeom>
        </p:spPr>
      </p:pic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941667C0-F865-42AA-1601-12DDAF90F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0" cy="0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106E6B59-B1CC-9F2E-B66C-DE78493F4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9" y="3348560"/>
            <a:ext cx="1548000" cy="1548000"/>
          </a:xfrm>
          <a:prstGeom prst="rect">
            <a:avLst/>
          </a:prstGeom>
        </p:spPr>
      </p:pic>
      <p:pic>
        <p:nvPicPr>
          <p:cNvPr id="22" name="Imagen 21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18E44FD9-6923-758C-59A2-86FF7BF4C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59" y="3348560"/>
            <a:ext cx="1548000" cy="1548000"/>
          </a:xfrm>
          <a:prstGeom prst="rect">
            <a:avLst/>
          </a:prstGeom>
        </p:spPr>
      </p:pic>
      <p:pic>
        <p:nvPicPr>
          <p:cNvPr id="24" name="Imagen 23" descr="Imagen que contiene Forma&#10;&#10;Descripción generada automáticamente">
            <a:extLst>
              <a:ext uri="{FF2B5EF4-FFF2-40B4-BE49-F238E27FC236}">
                <a16:creationId xmlns:a16="http://schemas.microsoft.com/office/drawing/2014/main" id="{B54C49DB-18DD-0492-872F-910F2D2CE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36" y="3348560"/>
            <a:ext cx="1548000" cy="1548000"/>
          </a:xfrm>
          <a:prstGeom prst="rect">
            <a:avLst/>
          </a:prstGeom>
        </p:spPr>
      </p:pic>
      <p:pic>
        <p:nvPicPr>
          <p:cNvPr id="26" name="Imagen 2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A906335-343F-E618-E197-4A96101B6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18" y="3351077"/>
            <a:ext cx="1548000" cy="1548000"/>
          </a:xfrm>
          <a:prstGeom prst="rect">
            <a:avLst/>
          </a:prstGeom>
        </p:spPr>
      </p:pic>
      <p:pic>
        <p:nvPicPr>
          <p:cNvPr id="28" name="Imagen 27" descr="Forma, Icono&#10;&#10;Descripción generada automáticamente con confianza media">
            <a:extLst>
              <a:ext uri="{FF2B5EF4-FFF2-40B4-BE49-F238E27FC236}">
                <a16:creationId xmlns:a16="http://schemas.microsoft.com/office/drawing/2014/main" id="{621B4875-FFBD-8F4B-CBF1-D708C59546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8560"/>
            <a:ext cx="1548000" cy="1548000"/>
          </a:xfrm>
          <a:prstGeom prst="rect">
            <a:avLst/>
          </a:prstGeom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852D238C-FFFC-AC8B-8388-EDCB66487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33" y="334856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4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124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Moreno Cabezas</dc:creator>
  <cp:lastModifiedBy>Natalia Mora</cp:lastModifiedBy>
  <cp:revision>16</cp:revision>
  <dcterms:created xsi:type="dcterms:W3CDTF">2022-10-25T12:50:28Z</dcterms:created>
  <dcterms:modified xsi:type="dcterms:W3CDTF">2023-05-17T17:55:47Z</dcterms:modified>
</cp:coreProperties>
</file>