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97" r:id="rId3"/>
    <p:sldId id="293" r:id="rId4"/>
    <p:sldId id="296" r:id="rId5"/>
    <p:sldId id="295" r:id="rId6"/>
    <p:sldId id="292" r:id="rId7"/>
  </p:sldIdLst>
  <p:sldSz cx="9144000" cy="6858000" type="screen4x3"/>
  <p:notesSz cx="6888163" cy="100203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324" autoAdjust="0"/>
    <p:restoredTop sz="46181" autoAdjust="0"/>
  </p:normalViewPr>
  <p:slideViewPr>
    <p:cSldViewPr>
      <p:cViewPr>
        <p:scale>
          <a:sx n="80" d="100"/>
          <a:sy n="80" d="100"/>
        </p:scale>
        <p:origin x="-1260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FCC7B2B-C759-47DF-9C12-993177253BD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042B9EA-E0F7-4340-95DA-74E1FDC72305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493519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309680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669758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998780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676254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37421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192458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135586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718252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413298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76982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001907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FC752-096E-4767-949F-B723A1C9C18A}" type="datetimeFigureOut">
              <a:rPr lang="pt-BR" smtClean="0"/>
              <a:pPr/>
              <a:t>30/05/2023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3B32E-CB28-4548-AF79-53C9EE28988D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37427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://creativecommons.org/licenses/by-nc-sa/4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Conector reto 43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utoShape 4" descr="happy woman - Agente no Turism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5" name="Elipse 64"/>
          <p:cNvSpPr/>
          <p:nvPr/>
        </p:nvSpPr>
        <p:spPr>
          <a:xfrm rot="1586254">
            <a:off x="5615830" y="2581507"/>
            <a:ext cx="829492" cy="84822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780928"/>
            <a:ext cx="3536553" cy="3536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16 Rectángulo redondeado"/>
          <p:cNvSpPr/>
          <p:nvPr/>
        </p:nvSpPr>
        <p:spPr>
          <a:xfrm>
            <a:off x="4932040" y="260648"/>
            <a:ext cx="3960440" cy="6264696"/>
          </a:xfrm>
          <a:prstGeom prst="roundRect">
            <a:avLst/>
          </a:prstGeom>
          <a:noFill/>
          <a:ln w="952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aixaDeTexto 26"/>
          <p:cNvSpPr txBox="1"/>
          <p:nvPr/>
        </p:nvSpPr>
        <p:spPr>
          <a:xfrm>
            <a:off x="4932040" y="980728"/>
            <a:ext cx="39678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 smtClean="0">
                <a:latin typeface="Arial" pitchFamily="34" charset="0"/>
                <a:cs typeface="Arial" pitchFamily="34" charset="0"/>
              </a:rPr>
              <a:t>Q</a:t>
            </a:r>
            <a:r>
              <a:rPr lang="pt-BR" sz="4400" b="1" dirty="0" smtClean="0">
                <a:latin typeface="Arial" pitchFamily="34" charset="0"/>
                <a:cs typeface="Arial" pitchFamily="34" charset="0"/>
              </a:rPr>
              <a:t>UANDO MI ARRABBIO...</a:t>
            </a:r>
            <a:endParaRPr lang="pt-BR" sz="4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Licencia de Creative Common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6165304"/>
            <a:ext cx="838200" cy="295275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0" y="6442502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1050" b="1" i="1" dirty="0" smtClean="0"/>
              <a:t>Autor pictogramas: </a:t>
            </a:r>
            <a:r>
              <a:rPr lang="pt-BR" sz="1050" i="1" dirty="0" smtClean="0"/>
              <a:t>Sergio Palao </a:t>
            </a:r>
            <a:r>
              <a:rPr lang="pt-BR" sz="1050" b="1" i="1" dirty="0" smtClean="0"/>
              <a:t>Procedencia:  </a:t>
            </a:r>
            <a:r>
              <a:rPr lang="pt-BR" sz="1050" i="1" dirty="0" smtClean="0"/>
              <a:t>ARASAAC (http://arasaac.org) </a:t>
            </a:r>
            <a:r>
              <a:rPr lang="pt-BR" sz="1050" b="1" i="1" dirty="0" smtClean="0"/>
              <a:t>Licencia:  </a:t>
            </a:r>
            <a:r>
              <a:rPr lang="pt-BR" sz="1050" i="1" dirty="0" smtClean="0"/>
              <a:t>CC (BY-NC-SA) </a:t>
            </a:r>
            <a:r>
              <a:rPr lang="pt-BR" sz="1050" b="1" i="1" dirty="0" smtClean="0"/>
              <a:t>Autor:  </a:t>
            </a:r>
            <a:r>
              <a:rPr lang="pt-BR" sz="1050" i="1" dirty="0" smtClean="0"/>
              <a:t>Nuria González </a:t>
            </a:r>
            <a:r>
              <a:rPr lang="pt-BR" sz="1050" i="1" dirty="0" smtClean="0"/>
              <a:t>Clemares- TRAD. Siliotto Rosa</a:t>
            </a:r>
            <a:endParaRPr lang="es-ES" sz="1050" dirty="0"/>
          </a:p>
        </p:txBody>
      </p:sp>
    </p:spTree>
    <p:extLst>
      <p:ext uri="{BB962C8B-B14F-4D97-AF65-F5344CB8AC3E}">
        <p14:creationId xmlns:p14="http://schemas.microsoft.com/office/powerpoint/2010/main" xmlns="" val="106206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Conector reto 43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utoShape 4" descr="happy woman - Agente no Turism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8" name="Retângulo 97"/>
          <p:cNvSpPr/>
          <p:nvPr/>
        </p:nvSpPr>
        <p:spPr>
          <a:xfrm>
            <a:off x="7364610" y="5034657"/>
            <a:ext cx="604700" cy="1201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CaixaDeTexto 26"/>
          <p:cNvSpPr txBox="1"/>
          <p:nvPr/>
        </p:nvSpPr>
        <p:spPr>
          <a:xfrm>
            <a:off x="4932040" y="692696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TUTTI SI  ARRABBIANO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04248" y="6597352"/>
            <a:ext cx="862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/>
              <a:t>1</a:t>
            </a:r>
            <a:endParaRPr lang="pt-BR" sz="1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340768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1412776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CaixaDeTexto 26"/>
          <p:cNvSpPr txBox="1"/>
          <p:nvPr/>
        </p:nvSpPr>
        <p:spPr>
          <a:xfrm>
            <a:off x="4932040" y="3717032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ARRABBIARSI  E’ NORMALE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933056"/>
            <a:ext cx="2456433" cy="245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06206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uán eficientes son las mascarillas caseras ante el coronavirus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cxnSp>
        <p:nvCxnSpPr>
          <p:cNvPr id="5" name="Conector reto 4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 6"/>
          <p:cNvSpPr/>
          <p:nvPr/>
        </p:nvSpPr>
        <p:spPr>
          <a:xfrm>
            <a:off x="6660232" y="1219622"/>
            <a:ext cx="1448008" cy="2385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6483620" y="4115130"/>
            <a:ext cx="900615" cy="2536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AutoShape 2" descr="Free Png Download Birthday Party Balloons Transparent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" name="AutoShape 4" descr="Free Png Download Birthday Party Balloons Transparent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5" name="AutoShape 8" descr="Download Party Png Free - Transparent Background Balloons Birthday ..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2031517" y="6660297"/>
            <a:ext cx="862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/>
              <a:t>2</a:t>
            </a:r>
            <a:endParaRPr lang="pt-BR" sz="10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6786113" y="6660297"/>
            <a:ext cx="862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/>
              <a:t>3</a:t>
            </a:r>
            <a:endParaRPr lang="pt-BR" sz="1000" dirty="0"/>
          </a:p>
        </p:txBody>
      </p:sp>
      <p:sp>
        <p:nvSpPr>
          <p:cNvPr id="27" name="Retângulo 26"/>
          <p:cNvSpPr/>
          <p:nvPr/>
        </p:nvSpPr>
        <p:spPr>
          <a:xfrm>
            <a:off x="6483620" y="4115130"/>
            <a:ext cx="900615" cy="2536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CaixaDeTexto 26"/>
          <p:cNvSpPr txBox="1"/>
          <p:nvPr/>
        </p:nvSpPr>
        <p:spPr>
          <a:xfrm>
            <a:off x="0" y="357166"/>
            <a:ext cx="4499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 </a:t>
            </a:r>
            <a:r>
              <a:rPr lang="it-IT" sz="2400" b="1" dirty="0" smtClean="0">
                <a:latin typeface="+mj-lt"/>
              </a:rPr>
              <a:t>MA </a:t>
            </a:r>
            <a:r>
              <a:rPr lang="it-IT" sz="2400" b="1" dirty="0" err="1" smtClean="0">
                <a:latin typeface="+mj-lt"/>
              </a:rPr>
              <a:t>CI</a:t>
            </a:r>
            <a:r>
              <a:rPr lang="it-IT" sz="2400" b="1" dirty="0" smtClean="0">
                <a:latin typeface="+mj-lt"/>
              </a:rPr>
              <a:t> SONO COSE CHE NON POSSO FARE COME</a:t>
            </a:r>
            <a:r>
              <a:rPr lang="pt-BR" sz="2400" b="1" dirty="0" smtClean="0">
                <a:latin typeface="+mj-lt"/>
                <a:cs typeface="Arial" pitchFamily="34" charset="0"/>
              </a:rPr>
              <a:t>..</a:t>
            </a:r>
            <a:endParaRPr lang="pt-BR" sz="2400" b="1" dirty="0" smtClean="0">
              <a:latin typeface="+mj-lt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24744"/>
            <a:ext cx="93610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060848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CaixaDeTexto 26"/>
          <p:cNvSpPr txBox="1"/>
          <p:nvPr/>
        </p:nvSpPr>
        <p:spPr>
          <a:xfrm>
            <a:off x="179512" y="350100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URLARE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CaixaDeTexto 26"/>
          <p:cNvSpPr txBox="1"/>
          <p:nvPr/>
        </p:nvSpPr>
        <p:spPr>
          <a:xfrm>
            <a:off x="2843808" y="350100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LANCIARE COSE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149080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CaixaDeTexto 26"/>
          <p:cNvSpPr txBox="1"/>
          <p:nvPr/>
        </p:nvSpPr>
        <p:spPr>
          <a:xfrm>
            <a:off x="2771800" y="573325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PICCHIARE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FARE MALE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149080"/>
            <a:ext cx="1520329" cy="152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CaixaDeTexto 26"/>
          <p:cNvSpPr txBox="1"/>
          <p:nvPr/>
        </p:nvSpPr>
        <p:spPr>
          <a:xfrm>
            <a:off x="323528" y="587727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TIRARE LA SABBIA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CaixaDeTexto 26"/>
          <p:cNvSpPr txBox="1"/>
          <p:nvPr/>
        </p:nvSpPr>
        <p:spPr>
          <a:xfrm>
            <a:off x="4644008" y="548680"/>
            <a:ext cx="4499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SE LO FACCIO,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MOLESTO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GLI ALTRI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 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1052736"/>
            <a:ext cx="2666107" cy="2666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CaixaDeTexto 26"/>
          <p:cNvSpPr txBox="1"/>
          <p:nvPr/>
        </p:nvSpPr>
        <p:spPr>
          <a:xfrm>
            <a:off x="4644008" y="4005064"/>
            <a:ext cx="4499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E DIVENTANO TRISTI...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4509120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4725144"/>
            <a:ext cx="1513979" cy="151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04707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uán eficientes son las mascarillas caseras ante el coronavirus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cxnSp>
        <p:nvCxnSpPr>
          <p:cNvPr id="5" name="Conector reto 4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ipse 5"/>
          <p:cNvSpPr/>
          <p:nvPr/>
        </p:nvSpPr>
        <p:spPr>
          <a:xfrm>
            <a:off x="5428130" y="1509195"/>
            <a:ext cx="728045" cy="7487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6660232" y="1219622"/>
            <a:ext cx="1448008" cy="2385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6483620" y="4115130"/>
            <a:ext cx="900615" cy="2536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Elipse 8"/>
          <p:cNvSpPr/>
          <p:nvPr/>
        </p:nvSpPr>
        <p:spPr>
          <a:xfrm rot="1586254">
            <a:off x="6068100" y="2032718"/>
            <a:ext cx="217591" cy="3790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AutoShape 2" descr="Free Png Download Birthday Party Balloons Transparent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" name="AutoShape 4" descr="Free Png Download Birthday Party Balloons Transparent ..."/>
          <p:cNvSpPr>
            <a:spLocks noChangeAspect="1" noChangeArrowheads="1"/>
          </p:cNvSpPr>
          <p:nvPr/>
        </p:nvSpPr>
        <p:spPr bwMode="auto">
          <a:xfrm>
            <a:off x="2741829" y="467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5" name="AutoShape 8" descr="Download Party Png Free - Transparent Background Balloons Birthday ..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2" name="CaixaDeTexto 21"/>
          <p:cNvSpPr txBox="1"/>
          <p:nvPr/>
        </p:nvSpPr>
        <p:spPr>
          <a:xfrm>
            <a:off x="2031517" y="6660297"/>
            <a:ext cx="862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/>
              <a:t>4</a:t>
            </a:r>
            <a:endParaRPr lang="pt-BR" sz="10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6786113" y="6660297"/>
            <a:ext cx="862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/>
              <a:t>5</a:t>
            </a:r>
            <a:endParaRPr lang="pt-BR" sz="1000" dirty="0"/>
          </a:p>
        </p:txBody>
      </p:sp>
      <p:sp>
        <p:nvSpPr>
          <p:cNvPr id="21" name="CaixaDeTexto 26"/>
          <p:cNvSpPr txBox="1"/>
          <p:nvPr/>
        </p:nvSpPr>
        <p:spPr>
          <a:xfrm>
            <a:off x="0" y="548680"/>
            <a:ext cx="44999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PER QUESTO MI DEVO FERMARE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E PENSARE A COSA DEVO FARE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...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149080"/>
            <a:ext cx="2492896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908720"/>
            <a:ext cx="2525266" cy="252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908720"/>
            <a:ext cx="1369963" cy="13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149080"/>
            <a:ext cx="1369963" cy="13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CaixaDeTexto 26"/>
          <p:cNvSpPr txBox="1"/>
          <p:nvPr/>
        </p:nvSpPr>
        <p:spPr>
          <a:xfrm>
            <a:off x="4644008" y="404664"/>
            <a:ext cx="4499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SÍ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, POSSO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...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836712"/>
            <a:ext cx="1229122" cy="1229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2204864"/>
            <a:ext cx="16561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4288" y="2132856"/>
            <a:ext cx="16561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4088" y="4437112"/>
            <a:ext cx="1445146" cy="144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76256" y="4581128"/>
            <a:ext cx="1373138" cy="13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CaixaDeTexto 26"/>
          <p:cNvSpPr txBox="1"/>
          <p:nvPr/>
        </p:nvSpPr>
        <p:spPr>
          <a:xfrm>
            <a:off x="4860032" y="3717032"/>
            <a:ext cx="1791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BERE ACQUA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CaixaDeTexto 26"/>
          <p:cNvSpPr txBox="1"/>
          <p:nvPr/>
        </p:nvSpPr>
        <p:spPr>
          <a:xfrm>
            <a:off x="7092280" y="3717032"/>
            <a:ext cx="1791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PARLARE CON QUALCUNO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CaixaDeTexto 26"/>
          <p:cNvSpPr txBox="1"/>
          <p:nvPr/>
        </p:nvSpPr>
        <p:spPr>
          <a:xfrm>
            <a:off x="4929190" y="5857892"/>
            <a:ext cx="38192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PRENDERE QUALCOSA DI MORBIDO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 COME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LA PLASTILINA</a:t>
            </a:r>
          </a:p>
        </p:txBody>
      </p:sp>
    </p:spTree>
    <p:extLst>
      <p:ext uri="{BB962C8B-B14F-4D97-AF65-F5344CB8AC3E}">
        <p14:creationId xmlns:p14="http://schemas.microsoft.com/office/powerpoint/2010/main" xmlns="" val="77287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uán eficientes son las mascarillas caseras ante el coronavirus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cxnSp>
        <p:nvCxnSpPr>
          <p:cNvPr id="5" name="Conector reto 4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ipse 5"/>
          <p:cNvSpPr/>
          <p:nvPr/>
        </p:nvSpPr>
        <p:spPr>
          <a:xfrm>
            <a:off x="5428130" y="1509195"/>
            <a:ext cx="728045" cy="7487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6660232" y="1219622"/>
            <a:ext cx="1448008" cy="2385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6483620" y="4115130"/>
            <a:ext cx="900615" cy="2536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Elipse 8"/>
          <p:cNvSpPr/>
          <p:nvPr/>
        </p:nvSpPr>
        <p:spPr>
          <a:xfrm rot="1586254">
            <a:off x="6068100" y="2032718"/>
            <a:ext cx="217591" cy="3790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AutoShape 2" descr="Free Png Download Birthday Party Balloons Transparent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" name="AutoShape 4" descr="Free Png Download Birthday Party Balloons Transparent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5" name="AutoShape 8" descr="Download Party Png Free - Transparent Background Balloons Birthday ..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6" name="AutoShape 4" descr="Easy Ways to Remove Nail Tips: 11 Steps (with Pictures) - wikiHow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8" name="Retângulo 37"/>
          <p:cNvSpPr/>
          <p:nvPr/>
        </p:nvSpPr>
        <p:spPr>
          <a:xfrm>
            <a:off x="5428130" y="1815032"/>
            <a:ext cx="748765" cy="62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CaixaDeTexto 46"/>
          <p:cNvSpPr txBox="1"/>
          <p:nvPr/>
        </p:nvSpPr>
        <p:spPr>
          <a:xfrm>
            <a:off x="2031517" y="6660297"/>
            <a:ext cx="862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/>
              <a:t>6</a:t>
            </a:r>
            <a:endParaRPr lang="pt-BR" sz="1000" dirty="0"/>
          </a:p>
        </p:txBody>
      </p:sp>
      <p:sp>
        <p:nvSpPr>
          <p:cNvPr id="48" name="CaixaDeTexto 47"/>
          <p:cNvSpPr txBox="1"/>
          <p:nvPr/>
        </p:nvSpPr>
        <p:spPr>
          <a:xfrm>
            <a:off x="6786113" y="6660297"/>
            <a:ext cx="862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/>
              <a:t>7</a:t>
            </a:r>
            <a:endParaRPr lang="pt-BR" sz="1000" dirty="0"/>
          </a:p>
        </p:txBody>
      </p:sp>
      <p:sp>
        <p:nvSpPr>
          <p:cNvPr id="34" name="CaixaDeTexto 26"/>
          <p:cNvSpPr txBox="1"/>
          <p:nvPr/>
        </p:nvSpPr>
        <p:spPr>
          <a:xfrm>
            <a:off x="611560" y="40466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ESISTE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UN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TRUCCO MOOOOLTO  BUONO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...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052736"/>
            <a:ext cx="230425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CaixaDeTexto 26"/>
          <p:cNvSpPr txBox="1"/>
          <p:nvPr/>
        </p:nvSpPr>
        <p:spPr>
          <a:xfrm>
            <a:off x="611560" y="350100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QUAL E’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?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E’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L TRUCCO DELLA MONTAGNA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!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149080"/>
            <a:ext cx="2096393" cy="209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628800"/>
            <a:ext cx="324036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CaixaDeTexto 26"/>
          <p:cNvSpPr txBox="1"/>
          <p:nvPr/>
        </p:nvSpPr>
        <p:spPr>
          <a:xfrm>
            <a:off x="5076056" y="62068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MI AIUTO CON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LA MANO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PER RESPIRARE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488485">
            <a:off x="7221320" y="2981976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CaixaDeTexto 26"/>
          <p:cNvSpPr txBox="1"/>
          <p:nvPr/>
        </p:nvSpPr>
        <p:spPr>
          <a:xfrm>
            <a:off x="6286512" y="4786323"/>
            <a:ext cx="2533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SALGO SULLA  MONTAGNA  E RESPIRO...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SCENDO DAL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LA MONTAGNA  ED ESPIRO ...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929198"/>
            <a:ext cx="1513979" cy="151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9" name="48 Conector recto de flecha"/>
          <p:cNvCxnSpPr/>
          <p:nvPr/>
        </p:nvCxnSpPr>
        <p:spPr>
          <a:xfrm flipV="1">
            <a:off x="7956376" y="2276872"/>
            <a:ext cx="72008" cy="576064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 de flecha"/>
          <p:cNvCxnSpPr/>
          <p:nvPr/>
        </p:nvCxnSpPr>
        <p:spPr>
          <a:xfrm flipV="1">
            <a:off x="7236296" y="1628800"/>
            <a:ext cx="72008" cy="936104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51 Conector recto de flecha"/>
          <p:cNvCxnSpPr/>
          <p:nvPr/>
        </p:nvCxnSpPr>
        <p:spPr>
          <a:xfrm flipH="1">
            <a:off x="7164288" y="2204864"/>
            <a:ext cx="432048" cy="64807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893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Cuán eficientes son las mascarillas caseras ante el coronavirus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cxnSp>
        <p:nvCxnSpPr>
          <p:cNvPr id="83" name="Conector reto 82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ipse 12"/>
          <p:cNvSpPr/>
          <p:nvPr/>
        </p:nvSpPr>
        <p:spPr>
          <a:xfrm>
            <a:off x="5428130" y="1509195"/>
            <a:ext cx="728045" cy="7487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20"/>
          <p:cNvSpPr/>
          <p:nvPr/>
        </p:nvSpPr>
        <p:spPr>
          <a:xfrm>
            <a:off x="6483620" y="4115130"/>
            <a:ext cx="900615" cy="2536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Elipse 37"/>
          <p:cNvSpPr/>
          <p:nvPr/>
        </p:nvSpPr>
        <p:spPr>
          <a:xfrm rot="1586254">
            <a:off x="6068100" y="2032718"/>
            <a:ext cx="217591" cy="3790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AutoShape 2" descr="Free Png Download Birthday Party Balloons Transparent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" name="AutoShape 4" descr="Free Png Download Birthday Party Balloons Transparent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5" name="AutoShape 8" descr="Download Party Png Free - Transparent Background Balloons Birthday ..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2276872"/>
            <a:ext cx="4032448" cy="4032448"/>
          </a:xfrm>
          <a:prstGeom prst="rect">
            <a:avLst/>
          </a:prstGeom>
        </p:spPr>
      </p:pic>
      <p:sp>
        <p:nvSpPr>
          <p:cNvPr id="31" name="CaixaDeTexto 30"/>
          <p:cNvSpPr txBox="1"/>
          <p:nvPr/>
        </p:nvSpPr>
        <p:spPr>
          <a:xfrm>
            <a:off x="2031517" y="6660297"/>
            <a:ext cx="862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/>
              <a:t>8</a:t>
            </a:r>
            <a:endParaRPr lang="pt-BR" sz="1000" dirty="0"/>
          </a:p>
        </p:txBody>
      </p:sp>
      <p:sp>
        <p:nvSpPr>
          <p:cNvPr id="32" name="CaixaDeTexto 31"/>
          <p:cNvSpPr txBox="1"/>
          <p:nvPr/>
        </p:nvSpPr>
        <p:spPr>
          <a:xfrm>
            <a:off x="6786113" y="6660297"/>
            <a:ext cx="862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/>
              <a:t>9</a:t>
            </a:r>
            <a:endParaRPr lang="pt-BR" sz="1000" dirty="0"/>
          </a:p>
        </p:txBody>
      </p:sp>
      <p:sp>
        <p:nvSpPr>
          <p:cNvPr id="19" name="CaixaDeTexto 26"/>
          <p:cNvSpPr txBox="1"/>
          <p:nvPr/>
        </p:nvSpPr>
        <p:spPr>
          <a:xfrm>
            <a:off x="611560" y="40466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E’ MELIO FARLO IN UN LUOGO TRANQUILLO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CaixaDeTexto 26"/>
          <p:cNvSpPr txBox="1"/>
          <p:nvPr/>
        </p:nvSpPr>
        <p:spPr>
          <a:xfrm>
            <a:off x="683568" y="3717032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E CHIEDERE AIUTO AD UNA PERSONA   ADULTA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052736"/>
            <a:ext cx="2450083" cy="245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653136"/>
            <a:ext cx="15841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4509120"/>
            <a:ext cx="1952377" cy="195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CaixaDeTexto 26"/>
          <p:cNvSpPr txBox="1"/>
          <p:nvPr/>
        </p:nvSpPr>
        <p:spPr>
          <a:xfrm>
            <a:off x="5076056" y="620688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Arial" pitchFamily="34" charset="0"/>
                <a:cs typeface="Arial" pitchFamily="34" charset="0"/>
              </a:rPr>
              <a:t>SE SAREMO </a:t>
            </a:r>
            <a:r>
              <a:rPr lang="it-IT" b="1" dirty="0" smtClean="0">
                <a:latin typeface="Arial" pitchFamily="34" charset="0"/>
                <a:cs typeface="Arial" pitchFamily="34" charset="0"/>
              </a:rPr>
              <a:t>IN GRADO </a:t>
            </a:r>
            <a:r>
              <a:rPr lang="it-IT" b="1" dirty="0" err="1" smtClean="0">
                <a:latin typeface="Arial" pitchFamily="34" charset="0"/>
                <a:cs typeface="Arial" pitchFamily="34" charset="0"/>
              </a:rPr>
              <a:t>DI</a:t>
            </a:r>
            <a:r>
              <a:rPr lang="it-IT" b="1" dirty="0" smtClean="0">
                <a:latin typeface="Arial" pitchFamily="34" charset="0"/>
                <a:cs typeface="Arial" pitchFamily="34" charset="0"/>
              </a:rPr>
              <a:t> RILASSARCI SENZA FARE MALE, </a:t>
            </a:r>
            <a:r>
              <a:rPr lang="it-IT" b="1" dirty="0" smtClean="0">
                <a:latin typeface="Arial" pitchFamily="34" charset="0"/>
                <a:cs typeface="Arial" pitchFamily="34" charset="0"/>
              </a:rPr>
              <a:t>A NOI O AGLI ALTRI, </a:t>
            </a:r>
            <a:r>
              <a:rPr lang="it-IT" b="1" dirty="0" err="1" smtClean="0">
                <a:latin typeface="Arial" pitchFamily="34" charset="0"/>
                <a:cs typeface="Arial" pitchFamily="34" charset="0"/>
              </a:rPr>
              <a:t>CI</a:t>
            </a:r>
            <a:r>
              <a:rPr lang="it-IT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smtClean="0">
                <a:latin typeface="Arial" pitchFamily="34" charset="0"/>
                <a:cs typeface="Arial" pitchFamily="34" charset="0"/>
              </a:rPr>
              <a:t>SENTIREMO MOLTO MEGLIO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91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2939</TotalTime>
  <Words>157</Words>
  <Application>Microsoft Office PowerPoint</Application>
  <PresentationFormat>Presentazione su schermo (4:3)</PresentationFormat>
  <Paragraphs>48</Paragraphs>
  <Slides>6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do Office</vt:lpstr>
      <vt:lpstr>Diapositiva 1</vt:lpstr>
      <vt:lpstr>Diapositiva 2</vt:lpstr>
      <vt:lpstr>Diapositiva 3</vt:lpstr>
      <vt:lpstr>Diapositiva 4</vt:lpstr>
      <vt:lpstr>Diapositiva 5</vt:lpstr>
      <vt:lpstr>Diapositiva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user</cp:lastModifiedBy>
  <cp:revision>200</cp:revision>
  <cp:lastPrinted>2020-07-01T02:43:22Z</cp:lastPrinted>
  <dcterms:created xsi:type="dcterms:W3CDTF">2020-04-21T02:28:00Z</dcterms:created>
  <dcterms:modified xsi:type="dcterms:W3CDTF">2023-05-30T19:19:07Z</dcterms:modified>
</cp:coreProperties>
</file>