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2"/>
  </p:notesMasterIdLst>
  <p:sldIdLst>
    <p:sldId id="482" r:id="rId2"/>
    <p:sldId id="668" r:id="rId3"/>
    <p:sldId id="66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599" r:id="rId44"/>
    <p:sldId id="600" r:id="rId45"/>
    <p:sldId id="601" r:id="rId46"/>
    <p:sldId id="602" r:id="rId47"/>
    <p:sldId id="603" r:id="rId48"/>
    <p:sldId id="604" r:id="rId49"/>
    <p:sldId id="605" r:id="rId50"/>
    <p:sldId id="606" r:id="rId51"/>
    <p:sldId id="607" r:id="rId52"/>
    <p:sldId id="608" r:id="rId53"/>
    <p:sldId id="609" r:id="rId54"/>
    <p:sldId id="610" r:id="rId55"/>
    <p:sldId id="611" r:id="rId56"/>
    <p:sldId id="612" r:id="rId57"/>
    <p:sldId id="613" r:id="rId58"/>
    <p:sldId id="614" r:id="rId59"/>
    <p:sldId id="615" r:id="rId60"/>
    <p:sldId id="616" r:id="rId61"/>
    <p:sldId id="617" r:id="rId62"/>
    <p:sldId id="618" r:id="rId63"/>
    <p:sldId id="619" r:id="rId64"/>
    <p:sldId id="620" r:id="rId65"/>
    <p:sldId id="621" r:id="rId66"/>
    <p:sldId id="622" r:id="rId67"/>
    <p:sldId id="623" r:id="rId68"/>
    <p:sldId id="624" r:id="rId69"/>
    <p:sldId id="625" r:id="rId70"/>
    <p:sldId id="626" r:id="rId71"/>
    <p:sldId id="627" r:id="rId72"/>
    <p:sldId id="628" r:id="rId73"/>
    <p:sldId id="629" r:id="rId74"/>
    <p:sldId id="630" r:id="rId75"/>
    <p:sldId id="631" r:id="rId76"/>
    <p:sldId id="632" r:id="rId77"/>
    <p:sldId id="633" r:id="rId78"/>
    <p:sldId id="634" r:id="rId79"/>
    <p:sldId id="635" r:id="rId80"/>
    <p:sldId id="636" r:id="rId81"/>
    <p:sldId id="637" r:id="rId82"/>
    <p:sldId id="638" r:id="rId83"/>
    <p:sldId id="639" r:id="rId84"/>
    <p:sldId id="640" r:id="rId85"/>
    <p:sldId id="641" r:id="rId86"/>
    <p:sldId id="642" r:id="rId87"/>
    <p:sldId id="643" r:id="rId88"/>
    <p:sldId id="644" r:id="rId89"/>
    <p:sldId id="645" r:id="rId90"/>
    <p:sldId id="646" r:id="rId91"/>
    <p:sldId id="647" r:id="rId92"/>
    <p:sldId id="648" r:id="rId93"/>
    <p:sldId id="649" r:id="rId94"/>
    <p:sldId id="650" r:id="rId95"/>
    <p:sldId id="651" r:id="rId96"/>
    <p:sldId id="652" r:id="rId97"/>
    <p:sldId id="653" r:id="rId98"/>
    <p:sldId id="654" r:id="rId99"/>
    <p:sldId id="655" r:id="rId100"/>
    <p:sldId id="656" r:id="rId101"/>
    <p:sldId id="657" r:id="rId102"/>
    <p:sldId id="658" r:id="rId103"/>
    <p:sldId id="659" r:id="rId104"/>
    <p:sldId id="660" r:id="rId105"/>
    <p:sldId id="661" r:id="rId106"/>
    <p:sldId id="662" r:id="rId107"/>
    <p:sldId id="663" r:id="rId108"/>
    <p:sldId id="664" r:id="rId109"/>
    <p:sldId id="665" r:id="rId110"/>
    <p:sldId id="495" r:id="rId111"/>
  </p:sldIdLst>
  <p:sldSz cx="9144000" cy="6858000" type="screen4x3"/>
  <p:notesSz cx="6883400" cy="100155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MS PGothic" charset="0"/>
        <a:cs typeface="MS PGothic" charset="0"/>
      </a:defRPr>
    </a:lvl9pPr>
  </p:defaultTextStyle>
  <p:modifyVerifier cryptProviderType="rsaFull" cryptAlgorithmClass="hash" cryptAlgorithmType="typeAny" cryptAlgorithmSid="4" spinCount="100000" saltData="gBCdHERF3gtBmJPAxxjl2g==" hashData="HWxpmK2bP5DMEqXgLgaCXqUVrl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D398"/>
    <a:srgbClr val="8BB280"/>
    <a:srgbClr val="FCBEB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notesMaster" Target="notesMasters/notesMaster1.xml"/><Relationship Id="rId113" Type="http://schemas.openxmlformats.org/officeDocument/2006/relationships/printerSettings" Target="printerSettings/printerSettings1.bin"/><Relationship Id="rId114" Type="http://schemas.openxmlformats.org/officeDocument/2006/relationships/presProps" Target="presProps.xml"/><Relationship Id="rId115" Type="http://schemas.openxmlformats.org/officeDocument/2006/relationships/viewProps" Target="viewProps.xml"/><Relationship Id="rId116" Type="http://schemas.openxmlformats.org/officeDocument/2006/relationships/theme" Target="theme/theme1.xml"/><Relationship Id="rId11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AutoShape 1"/>
          <p:cNvSpPr>
            <a:spLocks noChangeArrowheads="1"/>
          </p:cNvSpPr>
          <p:nvPr/>
        </p:nvSpPr>
        <p:spPr bwMode="auto">
          <a:xfrm>
            <a:off x="0" y="0"/>
            <a:ext cx="6883400" cy="100155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charset="0"/>
              <a:cs typeface="Microsoft YaHei" charset="0"/>
            </a:endParaRPr>
          </a:p>
        </p:txBody>
      </p:sp>
      <p:sp>
        <p:nvSpPr>
          <p:cNvPr id="220163" name="Text Box 2"/>
          <p:cNvSpPr txBox="1">
            <a:spLocks noChangeArrowheads="1"/>
          </p:cNvSpPr>
          <p:nvPr/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charset="0"/>
              <a:cs typeface="Microsoft YaHe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97313" y="0"/>
            <a:ext cx="29813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016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50888"/>
            <a:ext cx="5005387" cy="37544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757738"/>
            <a:ext cx="55038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220167" name="Text Box 6"/>
          <p:cNvSpPr txBox="1">
            <a:spLocks noChangeArrowheads="1"/>
          </p:cNvSpPr>
          <p:nvPr/>
        </p:nvSpPr>
        <p:spPr bwMode="auto">
          <a:xfrm>
            <a:off x="0" y="9512300"/>
            <a:ext cx="29829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charset="0"/>
              <a:cs typeface="Microsoft YaHei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97313" y="9512300"/>
            <a:ext cx="2981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480" tIns="48240" rIns="96480" bIns="48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85E494-2105-D34A-80BA-B85275239C7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8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7A9AD8E-745E-5341-8CEB-23642D519447}" type="slidenum">
              <a:rPr lang="es-ES" sz="1300">
                <a:solidFill>
                  <a:srgbClr val="000000"/>
                </a:solidFill>
                <a:cs typeface="Microsoft YaHei" charset="0"/>
              </a:rPr>
              <a:pPr>
                <a:defRPr/>
              </a:pPr>
              <a:t>1</a:t>
            </a:fld>
            <a:endParaRPr lang="es-ES" sz="1300">
              <a:solidFill>
                <a:srgbClr val="000000"/>
              </a:solidFill>
              <a:cs typeface="Microsoft YaHei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7625" algn="l"/>
                <a:tab pos="7313613" algn="l"/>
                <a:tab pos="8226425" algn="l"/>
                <a:tab pos="9142413" algn="l"/>
                <a:tab pos="10055225" algn="l"/>
              </a:tabLst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408581" name="Text Box 3"/>
          <p:cNvSpPr txBox="1">
            <a:spLocks noChangeArrowheads="1"/>
          </p:cNvSpPr>
          <p:nvPr/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473" tIns="48236" rIns="96473" bIns="48236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fld id="{8AE7FAC2-EDDD-B046-987E-B3CB1F14986D}" type="slidenum">
              <a:rPr lang="es-ES" sz="1300" smtClean="0">
                <a:solidFill>
                  <a:srgbClr val="000000"/>
                </a:solidFill>
                <a:cs typeface="Microsoft YaHei" charset="0"/>
              </a:rPr>
              <a:pPr algn="r">
                <a:defRPr/>
              </a:pPr>
              <a:t>1</a:t>
            </a:fld>
            <a:endParaRPr lang="es-ES" sz="1300" smtClean="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8DE5B34-DDBB-7240-99AF-815BEE713B1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57187C6-042B-9F45-B0AC-F958445F7B2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18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8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C582089-11B1-4243-84F6-C482AD76889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20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0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C61EF31-0BD4-B348-B1E5-82FCA3AADCB6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22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B21F5E5-477B-F84D-815E-435335C307A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24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4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956F430-7ACB-2640-A636-0EB1F63002A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26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6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36CCABB7-D727-654B-B762-35E2CA6B539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28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8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DD2244F-04C8-004B-A8FE-4DB34EF7863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30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58B05B9-A84D-3C49-8A10-8065A70A98B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32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FF8BCE2-7EE1-6D48-A1BB-8E62DA905D8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34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45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8912B1F-B987-DF45-8AE1-8114B0C862D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36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6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1CB9F9C-91F2-DA4A-B3E5-9FEA8B36C09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9" tIns="45709" rIns="91419" bIns="45709"/>
          <a:lstStyle>
            <a:lvl1pPr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020" indent="-228546" defTabSz="44915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113" indent="-228546" defTabSz="44915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8208" indent="-228546" defTabSz="44915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5302" indent="-228546" defTabSz="44915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189" algn="l"/>
                <a:tab pos="1828378" algn="l"/>
                <a:tab pos="2742566" algn="l"/>
                <a:tab pos="3656755" algn="l"/>
                <a:tab pos="4570945" algn="l"/>
                <a:tab pos="5485133" algn="l"/>
                <a:tab pos="6399322" algn="l"/>
                <a:tab pos="7313511" algn="l"/>
                <a:tab pos="8227700" algn="l"/>
                <a:tab pos="9141889" algn="l"/>
                <a:tab pos="10056077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8DFC1E5-6D1E-1D45-A325-0C39F30B08C4}" type="slidenum">
              <a:rPr lang="es-ES" sz="1300">
                <a:solidFill>
                  <a:srgbClr val="000000"/>
                </a:solidFill>
                <a:cs typeface="Microsoft YaHei" charset="0"/>
              </a:rPr>
              <a:pPr>
                <a:defRPr/>
              </a:pPr>
              <a:t>110</a:t>
            </a:fld>
            <a:endParaRPr lang="es-ES" sz="1300">
              <a:solidFill>
                <a:srgbClr val="000000"/>
              </a:solidFill>
              <a:cs typeface="Microsoft YaHei" charset="0"/>
            </a:endParaRPr>
          </a:p>
        </p:txBody>
      </p:sp>
      <p:sp>
        <p:nvSpPr>
          <p:cNvPr id="2385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859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1225" algn="l"/>
                <a:tab pos="1824038" algn="l"/>
                <a:tab pos="2740025" algn="l"/>
                <a:tab pos="3651250" algn="l"/>
                <a:tab pos="4568825" algn="l"/>
                <a:tab pos="5480050" algn="l"/>
                <a:tab pos="6396038" algn="l"/>
                <a:tab pos="7308850" algn="l"/>
                <a:tab pos="8224838" algn="l"/>
                <a:tab pos="9137650" algn="l"/>
                <a:tab pos="10053638" algn="l"/>
              </a:tabLst>
            </a:pPr>
            <a:endParaRPr lang="es-ES">
              <a:latin typeface="Calibri" charset="0"/>
              <a:ea typeface="MS PGothic" charset="0"/>
              <a:cs typeface="Microsoft YaHei" charset="0"/>
            </a:endParaRPr>
          </a:p>
        </p:txBody>
      </p:sp>
      <p:sp>
        <p:nvSpPr>
          <p:cNvPr id="408581" name="Text Box 3"/>
          <p:cNvSpPr txBox="1">
            <a:spLocks noChangeArrowheads="1"/>
          </p:cNvSpPr>
          <p:nvPr/>
        </p:nvSpPr>
        <p:spPr bwMode="auto">
          <a:xfrm>
            <a:off x="3897313" y="9512300"/>
            <a:ext cx="2982912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458" tIns="48228" rIns="96458" bIns="4822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fld id="{DA120739-AA77-EF46-9B85-EEA7B11D3B35}" type="slidenum">
              <a:rPr lang="es-ES" sz="1300">
                <a:solidFill>
                  <a:srgbClr val="000000"/>
                </a:solidFill>
                <a:cs typeface="Microsoft YaHei" charset="0"/>
              </a:rPr>
              <a:pPr algn="r">
                <a:defRPr/>
              </a:pPr>
              <a:t>110</a:t>
            </a:fld>
            <a:endParaRPr lang="es-ES" sz="1300">
              <a:solidFill>
                <a:srgbClr val="000000"/>
              </a:solidFill>
              <a:cs typeface="Microsoft YaHe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1A8AE04-D5AD-9A42-8955-72E59E27986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29CDDC7-8941-A743-A871-6AE0345BA6D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BBE3893-AD66-E54E-9FAC-07EEEEE1DE8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24F69D81-D0E6-3743-B5BE-D89D42FC8B9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C222567-54EF-924E-B181-36B8463772D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5FBF304-910E-6B45-AC73-A84E8255B2C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11589671-D0D0-9447-BE7B-45DCDF534E5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DB6297F-B050-A945-8917-E2183E9070B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7F3988A-A0AE-264C-8287-CF133EC8B96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DCAEE7A-B004-1548-8181-F796943B86E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F0428D5-D8F3-874E-BFA0-68755ECE19A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156FB65-08F3-384A-8B9B-DE1A5C459B4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9565272-5C1B-D646-A104-74576C4D86CC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32D41C2-3EC8-D648-B117-EC2A5828A1D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9F8675F-7690-4241-9B50-B9B85579D0D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D5C6FAF-125D-5A40-992C-07AB3ABBD68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7B2DBC9-63C6-3243-AA46-3D2FB992965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CA73825-6098-F349-979B-BC17A8DD041C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4DE6A6D-B409-B04D-A3E3-498200F05B9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03A5F2D-7AB5-ED49-ACED-7F649BA8CC2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2D4E7C4-5CA9-0940-B2D8-4AACF3A6001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77D3FF7-3004-F84D-9456-7B07228A3B34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AFA831E-F5F1-FB43-97A6-D05D85443297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28FD5C3F-B27A-D34C-AE3B-87C4D2DD72E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0EF1855-BF20-F64B-B5F2-6E9E53A23D1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3499359-40C4-614D-91DF-AFE2BC0AAF1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82EA3EC-604D-1745-A616-440F04ED9AD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0E42484-DA35-C64D-8451-59C15AD709E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8381CAB3-976F-664E-BAC9-FD866541D87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6AF5252-0542-E947-976C-1963C30918E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E9F1AE0-98ED-9C4E-B58B-52D59981170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7A63742-9280-1C41-9CA3-72B35BE7B916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859E73C-FD0C-2E49-B502-AC48BBA439E4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6AAF92D-3328-9747-B589-89FD1F264C4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740B1F0-1ABE-934B-B502-F32B8DDC17A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8C595C2-16AA-204E-80FF-DE1DE03A9CB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AC80E0F-6866-A846-B3FD-634275AA335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879B854-E300-7B4B-B41C-EE281A029D4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20418F2-D296-0043-BB31-6C0B6E90BD2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2660AC4-CC9A-D542-8D0B-178B8F8D0DE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138D8F65-4CD2-2143-8C3E-7E43CEB598C4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3078BCAB-5054-D345-AEFF-0C87693CD777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FD240CF-21A2-2246-9015-174BC959F104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6B0F0C5-1AC3-0643-A813-A336F00D713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1B1A0087-20B7-3D42-8D5E-0BE55EA367F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1282DFA-4806-F04F-8019-CA35FB48979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FDDFE57-F721-FF4D-B2DA-0F4B4FD501B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EAC38CA4-044B-5943-B0A2-9760596BAD3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37212C46-E4CC-DB48-8677-50FD4E5A091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99872C3-7A18-AA43-BC3E-0CE2757BB0A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3245CAEF-22F5-6D41-9AB7-B374F43D413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48623A3-80C6-4B42-B057-0DD7710290E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34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3624087-8AD5-004B-8113-68011327226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5D10E52-8CEA-894B-BCC0-8B646C59F7C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DAA443F-3F86-DB48-A202-774808431E5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330F3A6-6C7A-3E44-9314-9E079969EE49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95AD225-BF77-A742-98E5-F19DBB90F40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42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504BF1B-6ADF-3A45-894F-97D505938047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44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BA25AB3-648B-7C48-B906-14887D40EEA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46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37B0351-499F-2A48-9391-1181067CD27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64B0EC0-19A9-FE47-B154-7A37EA079857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1652D5F5-254C-8342-9701-A425FA72DE1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574E912-EEB0-4347-ABCA-E91C43146FB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1F16145-737D-B645-874D-A9610538462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2F456C76-8ED7-964E-A400-27D957E23756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56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C1182BB5-1341-8E4B-B66A-3840411B58D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828ED4F-9ADC-194C-9CB8-2F925DFE5DF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60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87B6BB5-F5A5-D747-A529-8EE0F564973B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62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A5E41C4-A133-F748-9A4B-ECF51BEA528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64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63D3576-95C5-0C48-8A73-03B77FE3E12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66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BDF2DF1-A5B0-5943-A444-03376C14878A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68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602888B-A2EF-1141-9A0F-48FB095508A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1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32FCC67-031C-9C4E-901D-86D8AD1B3B2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3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A70C6627-F200-E84B-AA46-E2CB7A94E65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5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046BFE3-B997-1145-AAD9-0CA3141E756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2914F28-CE2B-224E-9F1A-AB25473C36AC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7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7980098-F130-334F-B197-107D460055A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79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056FCD5-9485-9243-B3F9-537BAA98E34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298A4DC-FF18-4642-B37C-34FD0779644C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83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BD09C7A-5257-D244-A7B9-EA275811E086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85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81DF453-5334-CD4B-8A14-1D1E6517D24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87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FAB2CEC-5B1E-C345-8620-E8F0362B3510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89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9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F44F8629-C514-4947-8787-21A2FEAA4AF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1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1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B9B759A-F110-4040-9F40-AA46F01BB50F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3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C403415-3FDE-1B41-BCE7-FDAE8EE47BE9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5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5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3968F0AE-A6AC-A942-87C6-5F5F8B87C9D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6312176B-8F78-AE48-8814-1F6BBEB7E35C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7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7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AD8E4E7-578A-6143-B4FF-3CDFB0D22D95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199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9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9E74BFFA-871B-0049-8DC4-326CD76F557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01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1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3CDF176-4671-C047-A9B5-7D5F49A829E2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03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3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DE97F769-21A7-A54A-8660-C1ED0D68CC5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05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2F7EEFF-923F-4A47-B4FE-E2D24CE039EE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07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7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89D66B9-AD2A-ED48-8355-E97E3504D9BD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09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16F1AF26-CF2B-A24C-8657-EAA2B8974E73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11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1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57FA65E4-527B-6C4D-A091-D5B2818B50E8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14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4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0A059D73-58F4-C64C-9DDC-49DEF4CF0AC1}" type="slidenum">
              <a:rPr lang="es-ES" sz="1300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s-ES" sz="1300" smtClean="0">
              <a:solidFill>
                <a:srgbClr val="000000"/>
              </a:solidFill>
            </a:endParaRPr>
          </a:p>
        </p:txBody>
      </p:sp>
      <p:sp>
        <p:nvSpPr>
          <p:cNvPr id="216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6975" cy="3756025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6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7738"/>
            <a:ext cx="5505450" cy="4506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036A-C5C7-7F4C-8514-B3820C85AD2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F867-18EF-1447-AD43-CCF463D1E13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45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DD87-CFA6-3F40-A83C-C0FC5B276B7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20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6D314-3172-BD4A-B491-F7213EF060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1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4397-4990-D145-963A-2932335F88F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1C03-01E7-4B4E-9BD0-D824ECF10F2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64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5E3D-60C8-B841-A9AD-1C5974F15F7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28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BA97-F067-0F4B-A5FE-156CB474CDB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36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BA00A-77CB-4E45-A2B6-15001D2DC8A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34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24970-0641-7C41-9024-5C77E63C53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12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9A3A-CC6C-7347-8240-CE8089D10C7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charset="0"/>
              <a:cs typeface="Microsoft YaHei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ea typeface="Microsoft YaHei" charset="0"/>
              <a:cs typeface="Microsoft YaHei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E4E7A2-1E60-4947-9F3B-CF3AF2F15FD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MS PGothic" pitchFamily="34" charset="-128"/>
          <a:cs typeface="Microsoft YaHei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pitchFamily="16" charset="0"/>
          <a:ea typeface="MS PGothic" pitchFamily="34" charset="-128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pitchFamily="16" charset="0"/>
          <a:ea typeface="MS PGothic" pitchFamily="34" charset="-128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pitchFamily="16" charset="0"/>
          <a:ea typeface="MS PGothic" pitchFamily="34" charset="-128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pitchFamily="16" charset="0"/>
          <a:ea typeface="MS PGothic" pitchFamily="34" charset="-128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itchFamily="34" charset="-128"/>
          <a:cs typeface="Microsoft YaHei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MS PGothic" pitchFamily="34" charset="-128"/>
          <a:cs typeface="Microsoft YaHei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MS PGothic" pitchFamily="34" charset="-128"/>
          <a:cs typeface="Microsoft YaHei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icrosoft YaHei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icrosoft YaHei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audio" Target="../media/audio1.bin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49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0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8785225" cy="6502400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 w="50760">
            <a:solidFill>
              <a:srgbClr val="3333CC"/>
            </a:solidFill>
            <a:round/>
            <a:headEnd/>
            <a:tailEnd/>
          </a:ln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50000"/>
              </a:lnSpc>
            </a:pPr>
            <a:endParaRPr lang="es-ES" sz="3200" b="1">
              <a:solidFill>
                <a:srgbClr val="2D2DB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uadroTexto 1"/>
          <p:cNvSpPr txBox="1">
            <a:spLocks noChangeArrowheads="1"/>
          </p:cNvSpPr>
          <p:nvPr/>
        </p:nvSpPr>
        <p:spPr bwMode="auto">
          <a:xfrm>
            <a:off x="2668588" y="1343025"/>
            <a:ext cx="4064000" cy="646113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ES" sz="3600">
                <a:solidFill>
                  <a:srgbClr val="3333CC"/>
                </a:solidFill>
                <a:latin typeface="Calibri" charset="0"/>
                <a:cs typeface="Calibri" charset="0"/>
              </a:rPr>
              <a:t>Lo </a:t>
            </a:r>
            <a:r>
              <a:rPr lang="es-ES" sz="3600">
                <a:solidFill>
                  <a:srgbClr val="FF0000"/>
                </a:solidFill>
                <a:latin typeface="Calibri" charset="0"/>
                <a:cs typeface="Calibri" charset="0"/>
              </a:rPr>
              <a:t>contrario </a:t>
            </a:r>
            <a:r>
              <a:rPr lang="es-ES" sz="3600">
                <a:solidFill>
                  <a:srgbClr val="3333CC"/>
                </a:solidFill>
                <a:latin typeface="Calibri" charset="0"/>
                <a:cs typeface="Calibri" charset="0"/>
              </a:rPr>
              <a:t>de</a:t>
            </a:r>
            <a:r>
              <a:rPr lang="is-IS" sz="3600">
                <a:solidFill>
                  <a:srgbClr val="3333CC"/>
                </a:solidFill>
                <a:latin typeface="Calibri" charset="0"/>
                <a:cs typeface="Calibri" charset="0"/>
              </a:rPr>
              <a:t>…</a:t>
            </a:r>
            <a:endParaRPr lang="es-ES" sz="360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09600"/>
            <a:ext cx="12954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98675" y="622300"/>
            <a:ext cx="4824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 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L </a:t>
            </a: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O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S</a:t>
            </a: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   O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P </a:t>
            </a: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U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E </a:t>
            </a: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S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T </a:t>
            </a:r>
            <a:r>
              <a:rPr lang="es-ES" sz="3600" b="1">
                <a:solidFill>
                  <a:srgbClr val="3333CC"/>
                </a:solidFill>
                <a:latin typeface="Calibri" charset="0"/>
                <a:cs typeface="Calibri" charset="0"/>
              </a:rPr>
              <a:t>O </a:t>
            </a:r>
            <a:r>
              <a:rPr lang="es-ES" sz="3600" b="1">
                <a:solidFill>
                  <a:srgbClr val="FF0000"/>
                </a:solidFill>
                <a:latin typeface="Calibri" charset="0"/>
                <a:cs typeface="Calibri" charset="0"/>
              </a:rPr>
              <a:t>S     </a:t>
            </a:r>
            <a:endParaRPr lang="es-ES" sz="3600" b="1">
              <a:solidFill>
                <a:srgbClr val="3333CC"/>
              </a:solidFill>
              <a:latin typeface="Calibri" charset="0"/>
              <a:cs typeface="Calibri" charset="0"/>
            </a:endParaRPr>
          </a:p>
        </p:txBody>
      </p:sp>
      <p:pic>
        <p:nvPicPr>
          <p:cNvPr id="14341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668588"/>
            <a:ext cx="39973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2673350"/>
            <a:ext cx="403542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ángulo redondeado 4"/>
          <p:cNvSpPr>
            <a:spLocks noChangeArrowheads="1"/>
          </p:cNvSpPr>
          <p:nvPr/>
        </p:nvSpPr>
        <p:spPr bwMode="auto">
          <a:xfrm>
            <a:off x="7308850" y="574675"/>
            <a:ext cx="1150938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 sz="1800">
              <a:cs typeface="Microsoft YaHei" charset="0"/>
            </a:endParaRPr>
          </a:p>
        </p:txBody>
      </p:sp>
      <p:sp>
        <p:nvSpPr>
          <p:cNvPr id="14344" name="CuadroTexto 3">
            <a:hlinkClick r:id="" action="ppaction://hlinkshowjump?jump=nextslide" highlightClick="1">
              <a:snd r:embed="rId7" name="Arpa"/>
            </a:hlinkClick>
          </p:cNvPr>
          <p:cNvSpPr txBox="1">
            <a:spLocks noChangeArrowheads="1"/>
          </p:cNvSpPr>
          <p:nvPr/>
        </p:nvSpPr>
        <p:spPr bwMode="auto">
          <a:xfrm>
            <a:off x="7342188" y="633413"/>
            <a:ext cx="107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s-ES" sz="1200" b="1">
              <a:solidFill>
                <a:srgbClr val="0C45D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endParaRPr lang="es-ES" sz="1200" b="1">
              <a:solidFill>
                <a:srgbClr val="0C45D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endParaRPr lang="es-ES" sz="1200" b="1">
              <a:solidFill>
                <a:srgbClr val="0C45D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endParaRPr lang="es-ES" sz="1200" b="1">
              <a:solidFill>
                <a:srgbClr val="0C45D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endParaRPr lang="es-ES" sz="1200" b="1">
              <a:solidFill>
                <a:srgbClr val="0C45D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s-ES" sz="1200" b="1">
                <a:solidFill>
                  <a:srgbClr val="0C45DF"/>
                </a:solidFill>
                <a:latin typeface="Arial" charset="0"/>
                <a:ea typeface="ＭＳ Ｐゴシック" charset="0"/>
                <a:cs typeface="ＭＳ Ｐゴシック" charset="0"/>
              </a:rPr>
              <a:t>COMENZAR</a:t>
            </a:r>
          </a:p>
        </p:txBody>
      </p:sp>
      <p:pic>
        <p:nvPicPr>
          <p:cNvPr id="14345" name="Imagen 7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692150"/>
            <a:ext cx="7715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uadroTexto 4"/>
          <p:cNvSpPr txBox="1">
            <a:spLocks noChangeArrowheads="1"/>
          </p:cNvSpPr>
          <p:nvPr/>
        </p:nvSpPr>
        <p:spPr bwMode="auto">
          <a:xfrm>
            <a:off x="225425" y="5876925"/>
            <a:ext cx="8713788" cy="61595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s-AR" sz="1000" b="1">
                <a:solidFill>
                  <a:schemeClr val="tx1"/>
                </a:solidFill>
                <a:latin typeface="Calibri" charset="0"/>
              </a:rPr>
              <a:t>Adaptación: </a:t>
            </a:r>
            <a:r>
              <a:rPr lang="es-AR" sz="1000">
                <a:solidFill>
                  <a:schemeClr val="tx1"/>
                </a:solidFill>
                <a:latin typeface="Calibri" charset="0"/>
              </a:rPr>
              <a:t>Belén López Baquero - https://unmardepalabrasblog.com </a:t>
            </a:r>
          </a:p>
          <a:p>
            <a:pPr eaLnBrk="1" hangingPunct="1"/>
            <a:r>
              <a:rPr lang="es-AR" sz="1000" b="1">
                <a:solidFill>
                  <a:schemeClr val="tx1"/>
                </a:solidFill>
                <a:latin typeface="Calibri" charset="0"/>
              </a:rPr>
              <a:t>Autor de los pictogramas - </a:t>
            </a:r>
            <a:r>
              <a:rPr lang="es-AR" sz="1000">
                <a:solidFill>
                  <a:schemeClr val="tx1"/>
                </a:solidFill>
                <a:latin typeface="Calibri" charset="0"/>
              </a:rPr>
              <a:t>Sergio Palao -</a:t>
            </a:r>
            <a:r>
              <a:rPr lang="es-AR" sz="1000" b="1">
                <a:solidFill>
                  <a:schemeClr val="tx1"/>
                </a:solidFill>
                <a:latin typeface="Calibri" charset="0"/>
              </a:rPr>
              <a:t>  </a:t>
            </a:r>
            <a:r>
              <a:rPr lang="es-AR" sz="1000">
                <a:solidFill>
                  <a:schemeClr val="tx1"/>
                </a:solidFill>
                <a:latin typeface="Calibri" charset="0"/>
              </a:rPr>
              <a:t>http://arasaac.org/catalogos.php</a:t>
            </a:r>
          </a:p>
          <a:p>
            <a:pPr eaLnBrk="1" hangingPunct="1"/>
            <a:r>
              <a:rPr lang="es-AR" sz="1000" b="1">
                <a:solidFill>
                  <a:schemeClr val="tx1"/>
                </a:solidFill>
                <a:latin typeface="Calibri" charset="0"/>
              </a:rPr>
              <a:t>Procedencia del material original: </a:t>
            </a:r>
            <a:r>
              <a:rPr lang="es-AR" sz="1000">
                <a:solidFill>
                  <a:schemeClr val="tx1"/>
                </a:solidFill>
                <a:latin typeface="Calibri" charset="0"/>
              </a:rPr>
              <a:t>José Manuel Marcos Rodrigo - http://informaticaparaeducacionespecial.blogspot.com.es/p/antonimos.html</a:t>
            </a:r>
          </a:p>
          <a:p>
            <a:pPr eaLnBrk="1" hangingPunct="1"/>
            <a:endParaRPr lang="es-AR" sz="40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4347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5962650"/>
            <a:ext cx="11509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ANCHO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3278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32784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84538"/>
            <a:ext cx="32464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3278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1709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709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1709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1712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1716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ENFERMO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915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1915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1915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19207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08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2766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MOJADO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119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119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119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122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2125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84538"/>
            <a:ext cx="31750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MOJADO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324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2324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324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23303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84538"/>
            <a:ext cx="31750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304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8453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528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528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529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532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25352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SÍ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734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2734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734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27399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40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284538"/>
            <a:ext cx="31035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SUBIR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938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938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938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2941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29448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SUBIR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BAJAR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143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3143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3144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31495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96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VESTIDO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3347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348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3348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3351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3354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303053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VESTIDO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DESNUDO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553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3553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3553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3559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303053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2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44863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ANCHO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ESTRECHO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4831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284538"/>
            <a:ext cx="32464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Imagen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284538"/>
            <a:ext cx="32464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3483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323850" y="260350"/>
            <a:ext cx="8569325" cy="6337300"/>
          </a:xfrm>
          <a:prstGeom prst="rect">
            <a:avLst/>
          </a:prstGeom>
          <a:blipFill rotWithShape="1">
            <a:blip r:embed="rId3">
              <a:alphaModFix amt="78000"/>
            </a:blip>
            <a:tile tx="0" ty="0" sx="100000" sy="100000" flip="none" algn="tl"/>
          </a:blipFill>
          <a:ln w="50760">
            <a:solidFill>
              <a:srgbClr val="3333CC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</a:t>
            </a:r>
          </a:p>
          <a:p>
            <a:pPr>
              <a:lnSpc>
                <a:spcPct val="50000"/>
              </a:lnSpc>
              <a:defRPr/>
            </a:pP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                    </a:t>
            </a:r>
          </a:p>
          <a:p>
            <a:pPr>
              <a:lnSpc>
                <a:spcPct val="50000"/>
              </a:lnSpc>
              <a:defRPr/>
            </a:pPr>
            <a:r>
              <a:rPr lang="es-ES" sz="3200" b="1" spc="300" dirty="0">
                <a:solidFill>
                  <a:srgbClr val="2D2DB9"/>
                </a:solidFill>
                <a:latin typeface="Arial" charset="0"/>
                <a:cs typeface="Arial" charset="0"/>
              </a:rPr>
              <a:t> </a:t>
            </a: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                    </a:t>
            </a:r>
          </a:p>
          <a:p>
            <a:pPr>
              <a:lnSpc>
                <a:spcPct val="50000"/>
              </a:lnSpc>
              <a:defRPr/>
            </a:pPr>
            <a:r>
              <a:rPr lang="es-ES" sz="3200" b="1" spc="300" dirty="0">
                <a:solidFill>
                  <a:srgbClr val="2D2DB9"/>
                </a:solidFill>
                <a:latin typeface="Arial" charset="0"/>
                <a:cs typeface="Arial" charset="0"/>
              </a:rPr>
              <a:t> </a:t>
            </a: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                     </a:t>
            </a: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r>
              <a:rPr lang="es-ES" sz="3200" b="1" spc="300" dirty="0">
                <a:solidFill>
                  <a:srgbClr val="2D2DB9"/>
                </a:solidFill>
                <a:latin typeface="Arial" charset="0"/>
                <a:cs typeface="Arial" charset="0"/>
              </a:rPr>
              <a:t> </a:t>
            </a:r>
            <a:r>
              <a:rPr lang="es-ES" sz="3200" b="1" spc="300" dirty="0" smtClean="0">
                <a:solidFill>
                  <a:srgbClr val="2D2DB9"/>
                </a:solidFill>
                <a:latin typeface="Arial" charset="0"/>
                <a:cs typeface="Arial" charset="0"/>
              </a:rPr>
              <a:t>                        </a:t>
            </a:r>
            <a:endParaRPr lang="es-ES" sz="48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50000"/>
              </a:lnSpc>
              <a:defRPr/>
            </a:pPr>
            <a:endParaRPr lang="es-ES" sz="3200" b="1" spc="300" dirty="0" smtClean="0">
              <a:solidFill>
                <a:srgbClr val="2D2DB9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50000"/>
              </a:lnSpc>
              <a:defRPr/>
            </a:pPr>
            <a:endParaRPr lang="es-ES" sz="3200" b="1" spc="300" dirty="0">
              <a:solidFill>
                <a:srgbClr val="2D2DB9"/>
              </a:solidFill>
              <a:latin typeface="Arial" charset="0"/>
              <a:cs typeface="Arial" charset="0"/>
            </a:endParaRPr>
          </a:p>
        </p:txBody>
      </p:sp>
      <p:pic>
        <p:nvPicPr>
          <p:cNvPr id="237570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989138"/>
            <a:ext cx="1704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CuadroTexto 4"/>
          <p:cNvSpPr txBox="1">
            <a:spLocks noChangeArrowheads="1"/>
          </p:cNvSpPr>
          <p:nvPr/>
        </p:nvSpPr>
        <p:spPr bwMode="auto">
          <a:xfrm>
            <a:off x="3708400" y="3789363"/>
            <a:ext cx="1871663" cy="98425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es-AR" sz="1000" b="1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s-AR" sz="4800" b="1">
                <a:solidFill>
                  <a:srgbClr val="0C45DF"/>
                </a:solidFill>
                <a:latin typeface="Calibri" charset="0"/>
                <a:ea typeface="ＭＳ Ｐゴシック" charset="0"/>
                <a:cs typeface="ＭＳ Ｐゴシック" charset="0"/>
              </a:rPr>
              <a:t>FIN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ENCENDIDA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3687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36880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3688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ENCENDIDA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APAGADA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892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Imagen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38930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ARRIBA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40974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40975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4097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4097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ARRIBA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ABAJO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302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4302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4302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ATADO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45070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507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45072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4507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45128" name="Imagen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ATADO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DESATADO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7118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97238"/>
            <a:ext cx="28797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4712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4712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49166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4916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4916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4917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BARATO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121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5121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5121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ABIERTA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39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639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642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456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59873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BIEN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53262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53263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28813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5326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5326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BIEN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531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4538"/>
            <a:ext cx="28813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284538"/>
            <a:ext cx="2887662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5531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5531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BLANCO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57358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57359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5736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5736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BLANCO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NEGRO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940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5940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59410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BUENO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61454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6145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145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6145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BUENO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MALO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3502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3382963"/>
            <a:ext cx="299243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350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6350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CALIENTE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65550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6555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555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6555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CALIENTE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FRÍO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7598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933825"/>
            <a:ext cx="24733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760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6760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CERCA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69646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6964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6964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6965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CERCA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LEJOS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71694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169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7169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ABIERTA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CERRADA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44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844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44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503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59873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500438"/>
            <a:ext cx="2603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CLARO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73742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73743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374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7374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CLARO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OSCURO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75790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91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579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7579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CORTO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77838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7783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784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7784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CORTO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LARGO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79886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7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7988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79890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Cuerpo</a:t>
                      </a:r>
                      <a:r>
                        <a:rPr lang="es-E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de FRENTE</a:t>
                      </a:r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81934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81935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193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8193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Cuerpo</a:t>
                      </a:r>
                      <a:r>
                        <a:rPr lang="es-E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de FRENTE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Cuerpo</a:t>
                      </a:r>
                      <a:r>
                        <a:rPr lang="es-E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de ESPALDAS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398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398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8398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SENTADO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86030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8603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92513"/>
            <a:ext cx="25273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603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8603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SENTADO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es-ES" sz="2400" b="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PIE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8078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9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92513"/>
            <a:ext cx="252730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8808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8808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DELANTE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90126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90127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9012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9013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DELANTE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DETRÁS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217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9217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9217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COGER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49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0496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94088"/>
            <a:ext cx="24558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49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DENTRO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94222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9422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51238"/>
            <a:ext cx="23510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9422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94226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DENTRO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FUERA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96270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51238"/>
            <a:ext cx="235108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1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9627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9627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DERECHA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98318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98319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38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9832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9832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DERECHA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IZQUIERDA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0366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38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512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0036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00370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DORMIDO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02414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02415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0241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02418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DORMIDO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DESPIERTO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4462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3409950"/>
            <a:ext cx="26828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0446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0446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NOCHE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06510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0651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4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0651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0651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NOCHE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DÍA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08558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9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6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5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0856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0856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DURO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059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060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1060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063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0664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DURO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BLANDO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265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1265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1265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2711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COGER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SOLTAR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pic>
        <p:nvPicPr>
          <p:cNvPr id="22543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500438"/>
            <a:ext cx="238442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Imagen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94088"/>
            <a:ext cx="245586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254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ENCIMA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469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469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1469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472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476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ENCIMA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DEBAJO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675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1675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1675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6807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808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591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879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879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1879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1882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18856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ENTERO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PARTIDO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084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2084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2084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090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90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FÁCIL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2288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288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2289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2292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2952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FÁCIL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DIFÍCIL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494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2494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2494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4999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00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FRÍO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2698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698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2698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2701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7048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591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FRÍO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CALOR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903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2903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2904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29095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591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9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FUERTE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107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108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3108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111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114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464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FUERTE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DÉBIL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313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3313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3313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319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464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2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718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CONTENTO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459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4592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429000"/>
            <a:ext cx="23828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459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GANAR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517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517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3517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520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5240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59163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GANAR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PERDER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723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3723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3723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7287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459163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8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2591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GORDO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927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927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3927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3930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39336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GORDO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DELGADO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132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4132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4132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138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8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62313"/>
            <a:ext cx="32527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GRANDE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4336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336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4337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4340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3432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26717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GRANDE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PEQUEÑO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542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4542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4542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5479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267176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8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GUAPO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4746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746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4746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4749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7528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8876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GUAPO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FEO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951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4951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4952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49575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28876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76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500438"/>
            <a:ext cx="25273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HABLAR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155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156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5156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159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162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HABLAR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CALLAR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361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5361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5361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367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2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60800"/>
            <a:ext cx="21605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CONTENTO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TRISTE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pic>
        <p:nvPicPr>
          <p:cNvPr id="26639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429000"/>
            <a:ext cx="23828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Imagen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422650"/>
            <a:ext cx="23828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6642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IGUAL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565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565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5565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568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572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IGUAL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DIFERENTE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771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5771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5771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7767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8082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68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975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975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5975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5978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9816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2464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ANCIANO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180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6180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6180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186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32464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6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594100"/>
            <a:ext cx="30210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LIGERO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6384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384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6385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6388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3912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LIGERO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PESADO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590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6590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6590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5959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2845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6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LIMPIO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6794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794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6794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6797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68008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LIMPIO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SUCIO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999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6999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7000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0055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056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LISO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7203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204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7204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7207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210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LISO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RUGOSO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409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7409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7409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415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2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868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868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2464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869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LLENO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7613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613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7613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7616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620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357563"/>
            <a:ext cx="310356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LLENO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VACÍO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819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7819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7819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78247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3357563"/>
            <a:ext cx="310356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248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3357563"/>
            <a:ext cx="31035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MUCHO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023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023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023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026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029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MUCHO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228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8228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228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2343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44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NUEVO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432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432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433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436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4392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7818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NUEVO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VIEJO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638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8638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638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6439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7818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44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8453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ORDENADO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842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842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8842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8845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88488" name="Imagen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ORDENADO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DESORDENADO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47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9047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9048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0535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36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268663"/>
            <a:ext cx="3103562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PEINADO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9251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252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9252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9255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258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718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PEINADO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DESPEINADO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457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9457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9457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463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718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2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263900"/>
            <a:ext cx="3101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ALTO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BAJO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pic>
        <p:nvPicPr>
          <p:cNvPr id="30735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2464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Imagen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2591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30738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96615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661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9661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196649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668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PRIMERO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ÚLTIMO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8670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19867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19867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98727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728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2845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RÁPIDO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0711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071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071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0745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0077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55963"/>
            <a:ext cx="30321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RÁPIDO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LENTO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2766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02767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2768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02823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255963"/>
            <a:ext cx="303212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824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309938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REIR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4807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480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481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4841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04872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REIR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LLORAR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6862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06863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686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06919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284538"/>
            <a:ext cx="310356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20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284538"/>
            <a:ext cx="310197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RICO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8903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890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0890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08937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08968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RICO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POBRE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0958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10959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10960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11015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27818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016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55963"/>
            <a:ext cx="324643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DOMÉSTICO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12999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3001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1300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38" name="Tabla 37"/>
          <p:cNvGraphicFramePr>
            <a:graphicFrameLocks noGrp="1"/>
          </p:cNvGraphicFramePr>
          <p:nvPr/>
        </p:nvGraphicFramePr>
        <p:xfrm>
          <a:off x="4881563" y="2022475"/>
          <a:ext cx="3600450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8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13033" name="CuadroTexto 38"/>
          <p:cNvSpPr txBox="1">
            <a:spLocks noChangeArrowheads="1"/>
          </p:cNvSpPr>
          <p:nvPr/>
        </p:nvSpPr>
        <p:spPr bwMode="auto">
          <a:xfrm>
            <a:off x="6300788" y="216376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540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13064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281363"/>
            <a:ext cx="3246437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a 29"/>
          <p:cNvGraphicFramePr>
            <a:graphicFrameLocks noGrp="1"/>
          </p:cNvGraphicFramePr>
          <p:nvPr/>
        </p:nvGraphicFramePr>
        <p:xfrm>
          <a:off x="684213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DOMÉSTICO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4884738" y="2024063"/>
          <a:ext cx="36004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</a:tblGrid>
              <a:tr h="1189037">
                <a:tc>
                  <a:txBody>
                    <a:bodyPr/>
                    <a:lstStyle/>
                    <a:p>
                      <a:pPr algn="ctr"/>
                      <a:endParaRPr lang="es-ES" sz="2400" b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s-E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SALVAJE</a:t>
                      </a:r>
                      <a:endParaRPr lang="es-ES" sz="2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55" marR="91455" marT="45804" marB="45804">
                    <a:solidFill>
                      <a:srgbClr val="FCBEB3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4213" y="1455738"/>
            <a:ext cx="27352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Lo contrario de</a:t>
            </a:r>
            <a:r>
              <a:rPr lang="is-I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…</a:t>
            </a:r>
            <a:endParaRPr lang="es-ES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5054" name="Text Box 1"/>
          <p:cNvSpPr txBox="1">
            <a:spLocks noChangeArrowheads="1"/>
          </p:cNvSpPr>
          <p:nvPr/>
        </p:nvSpPr>
        <p:spPr bwMode="auto">
          <a:xfrm>
            <a:off x="107950" y="115888"/>
            <a:ext cx="8928100" cy="1081087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507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buClrTx/>
              <a:buFont typeface="Times New Roman" charset="0"/>
              <a:buAutoNum type="arabicPeriod"/>
            </a:pPr>
            <a:endParaRPr lang="es-ES" sz="1200">
              <a:solidFill>
                <a:srgbClr val="FF0000"/>
              </a:solidFill>
              <a:latin typeface="Arial" charset="0"/>
              <a:ea typeface="ＭＳ Ｐゴシック" charset="0"/>
              <a:cs typeface="Microsoft YaHei" charset="0"/>
            </a:endParaRPr>
          </a:p>
        </p:txBody>
      </p:sp>
      <p:sp>
        <p:nvSpPr>
          <p:cNvPr id="215055" name="CuadroTexto 43"/>
          <p:cNvSpPr txBox="1">
            <a:spLocks noChangeArrowheads="1"/>
          </p:cNvSpPr>
          <p:nvPr/>
        </p:nvSpPr>
        <p:spPr bwMode="auto">
          <a:xfrm>
            <a:off x="1212850" y="757238"/>
            <a:ext cx="7056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400" b="1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OPUESTOS. </a:t>
            </a: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Decir el antónimo que corresponde a la palabra que se muestra.</a:t>
            </a:r>
          </a:p>
        </p:txBody>
      </p:sp>
      <p:pic>
        <p:nvPicPr>
          <p:cNvPr id="21505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58775"/>
            <a:ext cx="766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2113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4495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26908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9352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7658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34115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3652838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38973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" name="Rectangle 10"/>
          <p:cNvSpPr>
            <a:spLocks noChangeArrowheads="1"/>
          </p:cNvSpPr>
          <p:nvPr/>
        </p:nvSpPr>
        <p:spPr bwMode="auto">
          <a:xfrm>
            <a:off x="413861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4386263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46355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48736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51149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53594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560070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58356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3" name="Rectangle 8"/>
          <p:cNvSpPr>
            <a:spLocks noChangeArrowheads="1"/>
          </p:cNvSpPr>
          <p:nvPr/>
        </p:nvSpPr>
        <p:spPr bwMode="auto">
          <a:xfrm>
            <a:off x="6076950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auto">
          <a:xfrm>
            <a:off x="63214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6562725" y="5270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6" name="Rectangle 11"/>
          <p:cNvSpPr>
            <a:spLocks noChangeArrowheads="1"/>
          </p:cNvSpPr>
          <p:nvPr/>
        </p:nvSpPr>
        <p:spPr bwMode="auto">
          <a:xfrm>
            <a:off x="6810375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70469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72850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auto">
          <a:xfrm>
            <a:off x="7526338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auto">
          <a:xfrm>
            <a:off x="7770813" y="527050"/>
            <a:ext cx="152400" cy="1524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1" name="Rectangle 5"/>
          <p:cNvSpPr>
            <a:spLocks noChangeArrowheads="1"/>
          </p:cNvSpPr>
          <p:nvPr/>
        </p:nvSpPr>
        <p:spPr bwMode="auto">
          <a:xfrm>
            <a:off x="14859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2" name="Rectangle 6"/>
          <p:cNvSpPr>
            <a:spLocks noChangeArrowheads="1"/>
          </p:cNvSpPr>
          <p:nvPr/>
        </p:nvSpPr>
        <p:spPr bwMode="auto">
          <a:xfrm>
            <a:off x="172720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3" name="Rectangle 7"/>
          <p:cNvSpPr>
            <a:spLocks noChangeArrowheads="1"/>
          </p:cNvSpPr>
          <p:nvPr/>
        </p:nvSpPr>
        <p:spPr bwMode="auto">
          <a:xfrm>
            <a:off x="1962150" y="5397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22002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24384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67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9241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316547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34004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36417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1" name="Rectangle 9"/>
          <p:cNvSpPr>
            <a:spLocks noChangeArrowheads="1"/>
          </p:cNvSpPr>
          <p:nvPr/>
        </p:nvSpPr>
        <p:spPr bwMode="auto">
          <a:xfrm>
            <a:off x="38862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41275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437515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" name="Rectangle 2"/>
          <p:cNvSpPr>
            <a:spLocks noChangeArrowheads="1"/>
          </p:cNvSpPr>
          <p:nvPr/>
        </p:nvSpPr>
        <p:spPr bwMode="auto">
          <a:xfrm>
            <a:off x="46243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" name="Rectangle 3"/>
          <p:cNvSpPr>
            <a:spLocks noChangeArrowheads="1"/>
          </p:cNvSpPr>
          <p:nvPr/>
        </p:nvSpPr>
        <p:spPr bwMode="auto">
          <a:xfrm>
            <a:off x="48625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51038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7" name="Rectangle 5"/>
          <p:cNvSpPr>
            <a:spLocks noChangeArrowheads="1"/>
          </p:cNvSpPr>
          <p:nvPr/>
        </p:nvSpPr>
        <p:spPr bwMode="auto">
          <a:xfrm>
            <a:off x="53482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8" name="Rectangle 6"/>
          <p:cNvSpPr>
            <a:spLocks noChangeArrowheads="1"/>
          </p:cNvSpPr>
          <p:nvPr/>
        </p:nvSpPr>
        <p:spPr bwMode="auto">
          <a:xfrm>
            <a:off x="558958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auto">
          <a:xfrm>
            <a:off x="58245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0" name="Rectangle 8"/>
          <p:cNvSpPr>
            <a:spLocks noChangeArrowheads="1"/>
          </p:cNvSpPr>
          <p:nvPr/>
        </p:nvSpPr>
        <p:spPr bwMode="auto">
          <a:xfrm>
            <a:off x="6065838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63103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655161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799263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0358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72739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7515225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" name="Rectangle 5"/>
          <p:cNvSpPr>
            <a:spLocks noChangeArrowheads="1"/>
          </p:cNvSpPr>
          <p:nvPr/>
        </p:nvSpPr>
        <p:spPr bwMode="auto">
          <a:xfrm>
            <a:off x="7759700" y="3079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8" name="Rectangle 5"/>
          <p:cNvSpPr>
            <a:spLocks noChangeArrowheads="1"/>
          </p:cNvSpPr>
          <p:nvPr/>
        </p:nvSpPr>
        <p:spPr bwMode="auto">
          <a:xfrm>
            <a:off x="14763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71767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auto">
          <a:xfrm>
            <a:off x="1952625" y="3206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215111" name="Imagen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281363"/>
            <a:ext cx="3246437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2" name="Imagen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3335338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2348</Words>
  <Application>Microsoft Macintosh PowerPoint</Application>
  <PresentationFormat>Presentación en pantalla (4:3)</PresentationFormat>
  <Paragraphs>747</Paragraphs>
  <Slides>110</Slides>
  <Notes>110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110</vt:i4>
      </vt:variant>
    </vt:vector>
  </HeadingPairs>
  <TitlesOfParts>
    <vt:vector size="1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Antónimos-Sinónimos</dc:title>
  <dc:subject/>
  <dc:creator>Belén López Baquero</dc:creator>
  <cp:keywords/>
  <dc:description/>
  <cp:lastModifiedBy>BELÉN LÓPEZ BAQUERO</cp:lastModifiedBy>
  <cp:revision>261</cp:revision>
  <cp:lastPrinted>2013-08-18T19:36:02Z</cp:lastPrinted>
  <dcterms:created xsi:type="dcterms:W3CDTF">2005-01-09T18:17:15Z</dcterms:created>
  <dcterms:modified xsi:type="dcterms:W3CDTF">2017-02-07T09:27:09Z</dcterms:modified>
  <cp:category/>
</cp:coreProperties>
</file>