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/>
    <p:restoredTop sz="94681"/>
  </p:normalViewPr>
  <p:slideViewPr>
    <p:cSldViewPr snapToGrid="0" snapToObjects="1">
      <p:cViewPr>
        <p:scale>
          <a:sx n="70" d="100"/>
          <a:sy n="70" d="100"/>
        </p:scale>
        <p:origin x="928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355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684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981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667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81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9591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424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1979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1184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638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270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4BA84-E452-5A4B-879A-2DAC5D138031}" type="datetimeFigureOut">
              <a:rPr lang="es-ES" smtClean="0"/>
              <a:t>6/12/23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42FC7-E3EA-7B4C-977A-B4E8AA091F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209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://arasaac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23F6303-C638-6F46-858B-0F0E3AD1447C}"/>
              </a:ext>
            </a:extLst>
          </p:cNvPr>
          <p:cNvSpPr txBox="1"/>
          <p:nvPr/>
        </p:nvSpPr>
        <p:spPr>
          <a:xfrm>
            <a:off x="3263705" y="140677"/>
            <a:ext cx="2672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/>
              <a:t>SUSTANTIVO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95BA986-1AB6-0C43-8D15-766E1406E717}"/>
              </a:ext>
            </a:extLst>
          </p:cNvPr>
          <p:cNvSpPr txBox="1"/>
          <p:nvPr/>
        </p:nvSpPr>
        <p:spPr>
          <a:xfrm>
            <a:off x="1068657" y="588994"/>
            <a:ext cx="267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COMÚN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45A614E-C68B-D641-9903-CA3B30766AF0}"/>
              </a:ext>
            </a:extLst>
          </p:cNvPr>
          <p:cNvSpPr txBox="1"/>
          <p:nvPr/>
        </p:nvSpPr>
        <p:spPr>
          <a:xfrm>
            <a:off x="6738912" y="617052"/>
            <a:ext cx="267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PROPIO</a:t>
            </a:r>
            <a:endParaRPr lang="es-ES" sz="3200" b="1" dirty="0">
              <a:solidFill>
                <a:srgbClr val="FF0000"/>
              </a:solidFill>
            </a:endParaRPr>
          </a:p>
        </p:txBody>
      </p:sp>
      <p:grpSp>
        <p:nvGrpSpPr>
          <p:cNvPr id="26" name="Grupo 25">
            <a:extLst>
              <a:ext uri="{FF2B5EF4-FFF2-40B4-BE49-F238E27FC236}">
                <a16:creationId xmlns:a16="http://schemas.microsoft.com/office/drawing/2014/main" id="{EC3780D6-BAD9-6144-8718-10E4F8A1DF80}"/>
              </a:ext>
            </a:extLst>
          </p:cNvPr>
          <p:cNvGrpSpPr/>
          <p:nvPr/>
        </p:nvGrpSpPr>
        <p:grpSpPr>
          <a:xfrm>
            <a:off x="323560" y="1040910"/>
            <a:ext cx="2730162" cy="3227812"/>
            <a:chOff x="356013" y="1318223"/>
            <a:chExt cx="2730162" cy="3227812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4B34B398-EC27-D74E-88B1-A07B072B3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314" y="1419548"/>
              <a:ext cx="2672861" cy="1700912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28C3C9E1-5AD5-5A49-9A5A-753D570FA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6371" y="2984769"/>
              <a:ext cx="2539804" cy="1561265"/>
            </a:xfrm>
            <a:prstGeom prst="rect">
              <a:avLst/>
            </a:prstGeom>
          </p:spPr>
        </p:pic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F9011294-2819-AA4F-9940-29058F83900B}"/>
                </a:ext>
              </a:extLst>
            </p:cNvPr>
            <p:cNvSpPr/>
            <p:nvPr/>
          </p:nvSpPr>
          <p:spPr>
            <a:xfrm>
              <a:off x="356013" y="1318223"/>
              <a:ext cx="2730162" cy="3227812"/>
            </a:xfrm>
            <a:prstGeom prst="rect">
              <a:avLst/>
            </a:pr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73B8A8C6-C058-1447-8778-662C5A0DA9F7}"/>
              </a:ext>
            </a:extLst>
          </p:cNvPr>
          <p:cNvGrpSpPr/>
          <p:nvPr/>
        </p:nvGrpSpPr>
        <p:grpSpPr>
          <a:xfrm>
            <a:off x="5996509" y="1059185"/>
            <a:ext cx="2880202" cy="3227813"/>
            <a:chOff x="6009515" y="1288337"/>
            <a:chExt cx="2880202" cy="3227813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F4C12628-F6D4-5F47-B815-0C74F126F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5127" y="1330674"/>
              <a:ext cx="2494302" cy="1430994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B7CFCA05-E94D-4545-88CE-C18EE38AC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15126" y="2776028"/>
              <a:ext cx="2774591" cy="1525472"/>
            </a:xfrm>
            <a:prstGeom prst="rect">
              <a:avLst/>
            </a:prstGeom>
          </p:spPr>
        </p:pic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4B816CC3-ADA5-9641-A0A1-5D5E88496FDC}"/>
                </a:ext>
              </a:extLst>
            </p:cNvPr>
            <p:cNvSpPr/>
            <p:nvPr/>
          </p:nvSpPr>
          <p:spPr>
            <a:xfrm>
              <a:off x="6009515" y="1288337"/>
              <a:ext cx="2810925" cy="3227813"/>
            </a:xfrm>
            <a:prstGeom prst="rect">
              <a:avLst/>
            </a:pr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A15A161-1E5F-6F46-B9AE-8B67A47ED03A}"/>
              </a:ext>
            </a:extLst>
          </p:cNvPr>
          <p:cNvSpPr txBox="1"/>
          <p:nvPr/>
        </p:nvSpPr>
        <p:spPr>
          <a:xfrm>
            <a:off x="933879" y="4568657"/>
            <a:ext cx="267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00B0F0"/>
                </a:solidFill>
              </a:rPr>
              <a:t>INDIVIDUAL</a:t>
            </a:r>
            <a:endParaRPr lang="es-ES" sz="3200" b="1" dirty="0">
              <a:solidFill>
                <a:srgbClr val="00B0F0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B7458BA-D7FC-A646-8008-1F907F398AD7}"/>
              </a:ext>
            </a:extLst>
          </p:cNvPr>
          <p:cNvSpPr txBox="1"/>
          <p:nvPr/>
        </p:nvSpPr>
        <p:spPr>
          <a:xfrm>
            <a:off x="6471139" y="4568656"/>
            <a:ext cx="267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00B0F0"/>
                </a:solidFill>
              </a:rPr>
              <a:t>COLECTIVO</a:t>
            </a:r>
            <a:endParaRPr lang="es-ES" sz="3200" b="1" dirty="0">
              <a:solidFill>
                <a:srgbClr val="00B0F0"/>
              </a:solidFill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296FF6E6-4FE3-5E4F-9CAC-3DEEB65DD8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289" y="5004803"/>
            <a:ext cx="3221376" cy="1264203"/>
          </a:xfrm>
          <a:prstGeom prst="rect">
            <a:avLst/>
          </a:prstGeom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95AA36D6-CFE3-274C-8DCF-A070ABD6EA56}"/>
              </a:ext>
            </a:extLst>
          </p:cNvPr>
          <p:cNvSpPr/>
          <p:nvPr/>
        </p:nvSpPr>
        <p:spPr>
          <a:xfrm>
            <a:off x="148750" y="4949045"/>
            <a:ext cx="3457990" cy="1319961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38938D4D-162F-414C-A84C-D2B70D7AD055}"/>
              </a:ext>
            </a:extLst>
          </p:cNvPr>
          <p:cNvGrpSpPr/>
          <p:nvPr/>
        </p:nvGrpSpPr>
        <p:grpSpPr>
          <a:xfrm>
            <a:off x="5402482" y="4979690"/>
            <a:ext cx="3592768" cy="1341354"/>
            <a:chOff x="5283943" y="5351007"/>
            <a:chExt cx="3592768" cy="1341354"/>
          </a:xfrm>
        </p:grpSpPr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B808A067-159F-D743-9DD5-7A958F236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21879" y="5390949"/>
              <a:ext cx="3372272" cy="1301412"/>
            </a:xfrm>
            <a:prstGeom prst="rect">
              <a:avLst/>
            </a:prstGeom>
          </p:spPr>
        </p:pic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9E6C8BDF-EF5E-0645-9D8D-7F9D614F3D6D}"/>
                </a:ext>
              </a:extLst>
            </p:cNvPr>
            <p:cNvSpPr/>
            <p:nvPr/>
          </p:nvSpPr>
          <p:spPr>
            <a:xfrm>
              <a:off x="5283943" y="5351007"/>
              <a:ext cx="3592768" cy="1319961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B0AE42CC-887F-5A4B-912B-8E641AEA7545}"/>
              </a:ext>
            </a:extLst>
          </p:cNvPr>
          <p:cNvCxnSpPr>
            <a:cxnSpLocks/>
          </p:cNvCxnSpPr>
          <p:nvPr/>
        </p:nvCxnSpPr>
        <p:spPr>
          <a:xfrm flipH="1">
            <a:off x="2270310" y="542707"/>
            <a:ext cx="993395" cy="3785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>
            <a:extLst>
              <a:ext uri="{FF2B5EF4-FFF2-40B4-BE49-F238E27FC236}">
                <a16:creationId xmlns:a16="http://schemas.microsoft.com/office/drawing/2014/main" id="{9D08FAC4-2C41-BC4D-B779-956F05E04D6C}"/>
              </a:ext>
            </a:extLst>
          </p:cNvPr>
          <p:cNvCxnSpPr>
            <a:cxnSpLocks/>
          </p:cNvCxnSpPr>
          <p:nvPr/>
        </p:nvCxnSpPr>
        <p:spPr>
          <a:xfrm>
            <a:off x="5540418" y="536956"/>
            <a:ext cx="930721" cy="34442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DD7E8C84-CED3-E845-B6B2-F7AF08B4D3CF}"/>
              </a:ext>
            </a:extLst>
          </p:cNvPr>
          <p:cNvCxnSpPr>
            <a:cxnSpLocks/>
          </p:cNvCxnSpPr>
          <p:nvPr/>
        </p:nvCxnSpPr>
        <p:spPr>
          <a:xfrm flipH="1">
            <a:off x="3188229" y="713804"/>
            <a:ext cx="820461" cy="408568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de flecha 41">
            <a:extLst>
              <a:ext uri="{FF2B5EF4-FFF2-40B4-BE49-F238E27FC236}">
                <a16:creationId xmlns:a16="http://schemas.microsoft.com/office/drawing/2014/main" id="{41502AD3-2CCF-FA47-A419-B8F9182E8B14}"/>
              </a:ext>
            </a:extLst>
          </p:cNvPr>
          <p:cNvCxnSpPr>
            <a:cxnSpLocks/>
          </p:cNvCxnSpPr>
          <p:nvPr/>
        </p:nvCxnSpPr>
        <p:spPr>
          <a:xfrm>
            <a:off x="4965036" y="713804"/>
            <a:ext cx="820462" cy="408568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 43">
            <a:extLst>
              <a:ext uri="{FF2B5EF4-FFF2-40B4-BE49-F238E27FC236}">
                <a16:creationId xmlns:a16="http://schemas.microsoft.com/office/drawing/2014/main" id="{DD21B58B-B6D4-AE4B-B919-2BFACA511FBD}"/>
              </a:ext>
            </a:extLst>
          </p:cNvPr>
          <p:cNvSpPr/>
          <p:nvPr/>
        </p:nvSpPr>
        <p:spPr>
          <a:xfrm>
            <a:off x="3280922" y="140677"/>
            <a:ext cx="2259496" cy="573127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EC95BC88-6615-3141-9AED-1D35A6FC7B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30203" y="105311"/>
            <a:ext cx="1065047" cy="370912"/>
          </a:xfrm>
          <a:prstGeom prst="rect">
            <a:avLst/>
          </a:prstGeom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DE9C8595-6F9C-9943-A345-1B46D04D1EE1}"/>
              </a:ext>
            </a:extLst>
          </p:cNvPr>
          <p:cNvSpPr txBox="1"/>
          <p:nvPr/>
        </p:nvSpPr>
        <p:spPr>
          <a:xfrm>
            <a:off x="60913" y="6321044"/>
            <a:ext cx="816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Autor Pictogramas: Sergio Palao. Procedencia: ARASAAC (</a:t>
            </a:r>
            <a:r>
              <a:rPr lang="es-ES" sz="1400" dirty="0">
                <a:hlinkClick r:id="rId9"/>
              </a:rPr>
              <a:t>http://arasaac.org</a:t>
            </a:r>
            <a:r>
              <a:rPr lang="es-ES" sz="1400" dirty="0"/>
              <a:t>). </a:t>
            </a:r>
          </a:p>
          <a:p>
            <a:r>
              <a:rPr lang="es-ES" sz="1400" dirty="0"/>
              <a:t>Licencia: CC (BY-NC-SA). Autora: Ana Trigo Siles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765CACA2-6CE5-D24F-A1D6-741A5217D7FE}"/>
              </a:ext>
            </a:extLst>
          </p:cNvPr>
          <p:cNvSpPr txBox="1"/>
          <p:nvPr/>
        </p:nvSpPr>
        <p:spPr>
          <a:xfrm>
            <a:off x="0" y="79425"/>
            <a:ext cx="2039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highlight>
                  <a:srgbClr val="00FFFF"/>
                </a:highlight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GRAMÁTICA</a:t>
            </a:r>
          </a:p>
        </p:txBody>
      </p:sp>
    </p:spTree>
    <p:extLst>
      <p:ext uri="{BB962C8B-B14F-4D97-AF65-F5344CB8AC3E}">
        <p14:creationId xmlns:p14="http://schemas.microsoft.com/office/powerpoint/2010/main" val="6865379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33</Words>
  <Application>Microsoft Macintosh PowerPoint</Application>
  <PresentationFormat>Presentación en pantalla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Hiragino Kaku Gothic Std W8</vt:lpstr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trigo siles</dc:creator>
  <cp:lastModifiedBy>Ana trigo siles</cp:lastModifiedBy>
  <cp:revision>3</cp:revision>
  <dcterms:created xsi:type="dcterms:W3CDTF">2023-12-06T18:42:36Z</dcterms:created>
  <dcterms:modified xsi:type="dcterms:W3CDTF">2023-12-06T19:04:21Z</dcterms:modified>
</cp:coreProperties>
</file>