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41" r:id="rId2"/>
    <p:sldId id="282" r:id="rId3"/>
    <p:sldId id="324" r:id="rId4"/>
    <p:sldId id="334" r:id="rId5"/>
    <p:sldId id="328" r:id="rId6"/>
    <p:sldId id="329" r:id="rId7"/>
    <p:sldId id="331" r:id="rId8"/>
    <p:sldId id="332" r:id="rId9"/>
    <p:sldId id="340" r:id="rId10"/>
    <p:sldId id="330" r:id="rId11"/>
    <p:sldId id="308" r:id="rId12"/>
    <p:sldId id="327" r:id="rId13"/>
    <p:sldId id="309" r:id="rId14"/>
    <p:sldId id="335" r:id="rId15"/>
    <p:sldId id="336" r:id="rId16"/>
    <p:sldId id="337" r:id="rId17"/>
  </p:sldIdLst>
  <p:sldSz cx="6858000" cy="9144000" type="screen4x3"/>
  <p:notesSz cx="6888163" cy="100203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25" userDrawn="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F3FD"/>
    <a:srgbClr val="14DDF8"/>
    <a:srgbClr val="36D6C3"/>
    <a:srgbClr val="20D9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94" autoAdjust="0"/>
    <p:restoredTop sz="95887" autoAdjust="0"/>
  </p:normalViewPr>
  <p:slideViewPr>
    <p:cSldViewPr>
      <p:cViewPr varScale="1">
        <p:scale>
          <a:sx n="53" d="100"/>
          <a:sy n="53" d="100"/>
        </p:scale>
        <p:origin x="2406" y="84"/>
      </p:cViewPr>
      <p:guideLst>
        <p:guide orient="horz" pos="2925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9376F-0CDE-461D-A6D3-838F475BCA48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035175" y="750888"/>
            <a:ext cx="28178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38A926-A06C-4F3D-96AA-9A970DCDD5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674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78643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92822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2714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94498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39036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85658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522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9119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00072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651426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1108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6381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7135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8219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9346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1653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7872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8445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0691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25475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0747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8682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083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3019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0499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9424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109BF-ABF6-4862-A8EE-5674724B07D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4898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48680" y="467544"/>
            <a:ext cx="5857669" cy="8352928"/>
          </a:xfrm>
          <a:prstGeom prst="rect">
            <a:avLst/>
          </a:prstGeom>
          <a:solidFill>
            <a:schemeClr val="bg1"/>
          </a:solidFill>
          <a:ln w="1270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3" name="AutoShape 2" descr="Casa Banco De Imagens Para Seus Projetos Criativos - 123R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1832270" y="849149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314" y="8527206"/>
            <a:ext cx="144016" cy="144016"/>
          </a:xfrm>
          <a:prstGeom prst="rect">
            <a:avLst/>
          </a:prstGeom>
        </p:spPr>
      </p:pic>
      <p:sp>
        <p:nvSpPr>
          <p:cNvPr id="12" name="CaixaDeTexto 11"/>
          <p:cNvSpPr txBox="1"/>
          <p:nvPr/>
        </p:nvSpPr>
        <p:spPr>
          <a:xfrm>
            <a:off x="1901934" y="1002827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</a:rPr>
              <a:t>ESCALA DE DOR</a:t>
            </a:r>
            <a:endParaRPr lang="pt-BR" sz="3200" b="1" dirty="0">
              <a:solidFill>
                <a:schemeClr val="bg1"/>
              </a:solidFill>
            </a:endParaRP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116" y="7323672"/>
            <a:ext cx="1002684" cy="1002684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858" y="3926179"/>
            <a:ext cx="3331205" cy="3331205"/>
          </a:xfrm>
          <a:prstGeom prst="rect">
            <a:avLst/>
          </a:prstGeom>
        </p:spPr>
      </p:pic>
      <p:pic>
        <p:nvPicPr>
          <p:cNvPr id="23" name="Imagem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86923" y="5460064"/>
            <a:ext cx="2297930" cy="2297930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1074689" y="2105565"/>
            <a:ext cx="489954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pt-BR" sz="5400" b="1" cap="none" spc="0" dirty="0" smtClean="0">
                <a:ln/>
                <a:solidFill>
                  <a:srgbClr val="002060"/>
                </a:solidFill>
                <a:effectLst/>
              </a:rPr>
              <a:t>¿Por </a:t>
            </a:r>
            <a:r>
              <a:rPr lang="pt-BR" sz="5400" b="1" cap="none" spc="0" dirty="0" err="1" smtClean="0">
                <a:ln/>
                <a:solidFill>
                  <a:srgbClr val="002060"/>
                </a:solidFill>
                <a:effectLst/>
              </a:rPr>
              <a:t>qué</a:t>
            </a:r>
            <a:r>
              <a:rPr lang="pt-BR" sz="5400" b="1" cap="none" spc="0" dirty="0" smtClean="0">
                <a:ln/>
                <a:solidFill>
                  <a:srgbClr val="002060"/>
                </a:solidFill>
                <a:effectLst/>
              </a:rPr>
              <a:t> tomo</a:t>
            </a:r>
          </a:p>
          <a:p>
            <a:pPr algn="ctr"/>
            <a:r>
              <a:rPr lang="pt-BR" sz="5400" b="1" cap="none" spc="0" dirty="0" smtClean="0">
                <a:ln/>
                <a:solidFill>
                  <a:srgbClr val="002060"/>
                </a:solidFill>
                <a:effectLst/>
              </a:rPr>
              <a:t> medicamentos?</a:t>
            </a:r>
            <a:endParaRPr lang="pt-BR" sz="5400" b="1" cap="none" spc="0" dirty="0">
              <a:ln/>
              <a:solidFill>
                <a:srgbClr val="002060"/>
              </a:solidFill>
              <a:effectLst/>
            </a:endParaRPr>
          </a:p>
        </p:txBody>
      </p:sp>
      <p:pic>
        <p:nvPicPr>
          <p:cNvPr id="1026" name="Picture 2" descr="https://aulaabierta.arasaac.org/wp-content/uploads/2020/03/logo_ARASAAC_texto_color_fondo_blanc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960" y="8244408"/>
            <a:ext cx="850192" cy="20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99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64703" y="755576"/>
            <a:ext cx="5767443" cy="129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También hay medicamentos que ayudan en la </a:t>
            </a:r>
            <a:r>
              <a:rPr lang="es-ES" b="1" dirty="0"/>
              <a:t>recuperación</a:t>
            </a:r>
            <a:r>
              <a:rPr lang="es-ES" dirty="0"/>
              <a:t> de </a:t>
            </a:r>
            <a:r>
              <a:rPr lang="es-ES" b="1" dirty="0"/>
              <a:t>enfermedades</a:t>
            </a:r>
            <a:r>
              <a:rPr lang="es-ES" dirty="0"/>
              <a:t>.</a:t>
            </a:r>
          </a:p>
          <a:p>
            <a:pPr>
              <a:lnSpc>
                <a:spcPct val="150000"/>
              </a:lnSpc>
            </a:pPr>
            <a:endParaRPr lang="es-ES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6453336" y="8780749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9</a:t>
            </a:r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948" y="2676865"/>
            <a:ext cx="1906918" cy="1906918"/>
          </a:xfrm>
          <a:prstGeom prst="rect">
            <a:avLst/>
          </a:prstGeom>
        </p:spPr>
      </p:pic>
      <p:sp>
        <p:nvSpPr>
          <p:cNvPr id="11" name="Seta para a Direita 10"/>
          <p:cNvSpPr/>
          <p:nvPr/>
        </p:nvSpPr>
        <p:spPr>
          <a:xfrm>
            <a:off x="3064739" y="3538671"/>
            <a:ext cx="782106" cy="425526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577" y="2386841"/>
            <a:ext cx="2303660" cy="2303660"/>
          </a:xfrm>
          <a:prstGeom prst="rect">
            <a:avLst/>
          </a:prstGeom>
        </p:spPr>
      </p:pic>
      <p:sp>
        <p:nvSpPr>
          <p:cNvPr id="16" name="Seta para a Direita 15"/>
          <p:cNvSpPr/>
          <p:nvPr/>
        </p:nvSpPr>
        <p:spPr>
          <a:xfrm rot="5400000">
            <a:off x="3619862" y="4858354"/>
            <a:ext cx="782106" cy="425526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6872" y="5299650"/>
            <a:ext cx="2857090" cy="2857090"/>
          </a:xfrm>
          <a:prstGeom prst="rect">
            <a:avLst/>
          </a:prstGeom>
        </p:spPr>
      </p:pic>
      <p:sp>
        <p:nvSpPr>
          <p:cNvPr id="18" name="Texto Explicativo em Elipse 17"/>
          <p:cNvSpPr/>
          <p:nvPr/>
        </p:nvSpPr>
        <p:spPr>
          <a:xfrm>
            <a:off x="3798152" y="5408887"/>
            <a:ext cx="1910029" cy="1297624"/>
          </a:xfrm>
          <a:prstGeom prst="wedgeEllipseCallout">
            <a:avLst>
              <a:gd name="adj1" fmla="val -53675"/>
              <a:gd name="adj2" fmla="val 42892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/>
          <p:cNvSpPr txBox="1"/>
          <p:nvPr/>
        </p:nvSpPr>
        <p:spPr>
          <a:xfrm>
            <a:off x="4039932" y="5725619"/>
            <a:ext cx="2204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i="1" dirty="0" smtClean="0"/>
              <a:t>¡</a:t>
            </a:r>
            <a:r>
              <a:rPr lang="pt-BR" sz="2400" i="1" dirty="0" err="1" smtClean="0"/>
              <a:t>Estoy</a:t>
            </a:r>
            <a:r>
              <a:rPr lang="pt-BR" sz="2400" i="1" dirty="0" smtClean="0"/>
              <a:t> </a:t>
            </a:r>
            <a:r>
              <a:rPr lang="pt-BR" sz="2400" i="1" dirty="0" err="1" smtClean="0"/>
              <a:t>bien</a:t>
            </a:r>
            <a:r>
              <a:rPr lang="pt-BR" sz="2400" i="1" dirty="0" smtClean="0"/>
              <a:t>!</a:t>
            </a:r>
            <a:endParaRPr lang="pt-BR" sz="2400" i="1" dirty="0"/>
          </a:p>
        </p:txBody>
      </p:sp>
    </p:spTree>
    <p:extLst>
      <p:ext uri="{BB962C8B-B14F-4D97-AF65-F5344CB8AC3E}">
        <p14:creationId xmlns:p14="http://schemas.microsoft.com/office/powerpoint/2010/main" val="417836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15008" y="1628165"/>
            <a:ext cx="5832648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El </a:t>
            </a:r>
            <a:r>
              <a:rPr lang="es-ES" b="1" dirty="0"/>
              <a:t>médico</a:t>
            </a:r>
            <a:r>
              <a:rPr lang="es-ES" dirty="0"/>
              <a:t> estudia y evalúa mi condición para decidir si necesito </a:t>
            </a:r>
            <a:r>
              <a:rPr lang="es-ES" b="1" dirty="0"/>
              <a:t>medicamentos</a:t>
            </a:r>
            <a:r>
              <a:rPr lang="es-ES" dirty="0"/>
              <a:t>. 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 algn="just"/>
            <a:endParaRPr lang="pt-BR" dirty="0" smtClean="0"/>
          </a:p>
          <a:p>
            <a:pPr algn="just"/>
            <a:endParaRPr lang="pt-BR" dirty="0"/>
          </a:p>
          <a:p>
            <a:pPr algn="just"/>
            <a:endParaRPr lang="pt-BR" dirty="0"/>
          </a:p>
        </p:txBody>
      </p:sp>
      <p:sp>
        <p:nvSpPr>
          <p:cNvPr id="3" name="CaixaDeTexto 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483" y="3541664"/>
            <a:ext cx="4863033" cy="4863033"/>
          </a:xfrm>
          <a:prstGeom prst="rect">
            <a:avLst/>
          </a:prstGeom>
        </p:spPr>
      </p:pic>
      <p:sp>
        <p:nvSpPr>
          <p:cNvPr id="9" name="Texto Explicativo em Elipse 8"/>
          <p:cNvSpPr/>
          <p:nvPr/>
        </p:nvSpPr>
        <p:spPr>
          <a:xfrm>
            <a:off x="3104964" y="2677252"/>
            <a:ext cx="2016224" cy="1569652"/>
          </a:xfrm>
          <a:prstGeom prst="wedgeEllipseCallout">
            <a:avLst>
              <a:gd name="adj1" fmla="val -48987"/>
              <a:gd name="adj2" fmla="val 5776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/>
          <p:cNvSpPr txBox="1"/>
          <p:nvPr/>
        </p:nvSpPr>
        <p:spPr>
          <a:xfrm>
            <a:off x="645333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10</a:t>
            </a:r>
            <a:endParaRPr lang="pt-BR" dirty="0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1332" y="2859589"/>
            <a:ext cx="1171155" cy="1171155"/>
          </a:xfrm>
          <a:prstGeom prst="rect">
            <a:avLst/>
          </a:prstGeom>
        </p:spPr>
      </p:pic>
      <p:sp>
        <p:nvSpPr>
          <p:cNvPr id="15" name="Retângulo 14"/>
          <p:cNvSpPr/>
          <p:nvPr/>
        </p:nvSpPr>
        <p:spPr>
          <a:xfrm>
            <a:off x="710931" y="680068"/>
            <a:ext cx="49503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/>
              <a:t>¿Quién decide si necesito medicación?</a:t>
            </a:r>
          </a:p>
          <a:p>
            <a:endParaRPr lang="es-ES" sz="2800" b="1" dirty="0"/>
          </a:p>
        </p:txBody>
      </p:sp>
    </p:spTree>
    <p:extLst>
      <p:ext uri="{BB962C8B-B14F-4D97-AF65-F5344CB8AC3E}">
        <p14:creationId xmlns:p14="http://schemas.microsoft.com/office/powerpoint/2010/main" val="215588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15008" y="683568"/>
            <a:ext cx="5832648" cy="867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Si necesito algún medicamento, el médico me </a:t>
            </a:r>
            <a:r>
              <a:rPr lang="es-ES" b="1" dirty="0"/>
              <a:t>recomienda</a:t>
            </a:r>
            <a:r>
              <a:rPr lang="es-ES" dirty="0"/>
              <a:t> </a:t>
            </a:r>
            <a:r>
              <a:rPr lang="es-ES" b="1" dirty="0"/>
              <a:t>cuál debo tomar </a:t>
            </a:r>
            <a:r>
              <a:rPr lang="es-ES" dirty="0"/>
              <a:t>y me explica todo a mí y a mi familia.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 algn="just">
              <a:lnSpc>
                <a:spcPct val="150000"/>
              </a:lnSpc>
            </a:pPr>
            <a:endParaRPr lang="pt-BR" dirty="0" smtClean="0"/>
          </a:p>
          <a:p>
            <a:pPr algn="just">
              <a:lnSpc>
                <a:spcPct val="150000"/>
              </a:lnSpc>
            </a:pPr>
            <a:endParaRPr lang="pt-BR" dirty="0" smtClean="0"/>
          </a:p>
          <a:p>
            <a:pPr algn="just">
              <a:lnSpc>
                <a:spcPct val="150000"/>
              </a:lnSpc>
            </a:pPr>
            <a:endParaRPr lang="pt-BR" dirty="0" smtClean="0"/>
          </a:p>
          <a:p>
            <a:pPr algn="just">
              <a:lnSpc>
                <a:spcPct val="150000"/>
              </a:lnSpc>
            </a:pPr>
            <a:endParaRPr lang="pt-BR" dirty="0" smtClean="0"/>
          </a:p>
          <a:p>
            <a:pPr algn="just">
              <a:lnSpc>
                <a:spcPct val="150000"/>
              </a:lnSpc>
            </a:pPr>
            <a:endParaRPr lang="pt-BR" dirty="0" smtClean="0"/>
          </a:p>
          <a:p>
            <a:pPr algn="just">
              <a:lnSpc>
                <a:spcPct val="150000"/>
              </a:lnSpc>
            </a:pPr>
            <a:endParaRPr lang="pt-BR" dirty="0" smtClean="0"/>
          </a:p>
          <a:p>
            <a:pPr algn="just">
              <a:lnSpc>
                <a:spcPct val="150000"/>
              </a:lnSpc>
            </a:pPr>
            <a:endParaRPr lang="pt-BR" dirty="0" smtClean="0"/>
          </a:p>
          <a:p>
            <a:pPr algn="just">
              <a:lnSpc>
                <a:spcPct val="150000"/>
              </a:lnSpc>
            </a:pPr>
            <a:endParaRPr lang="pt-BR" dirty="0" smtClean="0"/>
          </a:p>
          <a:p>
            <a:pPr algn="just">
              <a:lnSpc>
                <a:spcPct val="150000"/>
              </a:lnSpc>
            </a:pPr>
            <a:endParaRPr lang="pt-BR" dirty="0" smtClean="0"/>
          </a:p>
          <a:p>
            <a:pPr algn="just">
              <a:lnSpc>
                <a:spcPct val="150000"/>
              </a:lnSpc>
            </a:pPr>
            <a:endParaRPr lang="pt-BR" dirty="0" smtClean="0"/>
          </a:p>
          <a:p>
            <a:pPr algn="just">
              <a:lnSpc>
                <a:spcPct val="150000"/>
              </a:lnSpc>
            </a:pPr>
            <a:endParaRPr lang="pt-BR" dirty="0" smtClean="0"/>
          </a:p>
          <a:p>
            <a:pPr algn="just">
              <a:lnSpc>
                <a:spcPct val="150000"/>
              </a:lnSpc>
            </a:pPr>
            <a:endParaRPr lang="pt-BR" dirty="0" smtClean="0"/>
          </a:p>
          <a:p>
            <a:pPr algn="just">
              <a:lnSpc>
                <a:spcPct val="150000"/>
              </a:lnSpc>
            </a:pPr>
            <a:endParaRPr lang="pt-BR" dirty="0" smtClean="0"/>
          </a:p>
          <a:p>
            <a:pPr algn="just">
              <a:lnSpc>
                <a:spcPct val="150000"/>
              </a:lnSpc>
            </a:pPr>
            <a:r>
              <a:rPr lang="pt-BR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pt-BR" dirty="0" smtClean="0"/>
          </a:p>
          <a:p>
            <a:pPr algn="just"/>
            <a:endParaRPr lang="pt-BR" dirty="0" smtClean="0"/>
          </a:p>
          <a:p>
            <a:pPr algn="just"/>
            <a:endParaRPr lang="pt-BR" dirty="0" smtClean="0"/>
          </a:p>
          <a:p>
            <a:pPr algn="just"/>
            <a:endParaRPr lang="pt-BR" dirty="0" smtClean="0"/>
          </a:p>
          <a:p>
            <a:pPr algn="just"/>
            <a:endParaRPr lang="pt-BR" dirty="0"/>
          </a:p>
        </p:txBody>
      </p:sp>
      <p:sp>
        <p:nvSpPr>
          <p:cNvPr id="3" name="CaixaDeTexto 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156" y="2771800"/>
            <a:ext cx="4762500" cy="4762500"/>
          </a:xfrm>
          <a:prstGeom prst="rect">
            <a:avLst/>
          </a:prstGeom>
        </p:spPr>
      </p:pic>
      <p:sp>
        <p:nvSpPr>
          <p:cNvPr id="15" name="Texto Explicativo em Elipse 14"/>
          <p:cNvSpPr/>
          <p:nvPr/>
        </p:nvSpPr>
        <p:spPr>
          <a:xfrm>
            <a:off x="3356992" y="2286950"/>
            <a:ext cx="2016224" cy="1569652"/>
          </a:xfrm>
          <a:prstGeom prst="wedgeEllipseCallout">
            <a:avLst>
              <a:gd name="adj1" fmla="val 17459"/>
              <a:gd name="adj2" fmla="val 69277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2401" y="2493553"/>
            <a:ext cx="1171155" cy="1171155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462" y="3907133"/>
            <a:ext cx="3645024" cy="3645024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645333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11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6392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629727" y="683568"/>
            <a:ext cx="5832648" cy="7155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dirty="0"/>
              <a:t>Mi familia y el médico quieren que me mantenga saludable y me sienta bien. </a:t>
            </a:r>
          </a:p>
          <a:p>
            <a:pPr algn="just">
              <a:lnSpc>
                <a:spcPct val="150000"/>
              </a:lnSpc>
            </a:pPr>
            <a:endParaRPr lang="es-ES" dirty="0"/>
          </a:p>
          <a:p>
            <a:pPr algn="just">
              <a:lnSpc>
                <a:spcPct val="150000"/>
              </a:lnSpc>
            </a:pPr>
            <a:endParaRPr lang="pt-BR" b="1" dirty="0"/>
          </a:p>
          <a:p>
            <a:pPr algn="just">
              <a:lnSpc>
                <a:spcPct val="150000"/>
              </a:lnSpc>
            </a:pPr>
            <a:endParaRPr lang="pt-BR" b="1" dirty="0" smtClean="0"/>
          </a:p>
          <a:p>
            <a:pPr algn="just">
              <a:lnSpc>
                <a:spcPct val="150000"/>
              </a:lnSpc>
            </a:pPr>
            <a:endParaRPr lang="pt-BR" b="1" dirty="0"/>
          </a:p>
          <a:p>
            <a:pPr algn="just">
              <a:lnSpc>
                <a:spcPct val="150000"/>
              </a:lnSpc>
            </a:pPr>
            <a:endParaRPr lang="pt-BR" b="1" dirty="0" smtClean="0"/>
          </a:p>
          <a:p>
            <a:pPr algn="just">
              <a:lnSpc>
                <a:spcPct val="150000"/>
              </a:lnSpc>
            </a:pPr>
            <a:endParaRPr lang="pt-BR" b="1" dirty="0"/>
          </a:p>
          <a:p>
            <a:pPr algn="just">
              <a:lnSpc>
                <a:spcPct val="150000"/>
              </a:lnSpc>
            </a:pPr>
            <a:endParaRPr lang="pt-BR" b="1" dirty="0" smtClean="0"/>
          </a:p>
          <a:p>
            <a:pPr algn="just">
              <a:lnSpc>
                <a:spcPct val="150000"/>
              </a:lnSpc>
            </a:pPr>
            <a:r>
              <a:rPr lang="pt-BR" b="1" dirty="0" smtClean="0"/>
              <a:t>]</a:t>
            </a:r>
          </a:p>
          <a:p>
            <a:pPr algn="just">
              <a:lnSpc>
                <a:spcPct val="150000"/>
              </a:lnSpc>
            </a:pPr>
            <a:endParaRPr lang="pt-BR" b="1" dirty="0"/>
          </a:p>
          <a:p>
            <a:pPr algn="just">
              <a:lnSpc>
                <a:spcPct val="150000"/>
              </a:lnSpc>
            </a:pPr>
            <a:endParaRPr lang="pt-BR" b="1" dirty="0" smtClean="0"/>
          </a:p>
          <a:p>
            <a:pPr algn="just">
              <a:lnSpc>
                <a:spcPct val="150000"/>
              </a:lnSpc>
            </a:pPr>
            <a:endParaRPr lang="pt-BR" b="1" dirty="0"/>
          </a:p>
          <a:p>
            <a:pPr algn="just">
              <a:lnSpc>
                <a:spcPct val="150000"/>
              </a:lnSpc>
            </a:pPr>
            <a:endParaRPr lang="pt-BR" b="1" dirty="0" smtClean="0"/>
          </a:p>
          <a:p>
            <a:pPr algn="just">
              <a:lnSpc>
                <a:spcPct val="150000"/>
              </a:lnSpc>
            </a:pPr>
            <a:r>
              <a:rPr lang="es-ES" dirty="0"/>
              <a:t>Me ayudan a tomar la medicación de forma fácil y cómoda.</a:t>
            </a:r>
          </a:p>
          <a:p>
            <a:pPr algn="just">
              <a:lnSpc>
                <a:spcPct val="150000"/>
              </a:lnSpc>
            </a:pPr>
            <a:endParaRPr lang="es-ES" dirty="0"/>
          </a:p>
          <a:p>
            <a:pPr algn="just">
              <a:lnSpc>
                <a:spcPct val="150000"/>
              </a:lnSpc>
            </a:pPr>
            <a:endParaRPr lang="pt-BR" dirty="0"/>
          </a:p>
        </p:txBody>
      </p:sp>
      <p:sp>
        <p:nvSpPr>
          <p:cNvPr id="3" name="CaixaDeTexto 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0032" y="3598811"/>
            <a:ext cx="2473006" cy="2473006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4553" y="3571125"/>
            <a:ext cx="2464368" cy="2464368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8721" y="6823792"/>
            <a:ext cx="2061641" cy="2061641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38119" y="3603852"/>
            <a:ext cx="2429466" cy="2429466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63570" y="6948264"/>
            <a:ext cx="1733178" cy="1733178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44326" y="1501439"/>
            <a:ext cx="1395471" cy="1395471"/>
          </a:xfrm>
          <a:prstGeom prst="rect">
            <a:avLst/>
          </a:prstGeom>
        </p:spPr>
      </p:pic>
      <p:sp>
        <p:nvSpPr>
          <p:cNvPr id="2" name="Elipse 1"/>
          <p:cNvSpPr/>
          <p:nvPr/>
        </p:nvSpPr>
        <p:spPr>
          <a:xfrm>
            <a:off x="3038119" y="1359956"/>
            <a:ext cx="2232248" cy="1820035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Elipse 14"/>
          <p:cNvSpPr/>
          <p:nvPr/>
        </p:nvSpPr>
        <p:spPr>
          <a:xfrm>
            <a:off x="2643913" y="3449188"/>
            <a:ext cx="305118" cy="1524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Elipse 16"/>
          <p:cNvSpPr/>
          <p:nvPr/>
        </p:nvSpPr>
        <p:spPr>
          <a:xfrm>
            <a:off x="3459577" y="3475983"/>
            <a:ext cx="229234" cy="111995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Elipse 17"/>
          <p:cNvSpPr/>
          <p:nvPr/>
        </p:nvSpPr>
        <p:spPr>
          <a:xfrm>
            <a:off x="3546263" y="3246428"/>
            <a:ext cx="152718" cy="13309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Elipse 21"/>
          <p:cNvSpPr/>
          <p:nvPr/>
        </p:nvSpPr>
        <p:spPr>
          <a:xfrm>
            <a:off x="4204342" y="3253789"/>
            <a:ext cx="152718" cy="13309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Elipse 22"/>
          <p:cNvSpPr/>
          <p:nvPr/>
        </p:nvSpPr>
        <p:spPr>
          <a:xfrm>
            <a:off x="4127826" y="3475983"/>
            <a:ext cx="229234" cy="111995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Elipse 23"/>
          <p:cNvSpPr/>
          <p:nvPr/>
        </p:nvSpPr>
        <p:spPr>
          <a:xfrm>
            <a:off x="3002452" y="3190824"/>
            <a:ext cx="152718" cy="13309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CaixaDeTexto 24"/>
          <p:cNvSpPr txBox="1"/>
          <p:nvPr/>
        </p:nvSpPr>
        <p:spPr>
          <a:xfrm>
            <a:off x="645333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12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5217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15008" y="683568"/>
            <a:ext cx="5832648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Tomar medicamentos es una forma de cuidar mi cuerpo y mi salud. </a:t>
            </a:r>
          </a:p>
          <a:p>
            <a:pPr>
              <a:lnSpc>
                <a:spcPct val="150000"/>
              </a:lnSpc>
            </a:pPr>
            <a:endParaRPr lang="es-ES" dirty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endParaRPr lang="pt-BR" dirty="0" smtClean="0"/>
          </a:p>
        </p:txBody>
      </p:sp>
      <p:sp>
        <p:nvSpPr>
          <p:cNvPr id="3" name="CaixaDeTexto 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4581" y="4625901"/>
            <a:ext cx="3456384" cy="3456384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1132" y="1727277"/>
            <a:ext cx="2061641" cy="2061641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5981" y="1851749"/>
            <a:ext cx="1733178" cy="1733178"/>
          </a:xfrm>
          <a:prstGeom prst="rect">
            <a:avLst/>
          </a:prstGeom>
        </p:spPr>
      </p:pic>
      <p:sp>
        <p:nvSpPr>
          <p:cNvPr id="18" name="CaixaDeTexto 17"/>
          <p:cNvSpPr txBox="1"/>
          <p:nvPr/>
        </p:nvSpPr>
        <p:spPr>
          <a:xfrm>
            <a:off x="645333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13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5214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629727" y="683568"/>
            <a:ext cx="5832648" cy="129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A pesar de que a veces es un desafío, tomar medicamentos es importante para que mejore y me sienta más fuerte.</a:t>
            </a:r>
          </a:p>
          <a:p>
            <a:pPr>
              <a:lnSpc>
                <a:spcPct val="150000"/>
              </a:lnSpc>
            </a:pPr>
            <a:endParaRPr lang="es-ES" dirty="0"/>
          </a:p>
        </p:txBody>
      </p:sp>
      <p:sp>
        <p:nvSpPr>
          <p:cNvPr id="3" name="CaixaDeTexto 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727" y="2123728"/>
            <a:ext cx="5909642" cy="5909642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7839" y="2685037"/>
            <a:ext cx="1912685" cy="1912685"/>
          </a:xfrm>
          <a:prstGeom prst="rect">
            <a:avLst/>
          </a:prstGeom>
        </p:spPr>
      </p:pic>
      <p:sp>
        <p:nvSpPr>
          <p:cNvPr id="11" name="Forma Livre 10"/>
          <p:cNvSpPr/>
          <p:nvPr/>
        </p:nvSpPr>
        <p:spPr>
          <a:xfrm rot="1894045">
            <a:off x="4353027" y="3773695"/>
            <a:ext cx="114699" cy="380684"/>
          </a:xfrm>
          <a:custGeom>
            <a:avLst/>
            <a:gdLst>
              <a:gd name="connsiteX0" fmla="*/ 131233 w 533521"/>
              <a:gd name="connsiteY0" fmla="*/ 42333 h 499533"/>
              <a:gd name="connsiteX1" fmla="*/ 110066 w 533521"/>
              <a:gd name="connsiteY1" fmla="*/ 59267 h 499533"/>
              <a:gd name="connsiteX2" fmla="*/ 84666 w 533521"/>
              <a:gd name="connsiteY2" fmla="*/ 76200 h 499533"/>
              <a:gd name="connsiteX3" fmla="*/ 59266 w 533521"/>
              <a:gd name="connsiteY3" fmla="*/ 101600 h 499533"/>
              <a:gd name="connsiteX4" fmla="*/ 38100 w 533521"/>
              <a:gd name="connsiteY4" fmla="*/ 122767 h 499533"/>
              <a:gd name="connsiteX5" fmla="*/ 29633 w 533521"/>
              <a:gd name="connsiteY5" fmla="*/ 135467 h 499533"/>
              <a:gd name="connsiteX6" fmla="*/ 16933 w 533521"/>
              <a:gd name="connsiteY6" fmla="*/ 182033 h 499533"/>
              <a:gd name="connsiteX7" fmla="*/ 8466 w 533521"/>
              <a:gd name="connsiteY7" fmla="*/ 275167 h 499533"/>
              <a:gd name="connsiteX8" fmla="*/ 0 w 533521"/>
              <a:gd name="connsiteY8" fmla="*/ 372533 h 499533"/>
              <a:gd name="connsiteX9" fmla="*/ 4233 w 533521"/>
              <a:gd name="connsiteY9" fmla="*/ 414867 h 499533"/>
              <a:gd name="connsiteX10" fmla="*/ 8466 w 533521"/>
              <a:gd name="connsiteY10" fmla="*/ 427567 h 499533"/>
              <a:gd name="connsiteX11" fmla="*/ 21166 w 533521"/>
              <a:gd name="connsiteY11" fmla="*/ 440267 h 499533"/>
              <a:gd name="connsiteX12" fmla="*/ 29633 w 533521"/>
              <a:gd name="connsiteY12" fmla="*/ 452967 h 499533"/>
              <a:gd name="connsiteX13" fmla="*/ 55033 w 533521"/>
              <a:gd name="connsiteY13" fmla="*/ 469900 h 499533"/>
              <a:gd name="connsiteX14" fmla="*/ 84666 w 533521"/>
              <a:gd name="connsiteY14" fmla="*/ 486833 h 499533"/>
              <a:gd name="connsiteX15" fmla="*/ 110066 w 533521"/>
              <a:gd name="connsiteY15" fmla="*/ 495300 h 499533"/>
              <a:gd name="connsiteX16" fmla="*/ 165100 w 533521"/>
              <a:gd name="connsiteY16" fmla="*/ 499533 h 499533"/>
              <a:gd name="connsiteX17" fmla="*/ 300566 w 533521"/>
              <a:gd name="connsiteY17" fmla="*/ 495300 h 499533"/>
              <a:gd name="connsiteX18" fmla="*/ 317500 w 533521"/>
              <a:gd name="connsiteY18" fmla="*/ 491067 h 499533"/>
              <a:gd name="connsiteX19" fmla="*/ 342900 w 533521"/>
              <a:gd name="connsiteY19" fmla="*/ 478367 h 499533"/>
              <a:gd name="connsiteX20" fmla="*/ 368300 w 533521"/>
              <a:gd name="connsiteY20" fmla="*/ 461433 h 499533"/>
              <a:gd name="connsiteX21" fmla="*/ 389466 w 533521"/>
              <a:gd name="connsiteY21" fmla="*/ 427567 h 499533"/>
              <a:gd name="connsiteX22" fmla="*/ 397933 w 533521"/>
              <a:gd name="connsiteY22" fmla="*/ 414867 h 499533"/>
              <a:gd name="connsiteX23" fmla="*/ 410633 w 533521"/>
              <a:gd name="connsiteY23" fmla="*/ 406400 h 499533"/>
              <a:gd name="connsiteX24" fmla="*/ 414866 w 533521"/>
              <a:gd name="connsiteY24" fmla="*/ 393700 h 499533"/>
              <a:gd name="connsiteX25" fmla="*/ 436033 w 533521"/>
              <a:gd name="connsiteY25" fmla="*/ 372533 h 499533"/>
              <a:gd name="connsiteX26" fmla="*/ 444500 w 533521"/>
              <a:gd name="connsiteY26" fmla="*/ 359833 h 499533"/>
              <a:gd name="connsiteX27" fmla="*/ 457200 w 533521"/>
              <a:gd name="connsiteY27" fmla="*/ 351367 h 499533"/>
              <a:gd name="connsiteX28" fmla="*/ 474133 w 533521"/>
              <a:gd name="connsiteY28" fmla="*/ 325967 h 499533"/>
              <a:gd name="connsiteX29" fmla="*/ 482600 w 533521"/>
              <a:gd name="connsiteY29" fmla="*/ 313267 h 499533"/>
              <a:gd name="connsiteX30" fmla="*/ 499533 w 533521"/>
              <a:gd name="connsiteY30" fmla="*/ 287867 h 499533"/>
              <a:gd name="connsiteX31" fmla="*/ 516466 w 533521"/>
              <a:gd name="connsiteY31" fmla="*/ 262467 h 499533"/>
              <a:gd name="connsiteX32" fmla="*/ 524933 w 533521"/>
              <a:gd name="connsiteY32" fmla="*/ 249767 h 499533"/>
              <a:gd name="connsiteX33" fmla="*/ 533400 w 533521"/>
              <a:gd name="connsiteY33" fmla="*/ 224367 h 499533"/>
              <a:gd name="connsiteX34" fmla="*/ 529166 w 533521"/>
              <a:gd name="connsiteY34" fmla="*/ 190500 h 499533"/>
              <a:gd name="connsiteX35" fmla="*/ 524933 w 533521"/>
              <a:gd name="connsiteY35" fmla="*/ 177800 h 499533"/>
              <a:gd name="connsiteX36" fmla="*/ 495300 w 533521"/>
              <a:gd name="connsiteY36" fmla="*/ 143933 h 499533"/>
              <a:gd name="connsiteX37" fmla="*/ 482600 w 533521"/>
              <a:gd name="connsiteY37" fmla="*/ 139700 h 499533"/>
              <a:gd name="connsiteX38" fmla="*/ 469900 w 533521"/>
              <a:gd name="connsiteY38" fmla="*/ 131233 h 499533"/>
              <a:gd name="connsiteX39" fmla="*/ 444500 w 533521"/>
              <a:gd name="connsiteY39" fmla="*/ 118533 h 499533"/>
              <a:gd name="connsiteX40" fmla="*/ 431800 w 533521"/>
              <a:gd name="connsiteY40" fmla="*/ 105833 h 499533"/>
              <a:gd name="connsiteX41" fmla="*/ 419100 w 533521"/>
              <a:gd name="connsiteY41" fmla="*/ 97367 h 499533"/>
              <a:gd name="connsiteX42" fmla="*/ 385233 w 533521"/>
              <a:gd name="connsiteY42" fmla="*/ 71967 h 499533"/>
              <a:gd name="connsiteX43" fmla="*/ 342900 w 533521"/>
              <a:gd name="connsiteY43" fmla="*/ 50800 h 499533"/>
              <a:gd name="connsiteX44" fmla="*/ 309033 w 533521"/>
              <a:gd name="connsiteY44" fmla="*/ 25400 h 499533"/>
              <a:gd name="connsiteX45" fmla="*/ 296333 w 533521"/>
              <a:gd name="connsiteY45" fmla="*/ 21167 h 499533"/>
              <a:gd name="connsiteX46" fmla="*/ 283633 w 533521"/>
              <a:gd name="connsiteY46" fmla="*/ 12700 h 499533"/>
              <a:gd name="connsiteX47" fmla="*/ 237066 w 533521"/>
              <a:gd name="connsiteY47" fmla="*/ 0 h 499533"/>
              <a:gd name="connsiteX48" fmla="*/ 182033 w 533521"/>
              <a:gd name="connsiteY48" fmla="*/ 4233 h 499533"/>
              <a:gd name="connsiteX49" fmla="*/ 156633 w 533521"/>
              <a:gd name="connsiteY49" fmla="*/ 12700 h 499533"/>
              <a:gd name="connsiteX50" fmla="*/ 143933 w 533521"/>
              <a:gd name="connsiteY50" fmla="*/ 16933 h 499533"/>
              <a:gd name="connsiteX51" fmla="*/ 131233 w 533521"/>
              <a:gd name="connsiteY51" fmla="*/ 21167 h 499533"/>
              <a:gd name="connsiteX52" fmla="*/ 105833 w 533521"/>
              <a:gd name="connsiteY52" fmla="*/ 33867 h 499533"/>
              <a:gd name="connsiteX53" fmla="*/ 131233 w 533521"/>
              <a:gd name="connsiteY53" fmla="*/ 42333 h 49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33521" h="499533">
                <a:moveTo>
                  <a:pt x="131233" y="42333"/>
                </a:moveTo>
                <a:cubicBezTo>
                  <a:pt x="131939" y="46566"/>
                  <a:pt x="117374" y="53952"/>
                  <a:pt x="110066" y="59267"/>
                </a:cubicBezTo>
                <a:cubicBezTo>
                  <a:pt x="101837" y="65252"/>
                  <a:pt x="91861" y="69005"/>
                  <a:pt x="84666" y="76200"/>
                </a:cubicBezTo>
                <a:cubicBezTo>
                  <a:pt x="76199" y="84667"/>
                  <a:pt x="65907" y="91637"/>
                  <a:pt x="59266" y="101600"/>
                </a:cubicBezTo>
                <a:cubicBezTo>
                  <a:pt x="47978" y="118533"/>
                  <a:pt x="55033" y="111478"/>
                  <a:pt x="38100" y="122767"/>
                </a:cubicBezTo>
                <a:cubicBezTo>
                  <a:pt x="35278" y="127000"/>
                  <a:pt x="31699" y="130818"/>
                  <a:pt x="29633" y="135467"/>
                </a:cubicBezTo>
                <a:cubicBezTo>
                  <a:pt x="21820" y="153046"/>
                  <a:pt x="20555" y="163924"/>
                  <a:pt x="16933" y="182033"/>
                </a:cubicBezTo>
                <a:cubicBezTo>
                  <a:pt x="14111" y="213078"/>
                  <a:pt x="10195" y="244042"/>
                  <a:pt x="8466" y="275167"/>
                </a:cubicBezTo>
                <a:cubicBezTo>
                  <a:pt x="3834" y="358551"/>
                  <a:pt x="9222" y="326422"/>
                  <a:pt x="0" y="372533"/>
                </a:cubicBezTo>
                <a:cubicBezTo>
                  <a:pt x="1411" y="386644"/>
                  <a:pt x="2077" y="400850"/>
                  <a:pt x="4233" y="414867"/>
                </a:cubicBezTo>
                <a:cubicBezTo>
                  <a:pt x="4911" y="419277"/>
                  <a:pt x="5991" y="423854"/>
                  <a:pt x="8466" y="427567"/>
                </a:cubicBezTo>
                <a:cubicBezTo>
                  <a:pt x="11787" y="432548"/>
                  <a:pt x="17333" y="435668"/>
                  <a:pt x="21166" y="440267"/>
                </a:cubicBezTo>
                <a:cubicBezTo>
                  <a:pt x="24423" y="444176"/>
                  <a:pt x="25804" y="449617"/>
                  <a:pt x="29633" y="452967"/>
                </a:cubicBezTo>
                <a:cubicBezTo>
                  <a:pt x="37291" y="459668"/>
                  <a:pt x="46566" y="464256"/>
                  <a:pt x="55033" y="469900"/>
                </a:cubicBezTo>
                <a:cubicBezTo>
                  <a:pt x="66491" y="477539"/>
                  <a:pt x="71234" y="481460"/>
                  <a:pt x="84666" y="486833"/>
                </a:cubicBezTo>
                <a:cubicBezTo>
                  <a:pt x="92952" y="490148"/>
                  <a:pt x="101168" y="494616"/>
                  <a:pt x="110066" y="495300"/>
                </a:cubicBezTo>
                <a:lnTo>
                  <a:pt x="165100" y="499533"/>
                </a:lnTo>
                <a:cubicBezTo>
                  <a:pt x="210255" y="498122"/>
                  <a:pt x="255458" y="497806"/>
                  <a:pt x="300566" y="495300"/>
                </a:cubicBezTo>
                <a:cubicBezTo>
                  <a:pt x="306375" y="494977"/>
                  <a:pt x="312152" y="493359"/>
                  <a:pt x="317500" y="491067"/>
                </a:cubicBezTo>
                <a:cubicBezTo>
                  <a:pt x="374944" y="466449"/>
                  <a:pt x="289387" y="496203"/>
                  <a:pt x="342900" y="478367"/>
                </a:cubicBezTo>
                <a:cubicBezTo>
                  <a:pt x="351367" y="472722"/>
                  <a:pt x="365082" y="471087"/>
                  <a:pt x="368300" y="461433"/>
                </a:cubicBezTo>
                <a:cubicBezTo>
                  <a:pt x="378375" y="431206"/>
                  <a:pt x="369340" y="440983"/>
                  <a:pt x="389466" y="427567"/>
                </a:cubicBezTo>
                <a:cubicBezTo>
                  <a:pt x="392288" y="423334"/>
                  <a:pt x="394335" y="418465"/>
                  <a:pt x="397933" y="414867"/>
                </a:cubicBezTo>
                <a:cubicBezTo>
                  <a:pt x="401531" y="411269"/>
                  <a:pt x="407455" y="410373"/>
                  <a:pt x="410633" y="406400"/>
                </a:cubicBezTo>
                <a:cubicBezTo>
                  <a:pt x="413421" y="402915"/>
                  <a:pt x="412870" y="397691"/>
                  <a:pt x="414866" y="393700"/>
                </a:cubicBezTo>
                <a:cubicBezTo>
                  <a:pt x="421921" y="379590"/>
                  <a:pt x="423334" y="380999"/>
                  <a:pt x="436033" y="372533"/>
                </a:cubicBezTo>
                <a:cubicBezTo>
                  <a:pt x="438855" y="368300"/>
                  <a:pt x="440902" y="363431"/>
                  <a:pt x="444500" y="359833"/>
                </a:cubicBezTo>
                <a:cubicBezTo>
                  <a:pt x="448098" y="356236"/>
                  <a:pt x="453850" y="355196"/>
                  <a:pt x="457200" y="351367"/>
                </a:cubicBezTo>
                <a:cubicBezTo>
                  <a:pt x="463901" y="343709"/>
                  <a:pt x="468489" y="334434"/>
                  <a:pt x="474133" y="325967"/>
                </a:cubicBezTo>
                <a:lnTo>
                  <a:pt x="482600" y="313267"/>
                </a:lnTo>
                <a:cubicBezTo>
                  <a:pt x="490696" y="288978"/>
                  <a:pt x="481035" y="311650"/>
                  <a:pt x="499533" y="287867"/>
                </a:cubicBezTo>
                <a:cubicBezTo>
                  <a:pt x="505780" y="279835"/>
                  <a:pt x="510822" y="270934"/>
                  <a:pt x="516466" y="262467"/>
                </a:cubicBezTo>
                <a:lnTo>
                  <a:pt x="524933" y="249767"/>
                </a:lnTo>
                <a:cubicBezTo>
                  <a:pt x="527755" y="241300"/>
                  <a:pt x="534507" y="233223"/>
                  <a:pt x="533400" y="224367"/>
                </a:cubicBezTo>
                <a:cubicBezTo>
                  <a:pt x="531989" y="213078"/>
                  <a:pt x="531201" y="201693"/>
                  <a:pt x="529166" y="190500"/>
                </a:cubicBezTo>
                <a:cubicBezTo>
                  <a:pt x="528368" y="186110"/>
                  <a:pt x="527100" y="181701"/>
                  <a:pt x="524933" y="177800"/>
                </a:cubicBezTo>
                <a:cubicBezTo>
                  <a:pt x="515165" y="160217"/>
                  <a:pt x="511473" y="152019"/>
                  <a:pt x="495300" y="143933"/>
                </a:cubicBezTo>
                <a:cubicBezTo>
                  <a:pt x="491309" y="141937"/>
                  <a:pt x="486833" y="141111"/>
                  <a:pt x="482600" y="139700"/>
                </a:cubicBezTo>
                <a:cubicBezTo>
                  <a:pt x="478367" y="136878"/>
                  <a:pt x="474451" y="133508"/>
                  <a:pt x="469900" y="131233"/>
                </a:cubicBezTo>
                <a:cubicBezTo>
                  <a:pt x="450805" y="121686"/>
                  <a:pt x="462701" y="133700"/>
                  <a:pt x="444500" y="118533"/>
                </a:cubicBezTo>
                <a:cubicBezTo>
                  <a:pt x="439901" y="114700"/>
                  <a:pt x="436399" y="109666"/>
                  <a:pt x="431800" y="105833"/>
                </a:cubicBezTo>
                <a:cubicBezTo>
                  <a:pt x="427891" y="102576"/>
                  <a:pt x="423170" y="100420"/>
                  <a:pt x="419100" y="97367"/>
                </a:cubicBezTo>
                <a:cubicBezTo>
                  <a:pt x="412862" y="92689"/>
                  <a:pt x="394808" y="76755"/>
                  <a:pt x="385233" y="71967"/>
                </a:cubicBezTo>
                <a:cubicBezTo>
                  <a:pt x="354808" y="56755"/>
                  <a:pt x="372335" y="71404"/>
                  <a:pt x="342900" y="50800"/>
                </a:cubicBezTo>
                <a:cubicBezTo>
                  <a:pt x="335119" y="45353"/>
                  <a:pt x="319476" y="30622"/>
                  <a:pt x="309033" y="25400"/>
                </a:cubicBezTo>
                <a:cubicBezTo>
                  <a:pt x="305042" y="23404"/>
                  <a:pt x="300566" y="22578"/>
                  <a:pt x="296333" y="21167"/>
                </a:cubicBezTo>
                <a:cubicBezTo>
                  <a:pt x="292100" y="18345"/>
                  <a:pt x="288282" y="14766"/>
                  <a:pt x="283633" y="12700"/>
                </a:cubicBezTo>
                <a:cubicBezTo>
                  <a:pt x="266054" y="4887"/>
                  <a:pt x="255176" y="3622"/>
                  <a:pt x="237066" y="0"/>
                </a:cubicBezTo>
                <a:cubicBezTo>
                  <a:pt x="218722" y="1411"/>
                  <a:pt x="200206" y="1364"/>
                  <a:pt x="182033" y="4233"/>
                </a:cubicBezTo>
                <a:cubicBezTo>
                  <a:pt x="173218" y="5625"/>
                  <a:pt x="165100" y="9878"/>
                  <a:pt x="156633" y="12700"/>
                </a:cubicBezTo>
                <a:lnTo>
                  <a:pt x="143933" y="16933"/>
                </a:lnTo>
                <a:cubicBezTo>
                  <a:pt x="139700" y="18344"/>
                  <a:pt x="134946" y="18692"/>
                  <a:pt x="131233" y="21167"/>
                </a:cubicBezTo>
                <a:cubicBezTo>
                  <a:pt x="114820" y="32108"/>
                  <a:pt x="123360" y="28024"/>
                  <a:pt x="105833" y="33867"/>
                </a:cubicBezTo>
                <a:cubicBezTo>
                  <a:pt x="96583" y="47741"/>
                  <a:pt x="130527" y="38100"/>
                  <a:pt x="131233" y="42333"/>
                </a:cubicBezTo>
                <a:close/>
              </a:path>
            </a:pathLst>
          </a:custGeom>
          <a:solidFill>
            <a:srgbClr val="FFCCCC"/>
          </a:solidFill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Forma Livre 11"/>
          <p:cNvSpPr/>
          <p:nvPr/>
        </p:nvSpPr>
        <p:spPr>
          <a:xfrm rot="1894045">
            <a:off x="4367709" y="3838471"/>
            <a:ext cx="114699" cy="380684"/>
          </a:xfrm>
          <a:custGeom>
            <a:avLst/>
            <a:gdLst>
              <a:gd name="connsiteX0" fmla="*/ 131233 w 533521"/>
              <a:gd name="connsiteY0" fmla="*/ 42333 h 499533"/>
              <a:gd name="connsiteX1" fmla="*/ 110066 w 533521"/>
              <a:gd name="connsiteY1" fmla="*/ 59267 h 499533"/>
              <a:gd name="connsiteX2" fmla="*/ 84666 w 533521"/>
              <a:gd name="connsiteY2" fmla="*/ 76200 h 499533"/>
              <a:gd name="connsiteX3" fmla="*/ 59266 w 533521"/>
              <a:gd name="connsiteY3" fmla="*/ 101600 h 499533"/>
              <a:gd name="connsiteX4" fmla="*/ 38100 w 533521"/>
              <a:gd name="connsiteY4" fmla="*/ 122767 h 499533"/>
              <a:gd name="connsiteX5" fmla="*/ 29633 w 533521"/>
              <a:gd name="connsiteY5" fmla="*/ 135467 h 499533"/>
              <a:gd name="connsiteX6" fmla="*/ 16933 w 533521"/>
              <a:gd name="connsiteY6" fmla="*/ 182033 h 499533"/>
              <a:gd name="connsiteX7" fmla="*/ 8466 w 533521"/>
              <a:gd name="connsiteY7" fmla="*/ 275167 h 499533"/>
              <a:gd name="connsiteX8" fmla="*/ 0 w 533521"/>
              <a:gd name="connsiteY8" fmla="*/ 372533 h 499533"/>
              <a:gd name="connsiteX9" fmla="*/ 4233 w 533521"/>
              <a:gd name="connsiteY9" fmla="*/ 414867 h 499533"/>
              <a:gd name="connsiteX10" fmla="*/ 8466 w 533521"/>
              <a:gd name="connsiteY10" fmla="*/ 427567 h 499533"/>
              <a:gd name="connsiteX11" fmla="*/ 21166 w 533521"/>
              <a:gd name="connsiteY11" fmla="*/ 440267 h 499533"/>
              <a:gd name="connsiteX12" fmla="*/ 29633 w 533521"/>
              <a:gd name="connsiteY12" fmla="*/ 452967 h 499533"/>
              <a:gd name="connsiteX13" fmla="*/ 55033 w 533521"/>
              <a:gd name="connsiteY13" fmla="*/ 469900 h 499533"/>
              <a:gd name="connsiteX14" fmla="*/ 84666 w 533521"/>
              <a:gd name="connsiteY14" fmla="*/ 486833 h 499533"/>
              <a:gd name="connsiteX15" fmla="*/ 110066 w 533521"/>
              <a:gd name="connsiteY15" fmla="*/ 495300 h 499533"/>
              <a:gd name="connsiteX16" fmla="*/ 165100 w 533521"/>
              <a:gd name="connsiteY16" fmla="*/ 499533 h 499533"/>
              <a:gd name="connsiteX17" fmla="*/ 300566 w 533521"/>
              <a:gd name="connsiteY17" fmla="*/ 495300 h 499533"/>
              <a:gd name="connsiteX18" fmla="*/ 317500 w 533521"/>
              <a:gd name="connsiteY18" fmla="*/ 491067 h 499533"/>
              <a:gd name="connsiteX19" fmla="*/ 342900 w 533521"/>
              <a:gd name="connsiteY19" fmla="*/ 478367 h 499533"/>
              <a:gd name="connsiteX20" fmla="*/ 368300 w 533521"/>
              <a:gd name="connsiteY20" fmla="*/ 461433 h 499533"/>
              <a:gd name="connsiteX21" fmla="*/ 389466 w 533521"/>
              <a:gd name="connsiteY21" fmla="*/ 427567 h 499533"/>
              <a:gd name="connsiteX22" fmla="*/ 397933 w 533521"/>
              <a:gd name="connsiteY22" fmla="*/ 414867 h 499533"/>
              <a:gd name="connsiteX23" fmla="*/ 410633 w 533521"/>
              <a:gd name="connsiteY23" fmla="*/ 406400 h 499533"/>
              <a:gd name="connsiteX24" fmla="*/ 414866 w 533521"/>
              <a:gd name="connsiteY24" fmla="*/ 393700 h 499533"/>
              <a:gd name="connsiteX25" fmla="*/ 436033 w 533521"/>
              <a:gd name="connsiteY25" fmla="*/ 372533 h 499533"/>
              <a:gd name="connsiteX26" fmla="*/ 444500 w 533521"/>
              <a:gd name="connsiteY26" fmla="*/ 359833 h 499533"/>
              <a:gd name="connsiteX27" fmla="*/ 457200 w 533521"/>
              <a:gd name="connsiteY27" fmla="*/ 351367 h 499533"/>
              <a:gd name="connsiteX28" fmla="*/ 474133 w 533521"/>
              <a:gd name="connsiteY28" fmla="*/ 325967 h 499533"/>
              <a:gd name="connsiteX29" fmla="*/ 482600 w 533521"/>
              <a:gd name="connsiteY29" fmla="*/ 313267 h 499533"/>
              <a:gd name="connsiteX30" fmla="*/ 499533 w 533521"/>
              <a:gd name="connsiteY30" fmla="*/ 287867 h 499533"/>
              <a:gd name="connsiteX31" fmla="*/ 516466 w 533521"/>
              <a:gd name="connsiteY31" fmla="*/ 262467 h 499533"/>
              <a:gd name="connsiteX32" fmla="*/ 524933 w 533521"/>
              <a:gd name="connsiteY32" fmla="*/ 249767 h 499533"/>
              <a:gd name="connsiteX33" fmla="*/ 533400 w 533521"/>
              <a:gd name="connsiteY33" fmla="*/ 224367 h 499533"/>
              <a:gd name="connsiteX34" fmla="*/ 529166 w 533521"/>
              <a:gd name="connsiteY34" fmla="*/ 190500 h 499533"/>
              <a:gd name="connsiteX35" fmla="*/ 524933 w 533521"/>
              <a:gd name="connsiteY35" fmla="*/ 177800 h 499533"/>
              <a:gd name="connsiteX36" fmla="*/ 495300 w 533521"/>
              <a:gd name="connsiteY36" fmla="*/ 143933 h 499533"/>
              <a:gd name="connsiteX37" fmla="*/ 482600 w 533521"/>
              <a:gd name="connsiteY37" fmla="*/ 139700 h 499533"/>
              <a:gd name="connsiteX38" fmla="*/ 469900 w 533521"/>
              <a:gd name="connsiteY38" fmla="*/ 131233 h 499533"/>
              <a:gd name="connsiteX39" fmla="*/ 444500 w 533521"/>
              <a:gd name="connsiteY39" fmla="*/ 118533 h 499533"/>
              <a:gd name="connsiteX40" fmla="*/ 431800 w 533521"/>
              <a:gd name="connsiteY40" fmla="*/ 105833 h 499533"/>
              <a:gd name="connsiteX41" fmla="*/ 419100 w 533521"/>
              <a:gd name="connsiteY41" fmla="*/ 97367 h 499533"/>
              <a:gd name="connsiteX42" fmla="*/ 385233 w 533521"/>
              <a:gd name="connsiteY42" fmla="*/ 71967 h 499533"/>
              <a:gd name="connsiteX43" fmla="*/ 342900 w 533521"/>
              <a:gd name="connsiteY43" fmla="*/ 50800 h 499533"/>
              <a:gd name="connsiteX44" fmla="*/ 309033 w 533521"/>
              <a:gd name="connsiteY44" fmla="*/ 25400 h 499533"/>
              <a:gd name="connsiteX45" fmla="*/ 296333 w 533521"/>
              <a:gd name="connsiteY45" fmla="*/ 21167 h 499533"/>
              <a:gd name="connsiteX46" fmla="*/ 283633 w 533521"/>
              <a:gd name="connsiteY46" fmla="*/ 12700 h 499533"/>
              <a:gd name="connsiteX47" fmla="*/ 237066 w 533521"/>
              <a:gd name="connsiteY47" fmla="*/ 0 h 499533"/>
              <a:gd name="connsiteX48" fmla="*/ 182033 w 533521"/>
              <a:gd name="connsiteY48" fmla="*/ 4233 h 499533"/>
              <a:gd name="connsiteX49" fmla="*/ 156633 w 533521"/>
              <a:gd name="connsiteY49" fmla="*/ 12700 h 499533"/>
              <a:gd name="connsiteX50" fmla="*/ 143933 w 533521"/>
              <a:gd name="connsiteY50" fmla="*/ 16933 h 499533"/>
              <a:gd name="connsiteX51" fmla="*/ 131233 w 533521"/>
              <a:gd name="connsiteY51" fmla="*/ 21167 h 499533"/>
              <a:gd name="connsiteX52" fmla="*/ 105833 w 533521"/>
              <a:gd name="connsiteY52" fmla="*/ 33867 h 499533"/>
              <a:gd name="connsiteX53" fmla="*/ 131233 w 533521"/>
              <a:gd name="connsiteY53" fmla="*/ 42333 h 49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33521" h="499533">
                <a:moveTo>
                  <a:pt x="131233" y="42333"/>
                </a:moveTo>
                <a:cubicBezTo>
                  <a:pt x="131939" y="46566"/>
                  <a:pt x="117374" y="53952"/>
                  <a:pt x="110066" y="59267"/>
                </a:cubicBezTo>
                <a:cubicBezTo>
                  <a:pt x="101837" y="65252"/>
                  <a:pt x="91861" y="69005"/>
                  <a:pt x="84666" y="76200"/>
                </a:cubicBezTo>
                <a:cubicBezTo>
                  <a:pt x="76199" y="84667"/>
                  <a:pt x="65907" y="91637"/>
                  <a:pt x="59266" y="101600"/>
                </a:cubicBezTo>
                <a:cubicBezTo>
                  <a:pt x="47978" y="118533"/>
                  <a:pt x="55033" y="111478"/>
                  <a:pt x="38100" y="122767"/>
                </a:cubicBezTo>
                <a:cubicBezTo>
                  <a:pt x="35278" y="127000"/>
                  <a:pt x="31699" y="130818"/>
                  <a:pt x="29633" y="135467"/>
                </a:cubicBezTo>
                <a:cubicBezTo>
                  <a:pt x="21820" y="153046"/>
                  <a:pt x="20555" y="163924"/>
                  <a:pt x="16933" y="182033"/>
                </a:cubicBezTo>
                <a:cubicBezTo>
                  <a:pt x="14111" y="213078"/>
                  <a:pt x="10195" y="244042"/>
                  <a:pt x="8466" y="275167"/>
                </a:cubicBezTo>
                <a:cubicBezTo>
                  <a:pt x="3834" y="358551"/>
                  <a:pt x="9222" y="326422"/>
                  <a:pt x="0" y="372533"/>
                </a:cubicBezTo>
                <a:cubicBezTo>
                  <a:pt x="1411" y="386644"/>
                  <a:pt x="2077" y="400850"/>
                  <a:pt x="4233" y="414867"/>
                </a:cubicBezTo>
                <a:cubicBezTo>
                  <a:pt x="4911" y="419277"/>
                  <a:pt x="5991" y="423854"/>
                  <a:pt x="8466" y="427567"/>
                </a:cubicBezTo>
                <a:cubicBezTo>
                  <a:pt x="11787" y="432548"/>
                  <a:pt x="17333" y="435668"/>
                  <a:pt x="21166" y="440267"/>
                </a:cubicBezTo>
                <a:cubicBezTo>
                  <a:pt x="24423" y="444176"/>
                  <a:pt x="25804" y="449617"/>
                  <a:pt x="29633" y="452967"/>
                </a:cubicBezTo>
                <a:cubicBezTo>
                  <a:pt x="37291" y="459668"/>
                  <a:pt x="46566" y="464256"/>
                  <a:pt x="55033" y="469900"/>
                </a:cubicBezTo>
                <a:cubicBezTo>
                  <a:pt x="66491" y="477539"/>
                  <a:pt x="71234" y="481460"/>
                  <a:pt x="84666" y="486833"/>
                </a:cubicBezTo>
                <a:cubicBezTo>
                  <a:pt x="92952" y="490148"/>
                  <a:pt x="101168" y="494616"/>
                  <a:pt x="110066" y="495300"/>
                </a:cubicBezTo>
                <a:lnTo>
                  <a:pt x="165100" y="499533"/>
                </a:lnTo>
                <a:cubicBezTo>
                  <a:pt x="210255" y="498122"/>
                  <a:pt x="255458" y="497806"/>
                  <a:pt x="300566" y="495300"/>
                </a:cubicBezTo>
                <a:cubicBezTo>
                  <a:pt x="306375" y="494977"/>
                  <a:pt x="312152" y="493359"/>
                  <a:pt x="317500" y="491067"/>
                </a:cubicBezTo>
                <a:cubicBezTo>
                  <a:pt x="374944" y="466449"/>
                  <a:pt x="289387" y="496203"/>
                  <a:pt x="342900" y="478367"/>
                </a:cubicBezTo>
                <a:cubicBezTo>
                  <a:pt x="351367" y="472722"/>
                  <a:pt x="365082" y="471087"/>
                  <a:pt x="368300" y="461433"/>
                </a:cubicBezTo>
                <a:cubicBezTo>
                  <a:pt x="378375" y="431206"/>
                  <a:pt x="369340" y="440983"/>
                  <a:pt x="389466" y="427567"/>
                </a:cubicBezTo>
                <a:cubicBezTo>
                  <a:pt x="392288" y="423334"/>
                  <a:pt x="394335" y="418465"/>
                  <a:pt x="397933" y="414867"/>
                </a:cubicBezTo>
                <a:cubicBezTo>
                  <a:pt x="401531" y="411269"/>
                  <a:pt x="407455" y="410373"/>
                  <a:pt x="410633" y="406400"/>
                </a:cubicBezTo>
                <a:cubicBezTo>
                  <a:pt x="413421" y="402915"/>
                  <a:pt x="412870" y="397691"/>
                  <a:pt x="414866" y="393700"/>
                </a:cubicBezTo>
                <a:cubicBezTo>
                  <a:pt x="421921" y="379590"/>
                  <a:pt x="423334" y="380999"/>
                  <a:pt x="436033" y="372533"/>
                </a:cubicBezTo>
                <a:cubicBezTo>
                  <a:pt x="438855" y="368300"/>
                  <a:pt x="440902" y="363431"/>
                  <a:pt x="444500" y="359833"/>
                </a:cubicBezTo>
                <a:cubicBezTo>
                  <a:pt x="448098" y="356236"/>
                  <a:pt x="453850" y="355196"/>
                  <a:pt x="457200" y="351367"/>
                </a:cubicBezTo>
                <a:cubicBezTo>
                  <a:pt x="463901" y="343709"/>
                  <a:pt x="468489" y="334434"/>
                  <a:pt x="474133" y="325967"/>
                </a:cubicBezTo>
                <a:lnTo>
                  <a:pt x="482600" y="313267"/>
                </a:lnTo>
                <a:cubicBezTo>
                  <a:pt x="490696" y="288978"/>
                  <a:pt x="481035" y="311650"/>
                  <a:pt x="499533" y="287867"/>
                </a:cubicBezTo>
                <a:cubicBezTo>
                  <a:pt x="505780" y="279835"/>
                  <a:pt x="510822" y="270934"/>
                  <a:pt x="516466" y="262467"/>
                </a:cubicBezTo>
                <a:lnTo>
                  <a:pt x="524933" y="249767"/>
                </a:lnTo>
                <a:cubicBezTo>
                  <a:pt x="527755" y="241300"/>
                  <a:pt x="534507" y="233223"/>
                  <a:pt x="533400" y="224367"/>
                </a:cubicBezTo>
                <a:cubicBezTo>
                  <a:pt x="531989" y="213078"/>
                  <a:pt x="531201" y="201693"/>
                  <a:pt x="529166" y="190500"/>
                </a:cubicBezTo>
                <a:cubicBezTo>
                  <a:pt x="528368" y="186110"/>
                  <a:pt x="527100" y="181701"/>
                  <a:pt x="524933" y="177800"/>
                </a:cubicBezTo>
                <a:cubicBezTo>
                  <a:pt x="515165" y="160217"/>
                  <a:pt x="511473" y="152019"/>
                  <a:pt x="495300" y="143933"/>
                </a:cubicBezTo>
                <a:cubicBezTo>
                  <a:pt x="491309" y="141937"/>
                  <a:pt x="486833" y="141111"/>
                  <a:pt x="482600" y="139700"/>
                </a:cubicBezTo>
                <a:cubicBezTo>
                  <a:pt x="478367" y="136878"/>
                  <a:pt x="474451" y="133508"/>
                  <a:pt x="469900" y="131233"/>
                </a:cubicBezTo>
                <a:cubicBezTo>
                  <a:pt x="450805" y="121686"/>
                  <a:pt x="462701" y="133700"/>
                  <a:pt x="444500" y="118533"/>
                </a:cubicBezTo>
                <a:cubicBezTo>
                  <a:pt x="439901" y="114700"/>
                  <a:pt x="436399" y="109666"/>
                  <a:pt x="431800" y="105833"/>
                </a:cubicBezTo>
                <a:cubicBezTo>
                  <a:pt x="427891" y="102576"/>
                  <a:pt x="423170" y="100420"/>
                  <a:pt x="419100" y="97367"/>
                </a:cubicBezTo>
                <a:cubicBezTo>
                  <a:pt x="412862" y="92689"/>
                  <a:pt x="394808" y="76755"/>
                  <a:pt x="385233" y="71967"/>
                </a:cubicBezTo>
                <a:cubicBezTo>
                  <a:pt x="354808" y="56755"/>
                  <a:pt x="372335" y="71404"/>
                  <a:pt x="342900" y="50800"/>
                </a:cubicBezTo>
                <a:cubicBezTo>
                  <a:pt x="335119" y="45353"/>
                  <a:pt x="319476" y="30622"/>
                  <a:pt x="309033" y="25400"/>
                </a:cubicBezTo>
                <a:cubicBezTo>
                  <a:pt x="305042" y="23404"/>
                  <a:pt x="300566" y="22578"/>
                  <a:pt x="296333" y="21167"/>
                </a:cubicBezTo>
                <a:cubicBezTo>
                  <a:pt x="292100" y="18345"/>
                  <a:pt x="288282" y="14766"/>
                  <a:pt x="283633" y="12700"/>
                </a:cubicBezTo>
                <a:cubicBezTo>
                  <a:pt x="266054" y="4887"/>
                  <a:pt x="255176" y="3622"/>
                  <a:pt x="237066" y="0"/>
                </a:cubicBezTo>
                <a:cubicBezTo>
                  <a:pt x="218722" y="1411"/>
                  <a:pt x="200206" y="1364"/>
                  <a:pt x="182033" y="4233"/>
                </a:cubicBezTo>
                <a:cubicBezTo>
                  <a:pt x="173218" y="5625"/>
                  <a:pt x="165100" y="9878"/>
                  <a:pt x="156633" y="12700"/>
                </a:cubicBezTo>
                <a:lnTo>
                  <a:pt x="143933" y="16933"/>
                </a:lnTo>
                <a:cubicBezTo>
                  <a:pt x="139700" y="18344"/>
                  <a:pt x="134946" y="18692"/>
                  <a:pt x="131233" y="21167"/>
                </a:cubicBezTo>
                <a:cubicBezTo>
                  <a:pt x="114820" y="32108"/>
                  <a:pt x="123360" y="28024"/>
                  <a:pt x="105833" y="33867"/>
                </a:cubicBezTo>
                <a:cubicBezTo>
                  <a:pt x="96583" y="47741"/>
                  <a:pt x="130527" y="38100"/>
                  <a:pt x="131233" y="42333"/>
                </a:cubicBezTo>
                <a:close/>
              </a:path>
            </a:pathLst>
          </a:custGeom>
          <a:solidFill>
            <a:srgbClr val="FFCCCC"/>
          </a:solidFill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Forma Livre 12"/>
          <p:cNvSpPr/>
          <p:nvPr/>
        </p:nvSpPr>
        <p:spPr>
          <a:xfrm rot="1894045">
            <a:off x="4423768" y="3824725"/>
            <a:ext cx="98928" cy="278624"/>
          </a:xfrm>
          <a:custGeom>
            <a:avLst/>
            <a:gdLst>
              <a:gd name="connsiteX0" fmla="*/ 131233 w 533521"/>
              <a:gd name="connsiteY0" fmla="*/ 42333 h 499533"/>
              <a:gd name="connsiteX1" fmla="*/ 110066 w 533521"/>
              <a:gd name="connsiteY1" fmla="*/ 59267 h 499533"/>
              <a:gd name="connsiteX2" fmla="*/ 84666 w 533521"/>
              <a:gd name="connsiteY2" fmla="*/ 76200 h 499533"/>
              <a:gd name="connsiteX3" fmla="*/ 59266 w 533521"/>
              <a:gd name="connsiteY3" fmla="*/ 101600 h 499533"/>
              <a:gd name="connsiteX4" fmla="*/ 38100 w 533521"/>
              <a:gd name="connsiteY4" fmla="*/ 122767 h 499533"/>
              <a:gd name="connsiteX5" fmla="*/ 29633 w 533521"/>
              <a:gd name="connsiteY5" fmla="*/ 135467 h 499533"/>
              <a:gd name="connsiteX6" fmla="*/ 16933 w 533521"/>
              <a:gd name="connsiteY6" fmla="*/ 182033 h 499533"/>
              <a:gd name="connsiteX7" fmla="*/ 8466 w 533521"/>
              <a:gd name="connsiteY7" fmla="*/ 275167 h 499533"/>
              <a:gd name="connsiteX8" fmla="*/ 0 w 533521"/>
              <a:gd name="connsiteY8" fmla="*/ 372533 h 499533"/>
              <a:gd name="connsiteX9" fmla="*/ 4233 w 533521"/>
              <a:gd name="connsiteY9" fmla="*/ 414867 h 499533"/>
              <a:gd name="connsiteX10" fmla="*/ 8466 w 533521"/>
              <a:gd name="connsiteY10" fmla="*/ 427567 h 499533"/>
              <a:gd name="connsiteX11" fmla="*/ 21166 w 533521"/>
              <a:gd name="connsiteY11" fmla="*/ 440267 h 499533"/>
              <a:gd name="connsiteX12" fmla="*/ 29633 w 533521"/>
              <a:gd name="connsiteY12" fmla="*/ 452967 h 499533"/>
              <a:gd name="connsiteX13" fmla="*/ 55033 w 533521"/>
              <a:gd name="connsiteY13" fmla="*/ 469900 h 499533"/>
              <a:gd name="connsiteX14" fmla="*/ 84666 w 533521"/>
              <a:gd name="connsiteY14" fmla="*/ 486833 h 499533"/>
              <a:gd name="connsiteX15" fmla="*/ 110066 w 533521"/>
              <a:gd name="connsiteY15" fmla="*/ 495300 h 499533"/>
              <a:gd name="connsiteX16" fmla="*/ 165100 w 533521"/>
              <a:gd name="connsiteY16" fmla="*/ 499533 h 499533"/>
              <a:gd name="connsiteX17" fmla="*/ 300566 w 533521"/>
              <a:gd name="connsiteY17" fmla="*/ 495300 h 499533"/>
              <a:gd name="connsiteX18" fmla="*/ 317500 w 533521"/>
              <a:gd name="connsiteY18" fmla="*/ 491067 h 499533"/>
              <a:gd name="connsiteX19" fmla="*/ 342900 w 533521"/>
              <a:gd name="connsiteY19" fmla="*/ 478367 h 499533"/>
              <a:gd name="connsiteX20" fmla="*/ 368300 w 533521"/>
              <a:gd name="connsiteY20" fmla="*/ 461433 h 499533"/>
              <a:gd name="connsiteX21" fmla="*/ 389466 w 533521"/>
              <a:gd name="connsiteY21" fmla="*/ 427567 h 499533"/>
              <a:gd name="connsiteX22" fmla="*/ 397933 w 533521"/>
              <a:gd name="connsiteY22" fmla="*/ 414867 h 499533"/>
              <a:gd name="connsiteX23" fmla="*/ 410633 w 533521"/>
              <a:gd name="connsiteY23" fmla="*/ 406400 h 499533"/>
              <a:gd name="connsiteX24" fmla="*/ 414866 w 533521"/>
              <a:gd name="connsiteY24" fmla="*/ 393700 h 499533"/>
              <a:gd name="connsiteX25" fmla="*/ 436033 w 533521"/>
              <a:gd name="connsiteY25" fmla="*/ 372533 h 499533"/>
              <a:gd name="connsiteX26" fmla="*/ 444500 w 533521"/>
              <a:gd name="connsiteY26" fmla="*/ 359833 h 499533"/>
              <a:gd name="connsiteX27" fmla="*/ 457200 w 533521"/>
              <a:gd name="connsiteY27" fmla="*/ 351367 h 499533"/>
              <a:gd name="connsiteX28" fmla="*/ 474133 w 533521"/>
              <a:gd name="connsiteY28" fmla="*/ 325967 h 499533"/>
              <a:gd name="connsiteX29" fmla="*/ 482600 w 533521"/>
              <a:gd name="connsiteY29" fmla="*/ 313267 h 499533"/>
              <a:gd name="connsiteX30" fmla="*/ 499533 w 533521"/>
              <a:gd name="connsiteY30" fmla="*/ 287867 h 499533"/>
              <a:gd name="connsiteX31" fmla="*/ 516466 w 533521"/>
              <a:gd name="connsiteY31" fmla="*/ 262467 h 499533"/>
              <a:gd name="connsiteX32" fmla="*/ 524933 w 533521"/>
              <a:gd name="connsiteY32" fmla="*/ 249767 h 499533"/>
              <a:gd name="connsiteX33" fmla="*/ 533400 w 533521"/>
              <a:gd name="connsiteY33" fmla="*/ 224367 h 499533"/>
              <a:gd name="connsiteX34" fmla="*/ 529166 w 533521"/>
              <a:gd name="connsiteY34" fmla="*/ 190500 h 499533"/>
              <a:gd name="connsiteX35" fmla="*/ 524933 w 533521"/>
              <a:gd name="connsiteY35" fmla="*/ 177800 h 499533"/>
              <a:gd name="connsiteX36" fmla="*/ 495300 w 533521"/>
              <a:gd name="connsiteY36" fmla="*/ 143933 h 499533"/>
              <a:gd name="connsiteX37" fmla="*/ 482600 w 533521"/>
              <a:gd name="connsiteY37" fmla="*/ 139700 h 499533"/>
              <a:gd name="connsiteX38" fmla="*/ 469900 w 533521"/>
              <a:gd name="connsiteY38" fmla="*/ 131233 h 499533"/>
              <a:gd name="connsiteX39" fmla="*/ 444500 w 533521"/>
              <a:gd name="connsiteY39" fmla="*/ 118533 h 499533"/>
              <a:gd name="connsiteX40" fmla="*/ 431800 w 533521"/>
              <a:gd name="connsiteY40" fmla="*/ 105833 h 499533"/>
              <a:gd name="connsiteX41" fmla="*/ 419100 w 533521"/>
              <a:gd name="connsiteY41" fmla="*/ 97367 h 499533"/>
              <a:gd name="connsiteX42" fmla="*/ 385233 w 533521"/>
              <a:gd name="connsiteY42" fmla="*/ 71967 h 499533"/>
              <a:gd name="connsiteX43" fmla="*/ 342900 w 533521"/>
              <a:gd name="connsiteY43" fmla="*/ 50800 h 499533"/>
              <a:gd name="connsiteX44" fmla="*/ 309033 w 533521"/>
              <a:gd name="connsiteY44" fmla="*/ 25400 h 499533"/>
              <a:gd name="connsiteX45" fmla="*/ 296333 w 533521"/>
              <a:gd name="connsiteY45" fmla="*/ 21167 h 499533"/>
              <a:gd name="connsiteX46" fmla="*/ 283633 w 533521"/>
              <a:gd name="connsiteY46" fmla="*/ 12700 h 499533"/>
              <a:gd name="connsiteX47" fmla="*/ 237066 w 533521"/>
              <a:gd name="connsiteY47" fmla="*/ 0 h 499533"/>
              <a:gd name="connsiteX48" fmla="*/ 182033 w 533521"/>
              <a:gd name="connsiteY48" fmla="*/ 4233 h 499533"/>
              <a:gd name="connsiteX49" fmla="*/ 156633 w 533521"/>
              <a:gd name="connsiteY49" fmla="*/ 12700 h 499533"/>
              <a:gd name="connsiteX50" fmla="*/ 143933 w 533521"/>
              <a:gd name="connsiteY50" fmla="*/ 16933 h 499533"/>
              <a:gd name="connsiteX51" fmla="*/ 131233 w 533521"/>
              <a:gd name="connsiteY51" fmla="*/ 21167 h 499533"/>
              <a:gd name="connsiteX52" fmla="*/ 105833 w 533521"/>
              <a:gd name="connsiteY52" fmla="*/ 33867 h 499533"/>
              <a:gd name="connsiteX53" fmla="*/ 131233 w 533521"/>
              <a:gd name="connsiteY53" fmla="*/ 42333 h 49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33521" h="499533">
                <a:moveTo>
                  <a:pt x="131233" y="42333"/>
                </a:moveTo>
                <a:cubicBezTo>
                  <a:pt x="131939" y="46566"/>
                  <a:pt x="117374" y="53952"/>
                  <a:pt x="110066" y="59267"/>
                </a:cubicBezTo>
                <a:cubicBezTo>
                  <a:pt x="101837" y="65252"/>
                  <a:pt x="91861" y="69005"/>
                  <a:pt x="84666" y="76200"/>
                </a:cubicBezTo>
                <a:cubicBezTo>
                  <a:pt x="76199" y="84667"/>
                  <a:pt x="65907" y="91637"/>
                  <a:pt x="59266" y="101600"/>
                </a:cubicBezTo>
                <a:cubicBezTo>
                  <a:pt x="47978" y="118533"/>
                  <a:pt x="55033" y="111478"/>
                  <a:pt x="38100" y="122767"/>
                </a:cubicBezTo>
                <a:cubicBezTo>
                  <a:pt x="35278" y="127000"/>
                  <a:pt x="31699" y="130818"/>
                  <a:pt x="29633" y="135467"/>
                </a:cubicBezTo>
                <a:cubicBezTo>
                  <a:pt x="21820" y="153046"/>
                  <a:pt x="20555" y="163924"/>
                  <a:pt x="16933" y="182033"/>
                </a:cubicBezTo>
                <a:cubicBezTo>
                  <a:pt x="14111" y="213078"/>
                  <a:pt x="10195" y="244042"/>
                  <a:pt x="8466" y="275167"/>
                </a:cubicBezTo>
                <a:cubicBezTo>
                  <a:pt x="3834" y="358551"/>
                  <a:pt x="9222" y="326422"/>
                  <a:pt x="0" y="372533"/>
                </a:cubicBezTo>
                <a:cubicBezTo>
                  <a:pt x="1411" y="386644"/>
                  <a:pt x="2077" y="400850"/>
                  <a:pt x="4233" y="414867"/>
                </a:cubicBezTo>
                <a:cubicBezTo>
                  <a:pt x="4911" y="419277"/>
                  <a:pt x="5991" y="423854"/>
                  <a:pt x="8466" y="427567"/>
                </a:cubicBezTo>
                <a:cubicBezTo>
                  <a:pt x="11787" y="432548"/>
                  <a:pt x="17333" y="435668"/>
                  <a:pt x="21166" y="440267"/>
                </a:cubicBezTo>
                <a:cubicBezTo>
                  <a:pt x="24423" y="444176"/>
                  <a:pt x="25804" y="449617"/>
                  <a:pt x="29633" y="452967"/>
                </a:cubicBezTo>
                <a:cubicBezTo>
                  <a:pt x="37291" y="459668"/>
                  <a:pt x="46566" y="464256"/>
                  <a:pt x="55033" y="469900"/>
                </a:cubicBezTo>
                <a:cubicBezTo>
                  <a:pt x="66491" y="477539"/>
                  <a:pt x="71234" y="481460"/>
                  <a:pt x="84666" y="486833"/>
                </a:cubicBezTo>
                <a:cubicBezTo>
                  <a:pt x="92952" y="490148"/>
                  <a:pt x="101168" y="494616"/>
                  <a:pt x="110066" y="495300"/>
                </a:cubicBezTo>
                <a:lnTo>
                  <a:pt x="165100" y="499533"/>
                </a:lnTo>
                <a:cubicBezTo>
                  <a:pt x="210255" y="498122"/>
                  <a:pt x="255458" y="497806"/>
                  <a:pt x="300566" y="495300"/>
                </a:cubicBezTo>
                <a:cubicBezTo>
                  <a:pt x="306375" y="494977"/>
                  <a:pt x="312152" y="493359"/>
                  <a:pt x="317500" y="491067"/>
                </a:cubicBezTo>
                <a:cubicBezTo>
                  <a:pt x="374944" y="466449"/>
                  <a:pt x="289387" y="496203"/>
                  <a:pt x="342900" y="478367"/>
                </a:cubicBezTo>
                <a:cubicBezTo>
                  <a:pt x="351367" y="472722"/>
                  <a:pt x="365082" y="471087"/>
                  <a:pt x="368300" y="461433"/>
                </a:cubicBezTo>
                <a:cubicBezTo>
                  <a:pt x="378375" y="431206"/>
                  <a:pt x="369340" y="440983"/>
                  <a:pt x="389466" y="427567"/>
                </a:cubicBezTo>
                <a:cubicBezTo>
                  <a:pt x="392288" y="423334"/>
                  <a:pt x="394335" y="418465"/>
                  <a:pt x="397933" y="414867"/>
                </a:cubicBezTo>
                <a:cubicBezTo>
                  <a:pt x="401531" y="411269"/>
                  <a:pt x="407455" y="410373"/>
                  <a:pt x="410633" y="406400"/>
                </a:cubicBezTo>
                <a:cubicBezTo>
                  <a:pt x="413421" y="402915"/>
                  <a:pt x="412870" y="397691"/>
                  <a:pt x="414866" y="393700"/>
                </a:cubicBezTo>
                <a:cubicBezTo>
                  <a:pt x="421921" y="379590"/>
                  <a:pt x="423334" y="380999"/>
                  <a:pt x="436033" y="372533"/>
                </a:cubicBezTo>
                <a:cubicBezTo>
                  <a:pt x="438855" y="368300"/>
                  <a:pt x="440902" y="363431"/>
                  <a:pt x="444500" y="359833"/>
                </a:cubicBezTo>
                <a:cubicBezTo>
                  <a:pt x="448098" y="356236"/>
                  <a:pt x="453850" y="355196"/>
                  <a:pt x="457200" y="351367"/>
                </a:cubicBezTo>
                <a:cubicBezTo>
                  <a:pt x="463901" y="343709"/>
                  <a:pt x="468489" y="334434"/>
                  <a:pt x="474133" y="325967"/>
                </a:cubicBezTo>
                <a:lnTo>
                  <a:pt x="482600" y="313267"/>
                </a:lnTo>
                <a:cubicBezTo>
                  <a:pt x="490696" y="288978"/>
                  <a:pt x="481035" y="311650"/>
                  <a:pt x="499533" y="287867"/>
                </a:cubicBezTo>
                <a:cubicBezTo>
                  <a:pt x="505780" y="279835"/>
                  <a:pt x="510822" y="270934"/>
                  <a:pt x="516466" y="262467"/>
                </a:cubicBezTo>
                <a:lnTo>
                  <a:pt x="524933" y="249767"/>
                </a:lnTo>
                <a:cubicBezTo>
                  <a:pt x="527755" y="241300"/>
                  <a:pt x="534507" y="233223"/>
                  <a:pt x="533400" y="224367"/>
                </a:cubicBezTo>
                <a:cubicBezTo>
                  <a:pt x="531989" y="213078"/>
                  <a:pt x="531201" y="201693"/>
                  <a:pt x="529166" y="190500"/>
                </a:cubicBezTo>
                <a:cubicBezTo>
                  <a:pt x="528368" y="186110"/>
                  <a:pt x="527100" y="181701"/>
                  <a:pt x="524933" y="177800"/>
                </a:cubicBezTo>
                <a:cubicBezTo>
                  <a:pt x="515165" y="160217"/>
                  <a:pt x="511473" y="152019"/>
                  <a:pt x="495300" y="143933"/>
                </a:cubicBezTo>
                <a:cubicBezTo>
                  <a:pt x="491309" y="141937"/>
                  <a:pt x="486833" y="141111"/>
                  <a:pt x="482600" y="139700"/>
                </a:cubicBezTo>
                <a:cubicBezTo>
                  <a:pt x="478367" y="136878"/>
                  <a:pt x="474451" y="133508"/>
                  <a:pt x="469900" y="131233"/>
                </a:cubicBezTo>
                <a:cubicBezTo>
                  <a:pt x="450805" y="121686"/>
                  <a:pt x="462701" y="133700"/>
                  <a:pt x="444500" y="118533"/>
                </a:cubicBezTo>
                <a:cubicBezTo>
                  <a:pt x="439901" y="114700"/>
                  <a:pt x="436399" y="109666"/>
                  <a:pt x="431800" y="105833"/>
                </a:cubicBezTo>
                <a:cubicBezTo>
                  <a:pt x="427891" y="102576"/>
                  <a:pt x="423170" y="100420"/>
                  <a:pt x="419100" y="97367"/>
                </a:cubicBezTo>
                <a:cubicBezTo>
                  <a:pt x="412862" y="92689"/>
                  <a:pt x="394808" y="76755"/>
                  <a:pt x="385233" y="71967"/>
                </a:cubicBezTo>
                <a:cubicBezTo>
                  <a:pt x="354808" y="56755"/>
                  <a:pt x="372335" y="71404"/>
                  <a:pt x="342900" y="50800"/>
                </a:cubicBezTo>
                <a:cubicBezTo>
                  <a:pt x="335119" y="45353"/>
                  <a:pt x="319476" y="30622"/>
                  <a:pt x="309033" y="25400"/>
                </a:cubicBezTo>
                <a:cubicBezTo>
                  <a:pt x="305042" y="23404"/>
                  <a:pt x="300566" y="22578"/>
                  <a:pt x="296333" y="21167"/>
                </a:cubicBezTo>
                <a:cubicBezTo>
                  <a:pt x="292100" y="18345"/>
                  <a:pt x="288282" y="14766"/>
                  <a:pt x="283633" y="12700"/>
                </a:cubicBezTo>
                <a:cubicBezTo>
                  <a:pt x="266054" y="4887"/>
                  <a:pt x="255176" y="3622"/>
                  <a:pt x="237066" y="0"/>
                </a:cubicBezTo>
                <a:cubicBezTo>
                  <a:pt x="218722" y="1411"/>
                  <a:pt x="200206" y="1364"/>
                  <a:pt x="182033" y="4233"/>
                </a:cubicBezTo>
                <a:cubicBezTo>
                  <a:pt x="173218" y="5625"/>
                  <a:pt x="165100" y="9878"/>
                  <a:pt x="156633" y="12700"/>
                </a:cubicBezTo>
                <a:lnTo>
                  <a:pt x="143933" y="16933"/>
                </a:lnTo>
                <a:cubicBezTo>
                  <a:pt x="139700" y="18344"/>
                  <a:pt x="134946" y="18692"/>
                  <a:pt x="131233" y="21167"/>
                </a:cubicBezTo>
                <a:cubicBezTo>
                  <a:pt x="114820" y="32108"/>
                  <a:pt x="123360" y="28024"/>
                  <a:pt x="105833" y="33867"/>
                </a:cubicBezTo>
                <a:cubicBezTo>
                  <a:pt x="96583" y="47741"/>
                  <a:pt x="130527" y="38100"/>
                  <a:pt x="131233" y="42333"/>
                </a:cubicBezTo>
                <a:close/>
              </a:path>
            </a:pathLst>
          </a:custGeom>
          <a:solidFill>
            <a:srgbClr val="FFCCCC"/>
          </a:solidFill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Forma Livre 13"/>
          <p:cNvSpPr/>
          <p:nvPr/>
        </p:nvSpPr>
        <p:spPr>
          <a:xfrm rot="1894045">
            <a:off x="4414435" y="3947570"/>
            <a:ext cx="98928" cy="278624"/>
          </a:xfrm>
          <a:custGeom>
            <a:avLst/>
            <a:gdLst>
              <a:gd name="connsiteX0" fmla="*/ 131233 w 533521"/>
              <a:gd name="connsiteY0" fmla="*/ 42333 h 499533"/>
              <a:gd name="connsiteX1" fmla="*/ 110066 w 533521"/>
              <a:gd name="connsiteY1" fmla="*/ 59267 h 499533"/>
              <a:gd name="connsiteX2" fmla="*/ 84666 w 533521"/>
              <a:gd name="connsiteY2" fmla="*/ 76200 h 499533"/>
              <a:gd name="connsiteX3" fmla="*/ 59266 w 533521"/>
              <a:gd name="connsiteY3" fmla="*/ 101600 h 499533"/>
              <a:gd name="connsiteX4" fmla="*/ 38100 w 533521"/>
              <a:gd name="connsiteY4" fmla="*/ 122767 h 499533"/>
              <a:gd name="connsiteX5" fmla="*/ 29633 w 533521"/>
              <a:gd name="connsiteY5" fmla="*/ 135467 h 499533"/>
              <a:gd name="connsiteX6" fmla="*/ 16933 w 533521"/>
              <a:gd name="connsiteY6" fmla="*/ 182033 h 499533"/>
              <a:gd name="connsiteX7" fmla="*/ 8466 w 533521"/>
              <a:gd name="connsiteY7" fmla="*/ 275167 h 499533"/>
              <a:gd name="connsiteX8" fmla="*/ 0 w 533521"/>
              <a:gd name="connsiteY8" fmla="*/ 372533 h 499533"/>
              <a:gd name="connsiteX9" fmla="*/ 4233 w 533521"/>
              <a:gd name="connsiteY9" fmla="*/ 414867 h 499533"/>
              <a:gd name="connsiteX10" fmla="*/ 8466 w 533521"/>
              <a:gd name="connsiteY10" fmla="*/ 427567 h 499533"/>
              <a:gd name="connsiteX11" fmla="*/ 21166 w 533521"/>
              <a:gd name="connsiteY11" fmla="*/ 440267 h 499533"/>
              <a:gd name="connsiteX12" fmla="*/ 29633 w 533521"/>
              <a:gd name="connsiteY12" fmla="*/ 452967 h 499533"/>
              <a:gd name="connsiteX13" fmla="*/ 55033 w 533521"/>
              <a:gd name="connsiteY13" fmla="*/ 469900 h 499533"/>
              <a:gd name="connsiteX14" fmla="*/ 84666 w 533521"/>
              <a:gd name="connsiteY14" fmla="*/ 486833 h 499533"/>
              <a:gd name="connsiteX15" fmla="*/ 110066 w 533521"/>
              <a:gd name="connsiteY15" fmla="*/ 495300 h 499533"/>
              <a:gd name="connsiteX16" fmla="*/ 165100 w 533521"/>
              <a:gd name="connsiteY16" fmla="*/ 499533 h 499533"/>
              <a:gd name="connsiteX17" fmla="*/ 300566 w 533521"/>
              <a:gd name="connsiteY17" fmla="*/ 495300 h 499533"/>
              <a:gd name="connsiteX18" fmla="*/ 317500 w 533521"/>
              <a:gd name="connsiteY18" fmla="*/ 491067 h 499533"/>
              <a:gd name="connsiteX19" fmla="*/ 342900 w 533521"/>
              <a:gd name="connsiteY19" fmla="*/ 478367 h 499533"/>
              <a:gd name="connsiteX20" fmla="*/ 368300 w 533521"/>
              <a:gd name="connsiteY20" fmla="*/ 461433 h 499533"/>
              <a:gd name="connsiteX21" fmla="*/ 389466 w 533521"/>
              <a:gd name="connsiteY21" fmla="*/ 427567 h 499533"/>
              <a:gd name="connsiteX22" fmla="*/ 397933 w 533521"/>
              <a:gd name="connsiteY22" fmla="*/ 414867 h 499533"/>
              <a:gd name="connsiteX23" fmla="*/ 410633 w 533521"/>
              <a:gd name="connsiteY23" fmla="*/ 406400 h 499533"/>
              <a:gd name="connsiteX24" fmla="*/ 414866 w 533521"/>
              <a:gd name="connsiteY24" fmla="*/ 393700 h 499533"/>
              <a:gd name="connsiteX25" fmla="*/ 436033 w 533521"/>
              <a:gd name="connsiteY25" fmla="*/ 372533 h 499533"/>
              <a:gd name="connsiteX26" fmla="*/ 444500 w 533521"/>
              <a:gd name="connsiteY26" fmla="*/ 359833 h 499533"/>
              <a:gd name="connsiteX27" fmla="*/ 457200 w 533521"/>
              <a:gd name="connsiteY27" fmla="*/ 351367 h 499533"/>
              <a:gd name="connsiteX28" fmla="*/ 474133 w 533521"/>
              <a:gd name="connsiteY28" fmla="*/ 325967 h 499533"/>
              <a:gd name="connsiteX29" fmla="*/ 482600 w 533521"/>
              <a:gd name="connsiteY29" fmla="*/ 313267 h 499533"/>
              <a:gd name="connsiteX30" fmla="*/ 499533 w 533521"/>
              <a:gd name="connsiteY30" fmla="*/ 287867 h 499533"/>
              <a:gd name="connsiteX31" fmla="*/ 516466 w 533521"/>
              <a:gd name="connsiteY31" fmla="*/ 262467 h 499533"/>
              <a:gd name="connsiteX32" fmla="*/ 524933 w 533521"/>
              <a:gd name="connsiteY32" fmla="*/ 249767 h 499533"/>
              <a:gd name="connsiteX33" fmla="*/ 533400 w 533521"/>
              <a:gd name="connsiteY33" fmla="*/ 224367 h 499533"/>
              <a:gd name="connsiteX34" fmla="*/ 529166 w 533521"/>
              <a:gd name="connsiteY34" fmla="*/ 190500 h 499533"/>
              <a:gd name="connsiteX35" fmla="*/ 524933 w 533521"/>
              <a:gd name="connsiteY35" fmla="*/ 177800 h 499533"/>
              <a:gd name="connsiteX36" fmla="*/ 495300 w 533521"/>
              <a:gd name="connsiteY36" fmla="*/ 143933 h 499533"/>
              <a:gd name="connsiteX37" fmla="*/ 482600 w 533521"/>
              <a:gd name="connsiteY37" fmla="*/ 139700 h 499533"/>
              <a:gd name="connsiteX38" fmla="*/ 469900 w 533521"/>
              <a:gd name="connsiteY38" fmla="*/ 131233 h 499533"/>
              <a:gd name="connsiteX39" fmla="*/ 444500 w 533521"/>
              <a:gd name="connsiteY39" fmla="*/ 118533 h 499533"/>
              <a:gd name="connsiteX40" fmla="*/ 431800 w 533521"/>
              <a:gd name="connsiteY40" fmla="*/ 105833 h 499533"/>
              <a:gd name="connsiteX41" fmla="*/ 419100 w 533521"/>
              <a:gd name="connsiteY41" fmla="*/ 97367 h 499533"/>
              <a:gd name="connsiteX42" fmla="*/ 385233 w 533521"/>
              <a:gd name="connsiteY42" fmla="*/ 71967 h 499533"/>
              <a:gd name="connsiteX43" fmla="*/ 342900 w 533521"/>
              <a:gd name="connsiteY43" fmla="*/ 50800 h 499533"/>
              <a:gd name="connsiteX44" fmla="*/ 309033 w 533521"/>
              <a:gd name="connsiteY44" fmla="*/ 25400 h 499533"/>
              <a:gd name="connsiteX45" fmla="*/ 296333 w 533521"/>
              <a:gd name="connsiteY45" fmla="*/ 21167 h 499533"/>
              <a:gd name="connsiteX46" fmla="*/ 283633 w 533521"/>
              <a:gd name="connsiteY46" fmla="*/ 12700 h 499533"/>
              <a:gd name="connsiteX47" fmla="*/ 237066 w 533521"/>
              <a:gd name="connsiteY47" fmla="*/ 0 h 499533"/>
              <a:gd name="connsiteX48" fmla="*/ 182033 w 533521"/>
              <a:gd name="connsiteY48" fmla="*/ 4233 h 499533"/>
              <a:gd name="connsiteX49" fmla="*/ 156633 w 533521"/>
              <a:gd name="connsiteY49" fmla="*/ 12700 h 499533"/>
              <a:gd name="connsiteX50" fmla="*/ 143933 w 533521"/>
              <a:gd name="connsiteY50" fmla="*/ 16933 h 499533"/>
              <a:gd name="connsiteX51" fmla="*/ 131233 w 533521"/>
              <a:gd name="connsiteY51" fmla="*/ 21167 h 499533"/>
              <a:gd name="connsiteX52" fmla="*/ 105833 w 533521"/>
              <a:gd name="connsiteY52" fmla="*/ 33867 h 499533"/>
              <a:gd name="connsiteX53" fmla="*/ 131233 w 533521"/>
              <a:gd name="connsiteY53" fmla="*/ 42333 h 49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33521" h="499533">
                <a:moveTo>
                  <a:pt x="131233" y="42333"/>
                </a:moveTo>
                <a:cubicBezTo>
                  <a:pt x="131939" y="46566"/>
                  <a:pt x="117374" y="53952"/>
                  <a:pt x="110066" y="59267"/>
                </a:cubicBezTo>
                <a:cubicBezTo>
                  <a:pt x="101837" y="65252"/>
                  <a:pt x="91861" y="69005"/>
                  <a:pt x="84666" y="76200"/>
                </a:cubicBezTo>
                <a:cubicBezTo>
                  <a:pt x="76199" y="84667"/>
                  <a:pt x="65907" y="91637"/>
                  <a:pt x="59266" y="101600"/>
                </a:cubicBezTo>
                <a:cubicBezTo>
                  <a:pt x="47978" y="118533"/>
                  <a:pt x="55033" y="111478"/>
                  <a:pt x="38100" y="122767"/>
                </a:cubicBezTo>
                <a:cubicBezTo>
                  <a:pt x="35278" y="127000"/>
                  <a:pt x="31699" y="130818"/>
                  <a:pt x="29633" y="135467"/>
                </a:cubicBezTo>
                <a:cubicBezTo>
                  <a:pt x="21820" y="153046"/>
                  <a:pt x="20555" y="163924"/>
                  <a:pt x="16933" y="182033"/>
                </a:cubicBezTo>
                <a:cubicBezTo>
                  <a:pt x="14111" y="213078"/>
                  <a:pt x="10195" y="244042"/>
                  <a:pt x="8466" y="275167"/>
                </a:cubicBezTo>
                <a:cubicBezTo>
                  <a:pt x="3834" y="358551"/>
                  <a:pt x="9222" y="326422"/>
                  <a:pt x="0" y="372533"/>
                </a:cubicBezTo>
                <a:cubicBezTo>
                  <a:pt x="1411" y="386644"/>
                  <a:pt x="2077" y="400850"/>
                  <a:pt x="4233" y="414867"/>
                </a:cubicBezTo>
                <a:cubicBezTo>
                  <a:pt x="4911" y="419277"/>
                  <a:pt x="5991" y="423854"/>
                  <a:pt x="8466" y="427567"/>
                </a:cubicBezTo>
                <a:cubicBezTo>
                  <a:pt x="11787" y="432548"/>
                  <a:pt x="17333" y="435668"/>
                  <a:pt x="21166" y="440267"/>
                </a:cubicBezTo>
                <a:cubicBezTo>
                  <a:pt x="24423" y="444176"/>
                  <a:pt x="25804" y="449617"/>
                  <a:pt x="29633" y="452967"/>
                </a:cubicBezTo>
                <a:cubicBezTo>
                  <a:pt x="37291" y="459668"/>
                  <a:pt x="46566" y="464256"/>
                  <a:pt x="55033" y="469900"/>
                </a:cubicBezTo>
                <a:cubicBezTo>
                  <a:pt x="66491" y="477539"/>
                  <a:pt x="71234" y="481460"/>
                  <a:pt x="84666" y="486833"/>
                </a:cubicBezTo>
                <a:cubicBezTo>
                  <a:pt x="92952" y="490148"/>
                  <a:pt x="101168" y="494616"/>
                  <a:pt x="110066" y="495300"/>
                </a:cubicBezTo>
                <a:lnTo>
                  <a:pt x="165100" y="499533"/>
                </a:lnTo>
                <a:cubicBezTo>
                  <a:pt x="210255" y="498122"/>
                  <a:pt x="255458" y="497806"/>
                  <a:pt x="300566" y="495300"/>
                </a:cubicBezTo>
                <a:cubicBezTo>
                  <a:pt x="306375" y="494977"/>
                  <a:pt x="312152" y="493359"/>
                  <a:pt x="317500" y="491067"/>
                </a:cubicBezTo>
                <a:cubicBezTo>
                  <a:pt x="374944" y="466449"/>
                  <a:pt x="289387" y="496203"/>
                  <a:pt x="342900" y="478367"/>
                </a:cubicBezTo>
                <a:cubicBezTo>
                  <a:pt x="351367" y="472722"/>
                  <a:pt x="365082" y="471087"/>
                  <a:pt x="368300" y="461433"/>
                </a:cubicBezTo>
                <a:cubicBezTo>
                  <a:pt x="378375" y="431206"/>
                  <a:pt x="369340" y="440983"/>
                  <a:pt x="389466" y="427567"/>
                </a:cubicBezTo>
                <a:cubicBezTo>
                  <a:pt x="392288" y="423334"/>
                  <a:pt x="394335" y="418465"/>
                  <a:pt x="397933" y="414867"/>
                </a:cubicBezTo>
                <a:cubicBezTo>
                  <a:pt x="401531" y="411269"/>
                  <a:pt x="407455" y="410373"/>
                  <a:pt x="410633" y="406400"/>
                </a:cubicBezTo>
                <a:cubicBezTo>
                  <a:pt x="413421" y="402915"/>
                  <a:pt x="412870" y="397691"/>
                  <a:pt x="414866" y="393700"/>
                </a:cubicBezTo>
                <a:cubicBezTo>
                  <a:pt x="421921" y="379590"/>
                  <a:pt x="423334" y="380999"/>
                  <a:pt x="436033" y="372533"/>
                </a:cubicBezTo>
                <a:cubicBezTo>
                  <a:pt x="438855" y="368300"/>
                  <a:pt x="440902" y="363431"/>
                  <a:pt x="444500" y="359833"/>
                </a:cubicBezTo>
                <a:cubicBezTo>
                  <a:pt x="448098" y="356236"/>
                  <a:pt x="453850" y="355196"/>
                  <a:pt x="457200" y="351367"/>
                </a:cubicBezTo>
                <a:cubicBezTo>
                  <a:pt x="463901" y="343709"/>
                  <a:pt x="468489" y="334434"/>
                  <a:pt x="474133" y="325967"/>
                </a:cubicBezTo>
                <a:lnTo>
                  <a:pt x="482600" y="313267"/>
                </a:lnTo>
                <a:cubicBezTo>
                  <a:pt x="490696" y="288978"/>
                  <a:pt x="481035" y="311650"/>
                  <a:pt x="499533" y="287867"/>
                </a:cubicBezTo>
                <a:cubicBezTo>
                  <a:pt x="505780" y="279835"/>
                  <a:pt x="510822" y="270934"/>
                  <a:pt x="516466" y="262467"/>
                </a:cubicBezTo>
                <a:lnTo>
                  <a:pt x="524933" y="249767"/>
                </a:lnTo>
                <a:cubicBezTo>
                  <a:pt x="527755" y="241300"/>
                  <a:pt x="534507" y="233223"/>
                  <a:pt x="533400" y="224367"/>
                </a:cubicBezTo>
                <a:cubicBezTo>
                  <a:pt x="531989" y="213078"/>
                  <a:pt x="531201" y="201693"/>
                  <a:pt x="529166" y="190500"/>
                </a:cubicBezTo>
                <a:cubicBezTo>
                  <a:pt x="528368" y="186110"/>
                  <a:pt x="527100" y="181701"/>
                  <a:pt x="524933" y="177800"/>
                </a:cubicBezTo>
                <a:cubicBezTo>
                  <a:pt x="515165" y="160217"/>
                  <a:pt x="511473" y="152019"/>
                  <a:pt x="495300" y="143933"/>
                </a:cubicBezTo>
                <a:cubicBezTo>
                  <a:pt x="491309" y="141937"/>
                  <a:pt x="486833" y="141111"/>
                  <a:pt x="482600" y="139700"/>
                </a:cubicBezTo>
                <a:cubicBezTo>
                  <a:pt x="478367" y="136878"/>
                  <a:pt x="474451" y="133508"/>
                  <a:pt x="469900" y="131233"/>
                </a:cubicBezTo>
                <a:cubicBezTo>
                  <a:pt x="450805" y="121686"/>
                  <a:pt x="462701" y="133700"/>
                  <a:pt x="444500" y="118533"/>
                </a:cubicBezTo>
                <a:cubicBezTo>
                  <a:pt x="439901" y="114700"/>
                  <a:pt x="436399" y="109666"/>
                  <a:pt x="431800" y="105833"/>
                </a:cubicBezTo>
                <a:cubicBezTo>
                  <a:pt x="427891" y="102576"/>
                  <a:pt x="423170" y="100420"/>
                  <a:pt x="419100" y="97367"/>
                </a:cubicBezTo>
                <a:cubicBezTo>
                  <a:pt x="412862" y="92689"/>
                  <a:pt x="394808" y="76755"/>
                  <a:pt x="385233" y="71967"/>
                </a:cubicBezTo>
                <a:cubicBezTo>
                  <a:pt x="354808" y="56755"/>
                  <a:pt x="372335" y="71404"/>
                  <a:pt x="342900" y="50800"/>
                </a:cubicBezTo>
                <a:cubicBezTo>
                  <a:pt x="335119" y="45353"/>
                  <a:pt x="319476" y="30622"/>
                  <a:pt x="309033" y="25400"/>
                </a:cubicBezTo>
                <a:cubicBezTo>
                  <a:pt x="305042" y="23404"/>
                  <a:pt x="300566" y="22578"/>
                  <a:pt x="296333" y="21167"/>
                </a:cubicBezTo>
                <a:cubicBezTo>
                  <a:pt x="292100" y="18345"/>
                  <a:pt x="288282" y="14766"/>
                  <a:pt x="283633" y="12700"/>
                </a:cubicBezTo>
                <a:cubicBezTo>
                  <a:pt x="266054" y="4887"/>
                  <a:pt x="255176" y="3622"/>
                  <a:pt x="237066" y="0"/>
                </a:cubicBezTo>
                <a:cubicBezTo>
                  <a:pt x="218722" y="1411"/>
                  <a:pt x="200206" y="1364"/>
                  <a:pt x="182033" y="4233"/>
                </a:cubicBezTo>
                <a:cubicBezTo>
                  <a:pt x="173218" y="5625"/>
                  <a:pt x="165100" y="9878"/>
                  <a:pt x="156633" y="12700"/>
                </a:cubicBezTo>
                <a:lnTo>
                  <a:pt x="143933" y="16933"/>
                </a:lnTo>
                <a:cubicBezTo>
                  <a:pt x="139700" y="18344"/>
                  <a:pt x="134946" y="18692"/>
                  <a:pt x="131233" y="21167"/>
                </a:cubicBezTo>
                <a:cubicBezTo>
                  <a:pt x="114820" y="32108"/>
                  <a:pt x="123360" y="28024"/>
                  <a:pt x="105833" y="33867"/>
                </a:cubicBezTo>
                <a:cubicBezTo>
                  <a:pt x="96583" y="47741"/>
                  <a:pt x="130527" y="38100"/>
                  <a:pt x="131233" y="42333"/>
                </a:cubicBezTo>
                <a:close/>
              </a:path>
            </a:pathLst>
          </a:custGeom>
          <a:solidFill>
            <a:srgbClr val="FFCCCC"/>
          </a:solidFill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5908198">
            <a:off x="4212605" y="3848961"/>
            <a:ext cx="377960" cy="377960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645333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14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1165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629727" y="683568"/>
            <a:ext cx="5832648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b="1"/>
              <a:t>¡Me estoy cuidando cuando tomo medicamentos!</a:t>
            </a:r>
          </a:p>
          <a:p>
            <a:pPr>
              <a:lnSpc>
                <a:spcPct val="150000"/>
              </a:lnSpc>
            </a:pPr>
            <a:endParaRPr lang="es-ES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2736" y="1619672"/>
            <a:ext cx="3400532" cy="3400532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3268" y="2861471"/>
            <a:ext cx="1856052" cy="1856052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6047" y="5737855"/>
            <a:ext cx="2745905" cy="2745905"/>
          </a:xfrm>
          <a:prstGeom prst="rect">
            <a:avLst/>
          </a:prstGeom>
        </p:spPr>
      </p:pic>
      <p:sp>
        <p:nvSpPr>
          <p:cNvPr id="19" name="CaixaDeTexto 18"/>
          <p:cNvSpPr txBox="1"/>
          <p:nvPr/>
        </p:nvSpPr>
        <p:spPr>
          <a:xfrm>
            <a:off x="6453336" y="8774980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15</a:t>
            </a:r>
            <a:endParaRPr lang="pt-BR" dirty="0"/>
          </a:p>
        </p:txBody>
      </p:sp>
      <p:sp>
        <p:nvSpPr>
          <p:cNvPr id="2" name="Seta para Baixo 1"/>
          <p:cNvSpPr/>
          <p:nvPr/>
        </p:nvSpPr>
        <p:spPr>
          <a:xfrm>
            <a:off x="3284984" y="4355976"/>
            <a:ext cx="432048" cy="998872"/>
          </a:xfrm>
          <a:prstGeom prst="down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338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02332" y="680068"/>
            <a:ext cx="6345324" cy="9094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s-ES" dirty="0"/>
              <a:t> A veces mi cuerpo necesita un poco de ayuda extra para tener en sus manos   </a:t>
            </a:r>
          </a:p>
          <a:p>
            <a:pPr lvl="1">
              <a:lnSpc>
                <a:spcPct val="150000"/>
              </a:lnSpc>
            </a:pPr>
            <a:r>
              <a:rPr lang="es-ES" dirty="0"/>
              <a:t> sentirse bien y funcionar mejor.</a:t>
            </a:r>
          </a:p>
          <a:p>
            <a:pPr lvl="1">
              <a:lnSpc>
                <a:spcPct val="150000"/>
              </a:lnSpc>
            </a:pPr>
            <a:r>
              <a:rPr lang="es-ES" dirty="0"/>
              <a:t> </a:t>
            </a:r>
            <a:endParaRPr lang="pt-BR" dirty="0"/>
          </a:p>
          <a:p>
            <a:pPr lvl="1">
              <a:lnSpc>
                <a:spcPct val="150000"/>
              </a:lnSpc>
            </a:pPr>
            <a:endParaRPr lang="pt-BR" dirty="0" smtClean="0"/>
          </a:p>
          <a:p>
            <a:pPr lvl="1">
              <a:lnSpc>
                <a:spcPct val="150000"/>
              </a:lnSpc>
            </a:pPr>
            <a:endParaRPr lang="pt-BR" dirty="0"/>
          </a:p>
          <a:p>
            <a:pPr lvl="1">
              <a:lnSpc>
                <a:spcPct val="150000"/>
              </a:lnSpc>
            </a:pPr>
            <a:endParaRPr lang="pt-BR" dirty="0" smtClean="0"/>
          </a:p>
          <a:p>
            <a:pPr lvl="1">
              <a:lnSpc>
                <a:spcPct val="150000"/>
              </a:lnSpc>
            </a:pPr>
            <a:endParaRPr lang="pt-BR" dirty="0"/>
          </a:p>
          <a:p>
            <a:pPr lvl="1">
              <a:lnSpc>
                <a:spcPct val="150000"/>
              </a:lnSpc>
            </a:pPr>
            <a:endParaRPr lang="pt-BR" dirty="0" smtClean="0"/>
          </a:p>
          <a:p>
            <a:pPr lvl="1">
              <a:lnSpc>
                <a:spcPct val="150000"/>
              </a:lnSpc>
            </a:pPr>
            <a:endParaRPr lang="pt-BR" dirty="0"/>
          </a:p>
          <a:p>
            <a:pPr lvl="1">
              <a:lnSpc>
                <a:spcPct val="150000"/>
              </a:lnSpc>
            </a:pPr>
            <a:endParaRPr lang="pt-BR" dirty="0" smtClean="0"/>
          </a:p>
          <a:p>
            <a:pPr lvl="1">
              <a:lnSpc>
                <a:spcPct val="150000"/>
              </a:lnSpc>
            </a:pPr>
            <a:endParaRPr lang="pt-BR" dirty="0"/>
          </a:p>
          <a:p>
            <a:pPr lvl="1">
              <a:lnSpc>
                <a:spcPct val="150000"/>
              </a:lnSpc>
            </a:pPr>
            <a:endParaRPr lang="pt-BR" dirty="0" smtClean="0"/>
          </a:p>
          <a:p>
            <a:pPr lvl="1">
              <a:lnSpc>
                <a:spcPct val="150000"/>
              </a:lnSpc>
            </a:pPr>
            <a:endParaRPr lang="pt-BR" dirty="0" smtClean="0"/>
          </a:p>
          <a:p>
            <a:pPr lvl="1">
              <a:lnSpc>
                <a:spcPct val="150000"/>
              </a:lnSpc>
            </a:pPr>
            <a:endParaRPr lang="pt-BR" dirty="0"/>
          </a:p>
          <a:p>
            <a:pPr lvl="1">
              <a:lnSpc>
                <a:spcPct val="150000"/>
              </a:lnSpc>
            </a:pPr>
            <a:endParaRPr lang="pt-BR" dirty="0" smtClean="0"/>
          </a:p>
          <a:p>
            <a:pPr lvl="1">
              <a:lnSpc>
                <a:spcPct val="150000"/>
              </a:lnSpc>
            </a:pPr>
            <a:endParaRPr lang="pt-BR" dirty="0"/>
          </a:p>
          <a:p>
            <a:pPr algn="just"/>
            <a:endParaRPr lang="pt-BR" dirty="0"/>
          </a:p>
          <a:p>
            <a:pPr algn="just"/>
            <a:endParaRPr lang="pt-BR" dirty="0" smtClean="0"/>
          </a:p>
          <a:p>
            <a:pPr algn="just"/>
            <a:r>
              <a:rPr lang="pt-BR" dirty="0" smtClean="0"/>
              <a:t> </a:t>
            </a:r>
          </a:p>
          <a:p>
            <a:pPr algn="just"/>
            <a:endParaRPr lang="pt-BR" dirty="0"/>
          </a:p>
          <a:p>
            <a:pPr algn="just"/>
            <a:endParaRPr lang="pt-BR" dirty="0" smtClean="0"/>
          </a:p>
          <a:p>
            <a:pPr algn="just"/>
            <a:endParaRPr lang="pt-BR" dirty="0"/>
          </a:p>
          <a:p>
            <a:pPr algn="just"/>
            <a:endParaRPr lang="pt-BR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6547656" y="8790299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1</a:t>
            </a:r>
            <a:endParaRPr lang="pt-BR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0768" y="3846261"/>
            <a:ext cx="4435276" cy="4435276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7418" y="3047076"/>
            <a:ext cx="1575917" cy="1575917"/>
          </a:xfrm>
          <a:prstGeom prst="rect">
            <a:avLst/>
          </a:prstGeom>
        </p:spPr>
      </p:pic>
      <p:sp>
        <p:nvSpPr>
          <p:cNvPr id="15" name="Texto Explicativo em Elipse 14"/>
          <p:cNvSpPr/>
          <p:nvPr/>
        </p:nvSpPr>
        <p:spPr>
          <a:xfrm>
            <a:off x="1092869" y="2751726"/>
            <a:ext cx="1630104" cy="1181562"/>
          </a:xfrm>
          <a:prstGeom prst="wedgeEllipseCallout">
            <a:avLst>
              <a:gd name="adj1" fmla="val 41717"/>
              <a:gd name="adj2" fmla="val 57084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CaixaDeTexto 15"/>
          <p:cNvSpPr txBox="1"/>
          <p:nvPr/>
        </p:nvSpPr>
        <p:spPr>
          <a:xfrm>
            <a:off x="998549" y="2965431"/>
            <a:ext cx="1782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i="1" dirty="0" smtClean="0"/>
              <a:t>¡No </a:t>
            </a:r>
            <a:r>
              <a:rPr lang="pt-BR" sz="2400" i="1" dirty="0" err="1" smtClean="0"/>
              <a:t>estoy</a:t>
            </a:r>
            <a:r>
              <a:rPr lang="pt-BR" sz="2400" i="1" dirty="0" smtClean="0"/>
              <a:t> </a:t>
            </a:r>
            <a:r>
              <a:rPr lang="pt-BR" sz="2400" i="1" dirty="0" err="1" smtClean="0"/>
              <a:t>bien</a:t>
            </a:r>
            <a:r>
              <a:rPr lang="pt-BR" sz="2400" i="1" dirty="0" smtClean="0"/>
              <a:t>!</a:t>
            </a:r>
            <a:endParaRPr lang="pt-BR" sz="2400" i="1" dirty="0"/>
          </a:p>
        </p:txBody>
      </p:sp>
    </p:spTree>
    <p:extLst>
      <p:ext uri="{BB962C8B-B14F-4D97-AF65-F5344CB8AC3E}">
        <p14:creationId xmlns:p14="http://schemas.microsoft.com/office/powerpoint/2010/main" val="46040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692695" y="755576"/>
            <a:ext cx="58394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s-ES" dirty="0"/>
              <a:t>En estas situaciones, </a:t>
            </a:r>
            <a:r>
              <a:rPr lang="es-ES" b="1" dirty="0"/>
              <a:t>puede ser necesario tomar medicamentos.   </a:t>
            </a:r>
          </a:p>
          <a:p>
            <a:pPr marL="0" lvl="1"/>
            <a:endParaRPr lang="es-ES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6547656" y="8790299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2</a:t>
            </a:r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8103" y="1450265"/>
            <a:ext cx="2594023" cy="2594023"/>
          </a:xfrm>
          <a:prstGeom prst="rect">
            <a:avLst/>
          </a:prstGeom>
        </p:spPr>
      </p:pic>
      <p:sp>
        <p:nvSpPr>
          <p:cNvPr id="8" name="Seta para a Direita 7"/>
          <p:cNvSpPr/>
          <p:nvPr/>
        </p:nvSpPr>
        <p:spPr>
          <a:xfrm rot="5400000">
            <a:off x="4080619" y="4027207"/>
            <a:ext cx="782106" cy="425526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9891" y="4717959"/>
            <a:ext cx="3384896" cy="3384896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8842" y="2081668"/>
            <a:ext cx="1140209" cy="1140209"/>
          </a:xfrm>
          <a:prstGeom prst="rect">
            <a:avLst/>
          </a:prstGeom>
        </p:spPr>
      </p:pic>
      <p:sp>
        <p:nvSpPr>
          <p:cNvPr id="3" name="Texto Explicativo em Elipse 2"/>
          <p:cNvSpPr/>
          <p:nvPr/>
        </p:nvSpPr>
        <p:spPr>
          <a:xfrm>
            <a:off x="3898846" y="4883899"/>
            <a:ext cx="1800200" cy="1401686"/>
          </a:xfrm>
          <a:prstGeom prst="wedgeEllipseCallout">
            <a:avLst>
              <a:gd name="adj1" fmla="val -59224"/>
              <a:gd name="adj2" fmla="val 4732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Texto Explicativo em Elipse 14"/>
          <p:cNvSpPr/>
          <p:nvPr/>
        </p:nvSpPr>
        <p:spPr>
          <a:xfrm>
            <a:off x="3861048" y="4884162"/>
            <a:ext cx="1800200" cy="1401686"/>
          </a:xfrm>
          <a:prstGeom prst="wedgeEllipseCallout">
            <a:avLst>
              <a:gd name="adj1" fmla="val -9611"/>
              <a:gd name="adj2" fmla="val 3064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Texto Explicativo em Elipse 18"/>
          <p:cNvSpPr/>
          <p:nvPr/>
        </p:nvSpPr>
        <p:spPr>
          <a:xfrm>
            <a:off x="4005064" y="4903521"/>
            <a:ext cx="2016224" cy="1569652"/>
          </a:xfrm>
          <a:prstGeom prst="wedgeEllipseCallout">
            <a:avLst>
              <a:gd name="adj1" fmla="val -54788"/>
              <a:gd name="adj2" fmla="val 38795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CaixaDeTexto 19"/>
          <p:cNvSpPr txBox="1"/>
          <p:nvPr/>
        </p:nvSpPr>
        <p:spPr>
          <a:xfrm>
            <a:off x="4258909" y="5449223"/>
            <a:ext cx="2204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i="1" dirty="0" smtClean="0"/>
              <a:t>¡</a:t>
            </a:r>
            <a:r>
              <a:rPr lang="pt-BR" sz="2400" i="1" dirty="0" err="1" smtClean="0"/>
              <a:t>Estoy</a:t>
            </a:r>
            <a:r>
              <a:rPr lang="pt-BR" sz="2400" i="1" dirty="0" smtClean="0"/>
              <a:t> </a:t>
            </a:r>
            <a:r>
              <a:rPr lang="pt-BR" sz="2400" i="1" dirty="0" err="1" smtClean="0"/>
              <a:t>bien</a:t>
            </a:r>
            <a:r>
              <a:rPr lang="pt-BR" sz="2400" i="1" dirty="0" smtClean="0"/>
              <a:t>!</a:t>
            </a:r>
            <a:endParaRPr lang="pt-BR" sz="2400" i="1" dirty="0"/>
          </a:p>
        </p:txBody>
      </p:sp>
    </p:spTree>
    <p:extLst>
      <p:ext uri="{BB962C8B-B14F-4D97-AF65-F5344CB8AC3E}">
        <p14:creationId xmlns:p14="http://schemas.microsoft.com/office/powerpoint/2010/main" val="18077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67640" y="634943"/>
            <a:ext cx="6345324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pt-BR" b="1" dirty="0"/>
              <a:t>Tomar</a:t>
            </a:r>
            <a:r>
              <a:rPr lang="pt-BR" dirty="0"/>
              <a:t> </a:t>
            </a:r>
            <a:r>
              <a:rPr lang="pt-BR" dirty="0" err="1"/>
              <a:t>un</a:t>
            </a:r>
            <a:r>
              <a:rPr lang="pt-BR" dirty="0"/>
              <a:t> </a:t>
            </a:r>
            <a:r>
              <a:rPr lang="pt-BR" b="1" dirty="0"/>
              <a:t>medicamento</a:t>
            </a:r>
            <a:r>
              <a:rPr lang="pt-BR" dirty="0"/>
              <a:t> </a:t>
            </a:r>
            <a:r>
              <a:rPr lang="pt-BR" dirty="0" smtClean="0"/>
              <a:t>es </a:t>
            </a:r>
            <a:r>
              <a:rPr lang="pt-BR" dirty="0"/>
              <a:t>como beber agua o </a:t>
            </a:r>
            <a:r>
              <a:rPr lang="pt-BR" dirty="0" smtClean="0"/>
              <a:t>ingerir </a:t>
            </a:r>
            <a:r>
              <a:rPr lang="pt-BR" dirty="0"/>
              <a:t>alimentos. </a:t>
            </a:r>
          </a:p>
          <a:p>
            <a:pPr marL="0" lvl="1">
              <a:lnSpc>
                <a:spcPct val="150000"/>
              </a:lnSpc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6547656" y="8790299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3</a:t>
            </a:r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673" y="4710303"/>
            <a:ext cx="2377408" cy="2377408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9080" y="4821115"/>
            <a:ext cx="2284382" cy="2284382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5643" y="1613593"/>
            <a:ext cx="2594023" cy="2594023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9666" y="1979854"/>
            <a:ext cx="1633604" cy="1633604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4592" y="6573553"/>
            <a:ext cx="1129548" cy="1129548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07545" y="5963306"/>
            <a:ext cx="1708048" cy="1708048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>
            <a:off x="2160980" y="6582511"/>
            <a:ext cx="800589" cy="1166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CaixaDeTexto 14"/>
          <p:cNvSpPr txBox="1"/>
          <p:nvPr/>
        </p:nvSpPr>
        <p:spPr>
          <a:xfrm>
            <a:off x="2915493" y="3970737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Tomar medicamentos</a:t>
            </a:r>
            <a:endParaRPr lang="pt-BR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1421398" y="7636489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Beber agua</a:t>
            </a:r>
            <a:endParaRPr lang="pt-BR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4555175" y="767135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Comer alimentos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4886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86823" y="755576"/>
            <a:ext cx="6345324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s-ES" dirty="0" smtClean="0"/>
              <a:t>Los medicamentos </a:t>
            </a:r>
            <a:r>
              <a:rPr lang="es-ES" dirty="0"/>
              <a:t>ayudan a mi cuerpo de muchas maneras.    </a:t>
            </a:r>
          </a:p>
          <a:p>
            <a:pPr lvl="1">
              <a:lnSpc>
                <a:spcPct val="150000"/>
              </a:lnSpc>
            </a:pPr>
            <a:endParaRPr lang="es-ES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6547656" y="8790299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4</a:t>
            </a:r>
            <a:endParaRPr lang="pt-BR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750" y="219075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22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64703" y="755576"/>
            <a:ext cx="5767443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Algunos medicamentos pueden aliviar el dolor. </a:t>
            </a:r>
          </a:p>
          <a:p>
            <a:pPr>
              <a:lnSpc>
                <a:spcPct val="150000"/>
              </a:lnSpc>
            </a:pPr>
            <a:r>
              <a:rPr lang="es-ES" dirty="0"/>
              <a:t> </a:t>
            </a:r>
            <a:endParaRPr lang="pt-BR" b="1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6547656" y="8790299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5</a:t>
            </a:r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187" y="1907704"/>
            <a:ext cx="2381250" cy="2381250"/>
          </a:xfrm>
          <a:prstGeom prst="rect">
            <a:avLst/>
          </a:prstGeom>
        </p:spPr>
      </p:pic>
      <p:sp>
        <p:nvSpPr>
          <p:cNvPr id="9" name="Seta para a Direita 8"/>
          <p:cNvSpPr/>
          <p:nvPr/>
        </p:nvSpPr>
        <p:spPr>
          <a:xfrm>
            <a:off x="2873280" y="3294632"/>
            <a:ext cx="782106" cy="425526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Seta para a Direita 9"/>
          <p:cNvSpPr/>
          <p:nvPr/>
        </p:nvSpPr>
        <p:spPr>
          <a:xfrm rot="5400000">
            <a:off x="4258822" y="4244483"/>
            <a:ext cx="782106" cy="425526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0840" y="5059148"/>
            <a:ext cx="2857090" cy="2857090"/>
          </a:xfrm>
          <a:prstGeom prst="rect">
            <a:avLst/>
          </a:prstGeom>
        </p:spPr>
      </p:pic>
      <p:sp>
        <p:nvSpPr>
          <p:cNvPr id="15" name="Texto Explicativo em Elipse 14"/>
          <p:cNvSpPr/>
          <p:nvPr/>
        </p:nvSpPr>
        <p:spPr>
          <a:xfrm>
            <a:off x="3812120" y="5116099"/>
            <a:ext cx="1910029" cy="1297624"/>
          </a:xfrm>
          <a:prstGeom prst="wedgeEllipseCallout">
            <a:avLst>
              <a:gd name="adj1" fmla="val -53675"/>
              <a:gd name="adj2" fmla="val 42892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CaixaDeTexto 15"/>
          <p:cNvSpPr txBox="1"/>
          <p:nvPr/>
        </p:nvSpPr>
        <p:spPr>
          <a:xfrm>
            <a:off x="3969828" y="5537797"/>
            <a:ext cx="2204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i="1" dirty="0" smtClean="0"/>
              <a:t>¡</a:t>
            </a:r>
            <a:r>
              <a:rPr lang="pt-BR" sz="2400" i="1" dirty="0" err="1" smtClean="0"/>
              <a:t>Estoy</a:t>
            </a:r>
            <a:r>
              <a:rPr lang="pt-BR" sz="2400" i="1" dirty="0" smtClean="0"/>
              <a:t> </a:t>
            </a:r>
            <a:r>
              <a:rPr lang="pt-BR" sz="2400" i="1" dirty="0" err="1" smtClean="0"/>
              <a:t>bien</a:t>
            </a:r>
            <a:r>
              <a:rPr lang="pt-BR" sz="2400" i="1" dirty="0" smtClean="0"/>
              <a:t>!</a:t>
            </a:r>
            <a:endParaRPr lang="pt-BR" sz="2400" i="1" dirty="0"/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2120" y="2036993"/>
            <a:ext cx="2056556" cy="2056556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91931" y="3173824"/>
            <a:ext cx="1212175" cy="121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1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64703" y="755576"/>
            <a:ext cx="5767443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Otros pueden dar más energía.</a:t>
            </a:r>
          </a:p>
          <a:p>
            <a:pPr>
              <a:lnSpc>
                <a:spcPct val="150000"/>
              </a:lnSpc>
            </a:pPr>
            <a:endParaRPr lang="es-ES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6547656" y="8790299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6</a:t>
            </a:r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5338" y="5095998"/>
            <a:ext cx="3173338" cy="3173338"/>
          </a:xfrm>
          <a:prstGeom prst="rect">
            <a:avLst/>
          </a:prstGeom>
        </p:spPr>
      </p:pic>
      <p:sp>
        <p:nvSpPr>
          <p:cNvPr id="9" name="Seta para a Direita 8"/>
          <p:cNvSpPr/>
          <p:nvPr/>
        </p:nvSpPr>
        <p:spPr>
          <a:xfrm>
            <a:off x="2873280" y="3294632"/>
            <a:ext cx="782106" cy="425526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Seta para a Direita 9"/>
          <p:cNvSpPr/>
          <p:nvPr/>
        </p:nvSpPr>
        <p:spPr>
          <a:xfrm rot="5400000">
            <a:off x="4258822" y="4244483"/>
            <a:ext cx="782106" cy="425526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877" y="2113843"/>
            <a:ext cx="2695338" cy="2695338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31224" y="2042217"/>
            <a:ext cx="1776277" cy="177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42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64703" y="755576"/>
            <a:ext cx="5767443" cy="129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/>
              <a:t>Existen medicamentos que ayudan a controlar la </a:t>
            </a:r>
            <a:r>
              <a:rPr lang="es-ES" b="1" dirty="0"/>
              <a:t>ansiedad</a:t>
            </a:r>
            <a:r>
              <a:rPr lang="es-ES" dirty="0"/>
              <a:t> o a </a:t>
            </a:r>
            <a:r>
              <a:rPr lang="es-ES" b="1" dirty="0"/>
              <a:t>calmar el cuerpo y la mente</a:t>
            </a:r>
            <a:r>
              <a:rPr lang="es-ES" dirty="0"/>
              <a:t>.</a:t>
            </a:r>
          </a:p>
          <a:p>
            <a:pPr>
              <a:lnSpc>
                <a:spcPct val="150000"/>
              </a:lnSpc>
            </a:pPr>
            <a:endParaRPr lang="es-ES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6547656" y="8790299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7</a:t>
            </a:r>
            <a:endParaRPr lang="pt-BR" dirty="0"/>
          </a:p>
        </p:txBody>
      </p:sp>
      <p:sp>
        <p:nvSpPr>
          <p:cNvPr id="18" name="Seta para a Direita 17"/>
          <p:cNvSpPr/>
          <p:nvPr/>
        </p:nvSpPr>
        <p:spPr>
          <a:xfrm>
            <a:off x="2683312" y="3322814"/>
            <a:ext cx="782106" cy="425526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Seta para a Direita 18"/>
          <p:cNvSpPr/>
          <p:nvPr/>
        </p:nvSpPr>
        <p:spPr>
          <a:xfrm rot="5400000">
            <a:off x="4046614" y="4680089"/>
            <a:ext cx="782106" cy="425526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4098" y="5537431"/>
            <a:ext cx="2857090" cy="2857090"/>
          </a:xfrm>
          <a:prstGeom prst="rect">
            <a:avLst/>
          </a:prstGeom>
        </p:spPr>
      </p:pic>
      <p:sp>
        <p:nvSpPr>
          <p:cNvPr id="21" name="Texto Explicativo em Elipse 20"/>
          <p:cNvSpPr/>
          <p:nvPr/>
        </p:nvSpPr>
        <p:spPr>
          <a:xfrm>
            <a:off x="3785378" y="5594382"/>
            <a:ext cx="1910029" cy="1297624"/>
          </a:xfrm>
          <a:prstGeom prst="wedgeEllipseCallout">
            <a:avLst>
              <a:gd name="adj1" fmla="val -53675"/>
              <a:gd name="adj2" fmla="val 42892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CaixaDeTexto 21"/>
          <p:cNvSpPr txBox="1"/>
          <p:nvPr/>
        </p:nvSpPr>
        <p:spPr>
          <a:xfrm>
            <a:off x="3943086" y="6016080"/>
            <a:ext cx="2204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i="1" dirty="0" smtClean="0"/>
              <a:t>¡</a:t>
            </a:r>
            <a:r>
              <a:rPr lang="pt-BR" sz="2400" i="1" dirty="0" err="1" smtClean="0"/>
              <a:t>Estoy</a:t>
            </a:r>
            <a:r>
              <a:rPr lang="pt-BR" sz="2400" i="1" dirty="0" smtClean="0"/>
              <a:t> </a:t>
            </a:r>
            <a:r>
              <a:rPr lang="pt-BR" sz="2400" i="1" dirty="0" err="1" smtClean="0"/>
              <a:t>bien</a:t>
            </a:r>
            <a:r>
              <a:rPr lang="pt-BR" sz="2400" i="1" dirty="0" smtClean="0"/>
              <a:t>!</a:t>
            </a:r>
            <a:endParaRPr lang="pt-BR" sz="2400" i="1" dirty="0"/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4523" y="1765152"/>
            <a:ext cx="2525798" cy="2525798"/>
          </a:xfrm>
          <a:prstGeom prst="rect">
            <a:avLst/>
          </a:prstGeom>
        </p:spPr>
      </p:pic>
      <p:pic>
        <p:nvPicPr>
          <p:cNvPr id="24" name="Imagem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236" y="2065175"/>
            <a:ext cx="2381250" cy="2381250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7422" y="3232422"/>
            <a:ext cx="1916040" cy="1916040"/>
          </a:xfrm>
          <a:prstGeom prst="rect">
            <a:avLst/>
          </a:prstGeom>
        </p:spPr>
      </p:pic>
      <p:sp>
        <p:nvSpPr>
          <p:cNvPr id="26" name="Retângulo 25"/>
          <p:cNvSpPr/>
          <p:nvPr/>
        </p:nvSpPr>
        <p:spPr>
          <a:xfrm>
            <a:off x="5064562" y="3650824"/>
            <a:ext cx="770880" cy="1592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Retângulo 26"/>
          <p:cNvSpPr/>
          <p:nvPr/>
        </p:nvSpPr>
        <p:spPr>
          <a:xfrm>
            <a:off x="5932525" y="4046677"/>
            <a:ext cx="589572" cy="22300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CaixaDeTexto 27"/>
          <p:cNvSpPr txBox="1"/>
          <p:nvPr/>
        </p:nvSpPr>
        <p:spPr>
          <a:xfrm>
            <a:off x="5792684" y="4003960"/>
            <a:ext cx="9137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b="1" dirty="0" smtClean="0">
                <a:solidFill>
                  <a:schemeClr val="bg1"/>
                </a:solidFill>
              </a:rPr>
              <a:t>ANSIEDADE</a:t>
            </a:r>
            <a:endParaRPr lang="pt-BR" sz="10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9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64703" y="755576"/>
            <a:ext cx="5767443" cy="129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dirty="0" err="1"/>
              <a:t>Algunos</a:t>
            </a:r>
            <a:r>
              <a:rPr lang="pt-BR" dirty="0"/>
              <a:t> </a:t>
            </a:r>
            <a:r>
              <a:rPr lang="pt-BR" dirty="0" err="1"/>
              <a:t>remedios</a:t>
            </a:r>
            <a:r>
              <a:rPr lang="pt-BR" dirty="0"/>
              <a:t>, como </a:t>
            </a:r>
            <a:r>
              <a:rPr lang="pt-BR" b="1" dirty="0" smtClean="0"/>
              <a:t>pomadas</a:t>
            </a:r>
            <a:r>
              <a:rPr lang="pt-BR" dirty="0" smtClean="0"/>
              <a:t> </a:t>
            </a:r>
            <a:r>
              <a:rPr lang="pt-BR" dirty="0"/>
              <a:t>o </a:t>
            </a:r>
            <a:r>
              <a:rPr lang="pt-BR" b="1" dirty="0"/>
              <a:t>cremas</a:t>
            </a:r>
            <a:r>
              <a:rPr lang="pt-BR" dirty="0"/>
              <a:t>, </a:t>
            </a:r>
            <a:r>
              <a:rPr lang="pt-BR" dirty="0" err="1"/>
              <a:t>están</a:t>
            </a:r>
            <a:r>
              <a:rPr lang="pt-BR" dirty="0"/>
              <a:t> indicados para tratar problemas </a:t>
            </a:r>
            <a:r>
              <a:rPr lang="pt-BR" b="1" dirty="0" err="1"/>
              <a:t>locales</a:t>
            </a:r>
            <a:r>
              <a:rPr lang="pt-BR" dirty="0"/>
              <a:t>.</a:t>
            </a:r>
          </a:p>
          <a:p>
            <a:pPr>
              <a:lnSpc>
                <a:spcPct val="150000"/>
              </a:lnSpc>
            </a:pPr>
            <a:endParaRPr lang="pt-BR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1736812" y="8923932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 b="1" dirty="0" smtClean="0"/>
              <a:t> @</a:t>
            </a:r>
            <a:r>
              <a:rPr lang="pt-BR" sz="800" b="1" dirty="0" err="1" smtClean="0"/>
              <a:t>materiaisadaptadosfabi</a:t>
            </a:r>
            <a:r>
              <a:rPr lang="pt-BR" sz="800" b="1" dirty="0" smtClean="0"/>
              <a:t> - </a:t>
            </a:r>
            <a:r>
              <a:rPr lang="pt-BR" sz="800" i="1" dirty="0" err="1" smtClean="0"/>
              <a:t>Fabiani</a:t>
            </a:r>
            <a:r>
              <a:rPr lang="pt-BR" sz="800" i="1" dirty="0" smtClean="0"/>
              <a:t> Malheiros </a:t>
            </a:r>
            <a:r>
              <a:rPr lang="pt-BR" sz="800" i="1" dirty="0" err="1" smtClean="0"/>
              <a:t>Eggers</a:t>
            </a:r>
            <a:endParaRPr lang="pt-BR" sz="800" i="1" dirty="0" smtClean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856" y="8959646"/>
            <a:ext cx="144016" cy="144016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6547656" y="8790299"/>
            <a:ext cx="62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8</a:t>
            </a:r>
            <a:endParaRPr lang="pt-BR" dirty="0"/>
          </a:p>
        </p:txBody>
      </p:sp>
      <p:sp>
        <p:nvSpPr>
          <p:cNvPr id="18" name="Seta para a Direita 17"/>
          <p:cNvSpPr/>
          <p:nvPr/>
        </p:nvSpPr>
        <p:spPr>
          <a:xfrm>
            <a:off x="2774815" y="3353040"/>
            <a:ext cx="782106" cy="425526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Seta para a Direita 18"/>
          <p:cNvSpPr/>
          <p:nvPr/>
        </p:nvSpPr>
        <p:spPr>
          <a:xfrm rot="5400000">
            <a:off x="4046614" y="4680089"/>
            <a:ext cx="782106" cy="425526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Retângulo 25"/>
          <p:cNvSpPr/>
          <p:nvPr/>
        </p:nvSpPr>
        <p:spPr>
          <a:xfrm>
            <a:off x="5064562" y="3650824"/>
            <a:ext cx="770880" cy="1592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9" name="Imagem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118" y="2806139"/>
            <a:ext cx="1710194" cy="1710194"/>
          </a:xfrm>
          <a:prstGeom prst="rect">
            <a:avLst/>
          </a:prstGeom>
        </p:spPr>
      </p:pic>
      <p:pic>
        <p:nvPicPr>
          <p:cNvPr id="31" name="Imagem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4134" y="2200943"/>
            <a:ext cx="2300856" cy="2300856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4984" y="5359880"/>
            <a:ext cx="3029322" cy="3029322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5229200" y="6147534"/>
            <a:ext cx="1152128" cy="7415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851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4279</TotalTime>
  <Words>409</Words>
  <Application>Microsoft Office PowerPoint</Application>
  <PresentationFormat>Presentación en pantalla (4:3)</PresentationFormat>
  <Paragraphs>135</Paragraphs>
  <Slides>16</Slides>
  <Notes>15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9" baseType="lpstr">
      <vt:lpstr>Arial</vt:lpstr>
      <vt:lpstr>Calibri</vt:lpstr>
      <vt:lpstr>Tema do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Usuario de Windows</cp:lastModifiedBy>
  <cp:revision>150</cp:revision>
  <cp:lastPrinted>2020-06-23T14:38:22Z</cp:lastPrinted>
  <dcterms:created xsi:type="dcterms:W3CDTF">2017-08-28T23:42:37Z</dcterms:created>
  <dcterms:modified xsi:type="dcterms:W3CDTF">2024-11-29T10:05:09Z</dcterms:modified>
</cp:coreProperties>
</file>