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</p:sldIdLst>
  <p:sldSz cx="7740650" cy="10620375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45">
          <p15:clr>
            <a:srgbClr val="A4A3A4"/>
          </p15:clr>
        </p15:guide>
        <p15:guide id="2" pos="248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FBF3FF-6EAF-4ABD-AD83-5CB3A13A93FC}" v="112" dt="2025-01-11T13:11:23.8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73" d="100"/>
          <a:sy n="73" d="100"/>
        </p:scale>
        <p:origin x="2916" y="60"/>
      </p:cViewPr>
      <p:guideLst>
        <p:guide orient="horz" pos="3345"/>
        <p:guide pos="24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0549" y="1738104"/>
            <a:ext cx="6579553" cy="3697464"/>
          </a:xfrm>
        </p:spPr>
        <p:txBody>
          <a:bodyPr anchor="b"/>
          <a:lstStyle>
            <a:lvl1pPr algn="ctr">
              <a:defRPr sz="507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7581" y="5578156"/>
            <a:ext cx="5805488" cy="2564131"/>
          </a:xfrm>
        </p:spPr>
        <p:txBody>
          <a:bodyPr/>
          <a:lstStyle>
            <a:lvl1pPr marL="0" indent="0" algn="ctr">
              <a:buNone/>
              <a:defRPr sz="2032"/>
            </a:lvl1pPr>
            <a:lvl2pPr marL="387020" indent="0" algn="ctr">
              <a:buNone/>
              <a:defRPr sz="1693"/>
            </a:lvl2pPr>
            <a:lvl3pPr marL="774040" indent="0" algn="ctr">
              <a:buNone/>
              <a:defRPr sz="1524"/>
            </a:lvl3pPr>
            <a:lvl4pPr marL="1161059" indent="0" algn="ctr">
              <a:buNone/>
              <a:defRPr sz="1354"/>
            </a:lvl4pPr>
            <a:lvl5pPr marL="1548079" indent="0" algn="ctr">
              <a:buNone/>
              <a:defRPr sz="1354"/>
            </a:lvl5pPr>
            <a:lvl6pPr marL="1935099" indent="0" algn="ctr">
              <a:buNone/>
              <a:defRPr sz="1354"/>
            </a:lvl6pPr>
            <a:lvl7pPr marL="2322119" indent="0" algn="ctr">
              <a:buNone/>
              <a:defRPr sz="1354"/>
            </a:lvl7pPr>
            <a:lvl8pPr marL="2709139" indent="0" algn="ctr">
              <a:buNone/>
              <a:defRPr sz="1354"/>
            </a:lvl8pPr>
            <a:lvl9pPr marL="3096158" indent="0" algn="ctr">
              <a:buNone/>
              <a:defRPr sz="1354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057C5-5D55-FA88-2E46-AE2E29DAC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A5D39-C5C7-4EFD-AA02-F2571240E434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DD589-3365-7F26-B829-388C65AA6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E0DD22-08A1-5C9F-F0F8-EB3B07A15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EDF95-1962-45F7-8297-A63605F09097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885456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CE2CDE-BB7A-6BF4-0BFB-674F95E1A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9213D-6B8F-4006-AF03-EDCE7FC11A92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62E70-15C7-C56F-F041-991138F2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A2DC7-0E7B-7401-C8C7-8FFD8C975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7D823-0B77-408B-8303-AF63A365EB9C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007783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39403" y="565437"/>
            <a:ext cx="1669078" cy="90002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2170" y="565437"/>
            <a:ext cx="4910475" cy="9000277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B749D4-C335-280E-B612-73D1456D7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97695-3844-4C44-8921-EAA6312F8349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92160-491F-81CA-C013-065FB08E6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1A9F2-F20F-034A-B080-D82FF2C5B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7C207-0695-42CA-8E9D-9E2E61340EEC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382232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4A0B4-B223-ACDF-3CD0-AC5DD596B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E9B3E-1F0B-4901-B751-C52C4009F2E0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07D98-08A6-07EF-5ABE-60A3A184E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ADDB48-D103-86C0-8541-FA668DCA1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5B4223-74F5-4C17-869A-B73551783A8B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24365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138" y="2647722"/>
            <a:ext cx="6676311" cy="4417780"/>
          </a:xfrm>
        </p:spPr>
        <p:txBody>
          <a:bodyPr anchor="b"/>
          <a:lstStyle>
            <a:lvl1pPr>
              <a:defRPr sz="507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8138" y="7107296"/>
            <a:ext cx="6676311" cy="2323206"/>
          </a:xfrm>
        </p:spPr>
        <p:txBody>
          <a:bodyPr/>
          <a:lstStyle>
            <a:lvl1pPr marL="0" indent="0">
              <a:buNone/>
              <a:defRPr sz="2032">
                <a:solidFill>
                  <a:schemeClr val="tx1"/>
                </a:solidFill>
              </a:defRPr>
            </a:lvl1pPr>
            <a:lvl2pPr marL="387020" indent="0">
              <a:buNone/>
              <a:defRPr sz="1693">
                <a:solidFill>
                  <a:schemeClr val="tx1">
                    <a:tint val="75000"/>
                  </a:schemeClr>
                </a:solidFill>
              </a:defRPr>
            </a:lvl2pPr>
            <a:lvl3pPr marL="774040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3pPr>
            <a:lvl4pPr marL="1161059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4pPr>
            <a:lvl5pPr marL="1548079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5pPr>
            <a:lvl6pPr marL="1935099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6pPr>
            <a:lvl7pPr marL="2322119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7pPr>
            <a:lvl8pPr marL="2709139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8pPr>
            <a:lvl9pPr marL="3096158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C0736-025E-175D-C1D6-8A44FC41D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9441B-E698-49D0-AB55-F96977118C91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82EE2E-80F8-B6AB-D0E4-5CD355B04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BC2D4F-4521-7846-1E4E-4420C2221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54BC1-1DEE-4754-ABE9-E143805F54CA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425269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2170" y="2827183"/>
            <a:ext cx="3289776" cy="673853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18704" y="2827183"/>
            <a:ext cx="3289776" cy="673853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CB03E9-AE11-5926-6D64-C3786F8CE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5BD3-282F-46E9-8471-462ADCB273E3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D3D5AFF-5015-D438-851C-9F172D6CC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73F755-4339-CD46-9927-400A3F073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D6383-7C42-4C2C-A4AD-175B604BB184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906845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178" y="565439"/>
            <a:ext cx="6676311" cy="205278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179" y="2603468"/>
            <a:ext cx="3274657" cy="1275919"/>
          </a:xfrm>
        </p:spPr>
        <p:txBody>
          <a:bodyPr anchor="b"/>
          <a:lstStyle>
            <a:lvl1pPr marL="0" indent="0">
              <a:buNone/>
              <a:defRPr sz="2032" b="1"/>
            </a:lvl1pPr>
            <a:lvl2pPr marL="387020" indent="0">
              <a:buNone/>
              <a:defRPr sz="1693" b="1"/>
            </a:lvl2pPr>
            <a:lvl3pPr marL="774040" indent="0">
              <a:buNone/>
              <a:defRPr sz="1524" b="1"/>
            </a:lvl3pPr>
            <a:lvl4pPr marL="1161059" indent="0">
              <a:buNone/>
              <a:defRPr sz="1354" b="1"/>
            </a:lvl4pPr>
            <a:lvl5pPr marL="1548079" indent="0">
              <a:buNone/>
              <a:defRPr sz="1354" b="1"/>
            </a:lvl5pPr>
            <a:lvl6pPr marL="1935099" indent="0">
              <a:buNone/>
              <a:defRPr sz="1354" b="1"/>
            </a:lvl6pPr>
            <a:lvl7pPr marL="2322119" indent="0">
              <a:buNone/>
              <a:defRPr sz="1354" b="1"/>
            </a:lvl7pPr>
            <a:lvl8pPr marL="2709139" indent="0">
              <a:buNone/>
              <a:defRPr sz="1354" b="1"/>
            </a:lvl8pPr>
            <a:lvl9pPr marL="3096158" indent="0">
              <a:buNone/>
              <a:defRPr sz="135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179" y="3879387"/>
            <a:ext cx="3274657" cy="570599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18705" y="2603468"/>
            <a:ext cx="3290784" cy="1275919"/>
          </a:xfrm>
        </p:spPr>
        <p:txBody>
          <a:bodyPr anchor="b"/>
          <a:lstStyle>
            <a:lvl1pPr marL="0" indent="0">
              <a:buNone/>
              <a:defRPr sz="2032" b="1"/>
            </a:lvl1pPr>
            <a:lvl2pPr marL="387020" indent="0">
              <a:buNone/>
              <a:defRPr sz="1693" b="1"/>
            </a:lvl2pPr>
            <a:lvl3pPr marL="774040" indent="0">
              <a:buNone/>
              <a:defRPr sz="1524" b="1"/>
            </a:lvl3pPr>
            <a:lvl4pPr marL="1161059" indent="0">
              <a:buNone/>
              <a:defRPr sz="1354" b="1"/>
            </a:lvl4pPr>
            <a:lvl5pPr marL="1548079" indent="0">
              <a:buNone/>
              <a:defRPr sz="1354" b="1"/>
            </a:lvl5pPr>
            <a:lvl6pPr marL="1935099" indent="0">
              <a:buNone/>
              <a:defRPr sz="1354" b="1"/>
            </a:lvl6pPr>
            <a:lvl7pPr marL="2322119" indent="0">
              <a:buNone/>
              <a:defRPr sz="1354" b="1"/>
            </a:lvl7pPr>
            <a:lvl8pPr marL="2709139" indent="0">
              <a:buNone/>
              <a:defRPr sz="1354" b="1"/>
            </a:lvl8pPr>
            <a:lvl9pPr marL="3096158" indent="0">
              <a:buNone/>
              <a:defRPr sz="135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18705" y="3879387"/>
            <a:ext cx="3290784" cy="570599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9EC9EEC-0C89-D77E-AA1F-2084D771E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72E92-B106-4D73-8108-8A0185FA240C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0258CB5-615E-94DA-54B0-7A39994E4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3825DE1-F272-E0F1-AA18-6F563121E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BC61C-854E-493D-AAD3-55EB4FB4CD3C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993497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18AC5B5-424E-1726-9544-0C88CC8D8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BFBF7-61E6-4681-BCD8-286861794ED0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D73F60E-0B7F-A5F0-A38E-D7C4F0406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B9E0D74-1207-17F9-EF25-4D6E30D32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1796C-2972-468D-9121-4B0C813E9F3C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070874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83C2B04-AC53-7B59-5359-3DE547584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83F35-AAD4-4EC4-8793-47FFD3E22AAC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F838D84-DA69-2CB2-9BE4-965FC4F3A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9E8D660-F594-032C-C546-3BB29B886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5F292-307F-412B-9B68-E564B794F34B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900454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178" y="708025"/>
            <a:ext cx="2496561" cy="2478088"/>
          </a:xfrm>
        </p:spPr>
        <p:txBody>
          <a:bodyPr anchor="b"/>
          <a:lstStyle>
            <a:lvl1pPr>
              <a:defRPr sz="270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0784" y="1529140"/>
            <a:ext cx="3918704" cy="7547350"/>
          </a:xfrm>
        </p:spPr>
        <p:txBody>
          <a:bodyPr/>
          <a:lstStyle>
            <a:lvl1pPr>
              <a:defRPr sz="2709"/>
            </a:lvl1pPr>
            <a:lvl2pPr>
              <a:defRPr sz="2370"/>
            </a:lvl2pPr>
            <a:lvl3pPr>
              <a:defRPr sz="2032"/>
            </a:lvl3pPr>
            <a:lvl4pPr>
              <a:defRPr sz="1693"/>
            </a:lvl4pPr>
            <a:lvl5pPr>
              <a:defRPr sz="1693"/>
            </a:lvl5pPr>
            <a:lvl6pPr>
              <a:defRPr sz="1693"/>
            </a:lvl6pPr>
            <a:lvl7pPr>
              <a:defRPr sz="1693"/>
            </a:lvl7pPr>
            <a:lvl8pPr>
              <a:defRPr sz="1693"/>
            </a:lvl8pPr>
            <a:lvl9pPr>
              <a:defRPr sz="1693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178" y="3186112"/>
            <a:ext cx="2496561" cy="5902668"/>
          </a:xfrm>
        </p:spPr>
        <p:txBody>
          <a:bodyPr/>
          <a:lstStyle>
            <a:lvl1pPr marL="0" indent="0">
              <a:buNone/>
              <a:defRPr sz="1354"/>
            </a:lvl1pPr>
            <a:lvl2pPr marL="387020" indent="0">
              <a:buNone/>
              <a:defRPr sz="1185"/>
            </a:lvl2pPr>
            <a:lvl3pPr marL="774040" indent="0">
              <a:buNone/>
              <a:defRPr sz="1016"/>
            </a:lvl3pPr>
            <a:lvl4pPr marL="1161059" indent="0">
              <a:buNone/>
              <a:defRPr sz="847"/>
            </a:lvl4pPr>
            <a:lvl5pPr marL="1548079" indent="0">
              <a:buNone/>
              <a:defRPr sz="847"/>
            </a:lvl5pPr>
            <a:lvl6pPr marL="1935099" indent="0">
              <a:buNone/>
              <a:defRPr sz="847"/>
            </a:lvl6pPr>
            <a:lvl7pPr marL="2322119" indent="0">
              <a:buNone/>
              <a:defRPr sz="847"/>
            </a:lvl7pPr>
            <a:lvl8pPr marL="2709139" indent="0">
              <a:buNone/>
              <a:defRPr sz="847"/>
            </a:lvl8pPr>
            <a:lvl9pPr marL="3096158" indent="0">
              <a:buNone/>
              <a:defRPr sz="847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30B17D2-F4D2-75C8-A995-BCF0A9E1C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C6AFB-AE7F-4B98-B7EA-A4A93F3E592F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72B726C-A429-5F97-F776-BCBA0BC0E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904B6F-F600-5262-CE74-F102D778E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8A32F-FDC5-4E80-A794-2E1300097CD9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02767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178" y="708025"/>
            <a:ext cx="2496561" cy="2478088"/>
          </a:xfrm>
        </p:spPr>
        <p:txBody>
          <a:bodyPr anchor="b"/>
          <a:lstStyle>
            <a:lvl1pPr>
              <a:defRPr sz="270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90784" y="1529140"/>
            <a:ext cx="3918704" cy="7547350"/>
          </a:xfrm>
        </p:spPr>
        <p:txBody>
          <a:bodyPr rtlCol="0">
            <a:normAutofit/>
          </a:bodyPr>
          <a:lstStyle>
            <a:lvl1pPr marL="0" indent="0">
              <a:buNone/>
              <a:defRPr sz="2709"/>
            </a:lvl1pPr>
            <a:lvl2pPr marL="387020" indent="0">
              <a:buNone/>
              <a:defRPr sz="2370"/>
            </a:lvl2pPr>
            <a:lvl3pPr marL="774040" indent="0">
              <a:buNone/>
              <a:defRPr sz="2032"/>
            </a:lvl3pPr>
            <a:lvl4pPr marL="1161059" indent="0">
              <a:buNone/>
              <a:defRPr sz="1693"/>
            </a:lvl4pPr>
            <a:lvl5pPr marL="1548079" indent="0">
              <a:buNone/>
              <a:defRPr sz="1693"/>
            </a:lvl5pPr>
            <a:lvl6pPr marL="1935099" indent="0">
              <a:buNone/>
              <a:defRPr sz="1693"/>
            </a:lvl6pPr>
            <a:lvl7pPr marL="2322119" indent="0">
              <a:buNone/>
              <a:defRPr sz="1693"/>
            </a:lvl7pPr>
            <a:lvl8pPr marL="2709139" indent="0">
              <a:buNone/>
              <a:defRPr sz="1693"/>
            </a:lvl8pPr>
            <a:lvl9pPr marL="3096158" indent="0">
              <a:buNone/>
              <a:defRPr sz="1693"/>
            </a:lvl9pPr>
          </a:lstStyle>
          <a:p>
            <a:pPr lvl="0"/>
            <a:r>
              <a:rPr lang="es-ES" noProof="0"/>
              <a:t>Haga clic en el icono para agregar una imagen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178" y="3186112"/>
            <a:ext cx="2496561" cy="5902668"/>
          </a:xfrm>
        </p:spPr>
        <p:txBody>
          <a:bodyPr/>
          <a:lstStyle>
            <a:lvl1pPr marL="0" indent="0">
              <a:buNone/>
              <a:defRPr sz="1354"/>
            </a:lvl1pPr>
            <a:lvl2pPr marL="387020" indent="0">
              <a:buNone/>
              <a:defRPr sz="1185"/>
            </a:lvl2pPr>
            <a:lvl3pPr marL="774040" indent="0">
              <a:buNone/>
              <a:defRPr sz="1016"/>
            </a:lvl3pPr>
            <a:lvl4pPr marL="1161059" indent="0">
              <a:buNone/>
              <a:defRPr sz="847"/>
            </a:lvl4pPr>
            <a:lvl5pPr marL="1548079" indent="0">
              <a:buNone/>
              <a:defRPr sz="847"/>
            </a:lvl5pPr>
            <a:lvl6pPr marL="1935099" indent="0">
              <a:buNone/>
              <a:defRPr sz="847"/>
            </a:lvl6pPr>
            <a:lvl7pPr marL="2322119" indent="0">
              <a:buNone/>
              <a:defRPr sz="847"/>
            </a:lvl7pPr>
            <a:lvl8pPr marL="2709139" indent="0">
              <a:buNone/>
              <a:defRPr sz="847"/>
            </a:lvl8pPr>
            <a:lvl9pPr marL="3096158" indent="0">
              <a:buNone/>
              <a:defRPr sz="847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F481477-D50D-BB6B-2999-162308F6A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C465F-8B23-4FA9-818A-045D7DA8CC55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133761-8786-285A-63E8-8018BB5BA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A9C045-BE88-A687-CBEC-721AE50B8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F208E-CE81-4F7F-9024-630D7E636D5E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67640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1B09F97-F259-BEBC-F7CE-69953670F5F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31813" y="565150"/>
            <a:ext cx="6677025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  <a:endParaRPr lang="en-US" altLang="es-E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1F9468C-3147-149B-E393-AE74AC7439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31813" y="2827338"/>
            <a:ext cx="6677025" cy="673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  <a:endParaRPr lang="en-US" altLang="es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A5E042-1EC6-EDF3-24C0-7EDC5B8E35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1813" y="9844088"/>
            <a:ext cx="1741487" cy="565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EA9FC4-BF19-4904-B550-32789C7EF33F}" type="datetimeFigureOut">
              <a:rPr lang="es-ES"/>
              <a:pPr>
                <a:defRPr/>
              </a:pPr>
              <a:t>11/01/2025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2F3625-B791-FD76-C013-A7C1125B50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63813" y="9844088"/>
            <a:ext cx="2613025" cy="565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D03C55-3B03-91EE-F3D8-735D582D89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7350" y="9844088"/>
            <a:ext cx="1741488" cy="5651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98989"/>
                </a:solidFill>
              </a:defRPr>
            </a:lvl1pPr>
          </a:lstStyle>
          <a:p>
            <a:fld id="{304BBE17-23C1-4F81-9BD6-C61E336FED91}" type="slidenum">
              <a:rPr lang="es-ES" altLang="es-ES"/>
              <a:pPr/>
              <a:t>‹Nº›</a:t>
            </a:fld>
            <a:endParaRPr lang="es-ES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731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31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</a:defRPr>
      </a:lvl2pPr>
      <a:lvl3pPr algn="l" defTabSz="7731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</a:defRPr>
      </a:lvl3pPr>
      <a:lvl4pPr algn="l" defTabSz="7731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</a:defRPr>
      </a:lvl4pPr>
      <a:lvl5pPr algn="l" defTabSz="7731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</a:defRPr>
      </a:lvl5pPr>
      <a:lvl6pPr marL="457200" algn="l" defTabSz="773113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</a:defRPr>
      </a:lvl6pPr>
      <a:lvl7pPr marL="914400" algn="l" defTabSz="773113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</a:defRPr>
      </a:lvl7pPr>
      <a:lvl8pPr marL="1371600" algn="l" defTabSz="773113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</a:defRPr>
      </a:lvl8pPr>
      <a:lvl9pPr marL="1828800" algn="l" defTabSz="773113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Calibri Light" pitchFamily="34" charset="0"/>
        </a:defRPr>
      </a:lvl9pPr>
    </p:titleStyle>
    <p:bodyStyle>
      <a:lvl1pPr marL="192088" indent="-192088" algn="l" defTabSz="773113" rtl="0" eaLnBrk="0" fontAlgn="base" hangingPunct="0">
        <a:lnSpc>
          <a:spcPct val="90000"/>
        </a:lnSpc>
        <a:spcBef>
          <a:spcPts val="85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9438" indent="-192088" algn="l" defTabSz="773113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6788" indent="-192088" algn="l" defTabSz="773113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54138" indent="-192088" algn="l" defTabSz="773113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1488" indent="-192088" algn="l" defTabSz="773113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28609" indent="-193510" algn="l" defTabSz="774040" rtl="0" eaLnBrk="1" latinLnBrk="0" hangingPunct="1">
        <a:lnSpc>
          <a:spcPct val="90000"/>
        </a:lnSpc>
        <a:spcBef>
          <a:spcPts val="423"/>
        </a:spcBef>
        <a:buFont typeface="Arial" panose="020B0604020202020204" pitchFamily="34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515629" indent="-193510" algn="l" defTabSz="774040" rtl="0" eaLnBrk="1" latinLnBrk="0" hangingPunct="1">
        <a:lnSpc>
          <a:spcPct val="90000"/>
        </a:lnSpc>
        <a:spcBef>
          <a:spcPts val="423"/>
        </a:spcBef>
        <a:buFont typeface="Arial" panose="020B0604020202020204" pitchFamily="34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902649" indent="-193510" algn="l" defTabSz="774040" rtl="0" eaLnBrk="1" latinLnBrk="0" hangingPunct="1">
        <a:lnSpc>
          <a:spcPct val="90000"/>
        </a:lnSpc>
        <a:spcBef>
          <a:spcPts val="423"/>
        </a:spcBef>
        <a:buFont typeface="Arial" panose="020B0604020202020204" pitchFamily="34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289668" indent="-193510" algn="l" defTabSz="774040" rtl="0" eaLnBrk="1" latinLnBrk="0" hangingPunct="1">
        <a:lnSpc>
          <a:spcPct val="90000"/>
        </a:lnSpc>
        <a:spcBef>
          <a:spcPts val="423"/>
        </a:spcBef>
        <a:buFont typeface="Arial" panose="020B0604020202020204" pitchFamily="34" charset="0"/>
        <a:buChar char="•"/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4040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7020" algn="l" defTabSz="774040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4040" algn="l" defTabSz="774040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1059" algn="l" defTabSz="774040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8079" algn="l" defTabSz="774040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5099" algn="l" defTabSz="774040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2119" algn="l" defTabSz="774040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9139" algn="l" defTabSz="774040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6158" algn="l" defTabSz="774040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3.png"/><Relationship Id="rId18" Type="http://schemas.openxmlformats.org/officeDocument/2006/relationships/image" Target="../media/image7.png"/><Relationship Id="rId3" Type="http://schemas.openxmlformats.org/officeDocument/2006/relationships/image" Target="../media/image21.png"/><Relationship Id="rId21" Type="http://schemas.openxmlformats.org/officeDocument/2006/relationships/image" Target="../media/image11.png"/><Relationship Id="rId7" Type="http://schemas.openxmlformats.org/officeDocument/2006/relationships/image" Target="../media/image25.png"/><Relationship Id="rId12" Type="http://schemas.openxmlformats.org/officeDocument/2006/relationships/image" Target="../media/image2.png"/><Relationship Id="rId17" Type="http://schemas.openxmlformats.org/officeDocument/2006/relationships/image" Target="../media/image5.png"/><Relationship Id="rId2" Type="http://schemas.openxmlformats.org/officeDocument/2006/relationships/image" Target="../media/image20.png"/><Relationship Id="rId16" Type="http://schemas.openxmlformats.org/officeDocument/2006/relationships/image" Target="../media/image28.jpe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18.png"/><Relationship Id="rId5" Type="http://schemas.openxmlformats.org/officeDocument/2006/relationships/image" Target="../media/image23.png"/><Relationship Id="rId15" Type="http://schemas.openxmlformats.org/officeDocument/2006/relationships/image" Target="../media/image8.png"/><Relationship Id="rId10" Type="http://schemas.openxmlformats.org/officeDocument/2006/relationships/image" Target="../media/image27.png"/><Relationship Id="rId19" Type="http://schemas.openxmlformats.org/officeDocument/2006/relationships/image" Target="../media/image6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Relationship Id="rId1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CuadroTexto 3">
            <a:extLst>
              <a:ext uri="{FF2B5EF4-FFF2-40B4-BE49-F238E27FC236}">
                <a16:creationId xmlns:a16="http://schemas.microsoft.com/office/drawing/2014/main" id="{F99BE3FE-C412-208C-3B90-F62078FB2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88" y="652463"/>
            <a:ext cx="5707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sz="2400" b="1" u="sng">
                <a:solidFill>
                  <a:srgbClr val="002060"/>
                </a:solidFill>
                <a:latin typeface="Miriam" panose="020B0502050101010101" pitchFamily="34" charset="-79"/>
                <a:cs typeface="Miriam" panose="020B0502050101010101" pitchFamily="34" charset="-79"/>
              </a:rPr>
              <a:t>RECOJO UNA MUESTRA DE ORINA </a:t>
            </a:r>
          </a:p>
        </p:txBody>
      </p:sp>
      <p:sp>
        <p:nvSpPr>
          <p:cNvPr id="2051" name="CuadroTexto 9">
            <a:extLst>
              <a:ext uri="{FF2B5EF4-FFF2-40B4-BE49-F238E27FC236}">
                <a16:creationId xmlns:a16="http://schemas.microsoft.com/office/drawing/2014/main" id="{2C05463C-36D4-51CA-9162-7746D6500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5" y="3524250"/>
            <a:ext cx="23907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ME LEVANTO DE LA CAMA</a:t>
            </a:r>
          </a:p>
          <a:p>
            <a:pPr algn="ctr" eaLnBrk="1" hangingPunct="1"/>
            <a:r>
              <a:rPr lang="es-ES" altLang="es-ES" sz="1400"/>
              <a:t> VOY AL BAÑO</a:t>
            </a:r>
          </a:p>
          <a:p>
            <a:pPr algn="ctr" eaLnBrk="1" hangingPunct="1"/>
            <a:endParaRPr lang="es-ES" altLang="es-ES"/>
          </a:p>
        </p:txBody>
      </p:sp>
      <p:sp>
        <p:nvSpPr>
          <p:cNvPr id="2052" name="CuadroTexto 17">
            <a:extLst>
              <a:ext uri="{FF2B5EF4-FFF2-40B4-BE49-F238E27FC236}">
                <a16:creationId xmlns:a16="http://schemas.microsoft.com/office/drawing/2014/main" id="{0C24AB91-59ED-71D7-6106-820436EF1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2700" y="3579813"/>
            <a:ext cx="248761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LO APOYO POR EL EXTERIOR. </a:t>
            </a:r>
          </a:p>
          <a:p>
            <a:pPr algn="ctr" eaLnBrk="1" hangingPunct="1"/>
            <a:r>
              <a:rPr lang="es-ES" altLang="es-ES" sz="1400"/>
              <a:t>NO TOCO DENTRO</a:t>
            </a:r>
          </a:p>
          <a:p>
            <a:pPr eaLnBrk="1" hangingPunct="1"/>
            <a:endParaRPr lang="es-ES" altLang="es-ES"/>
          </a:p>
        </p:txBody>
      </p:sp>
      <p:sp>
        <p:nvSpPr>
          <p:cNvPr id="2053" name="CuadroTexto 27">
            <a:extLst>
              <a:ext uri="{FF2B5EF4-FFF2-40B4-BE49-F238E27FC236}">
                <a16:creationId xmlns:a16="http://schemas.microsoft.com/office/drawing/2014/main" id="{A7B0270A-F824-858F-C3CC-9B86227D7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688" y="6508750"/>
            <a:ext cx="24018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 COLOCO RÁPIDO EL BOTE BAJO EL  PIS</a:t>
            </a:r>
          </a:p>
        </p:txBody>
      </p:sp>
      <p:sp>
        <p:nvSpPr>
          <p:cNvPr id="2054" name="CuadroTexto 29">
            <a:extLst>
              <a:ext uri="{FF2B5EF4-FFF2-40B4-BE49-F238E27FC236}">
                <a16:creationId xmlns:a16="http://schemas.microsoft.com/office/drawing/2014/main" id="{3BB38C25-5A33-E09C-AA83-E33D930D7C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9213" y="6307138"/>
            <a:ext cx="24844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 RETIRO EL BOTE CUANDO ESTÁ LLENO.  TERMINO DE HACER PIS EN EL VÁTER</a:t>
            </a:r>
          </a:p>
        </p:txBody>
      </p:sp>
      <p:sp>
        <p:nvSpPr>
          <p:cNvPr id="2055" name="CuadroTexto 35">
            <a:extLst>
              <a:ext uri="{FF2B5EF4-FFF2-40B4-BE49-F238E27FC236}">
                <a16:creationId xmlns:a16="http://schemas.microsoft.com/office/drawing/2014/main" id="{B3B91EAB-965C-C218-D149-7F4C7E14D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0" y="1252538"/>
            <a:ext cx="395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2056" name="CuadroTexto 37">
            <a:extLst>
              <a:ext uri="{FF2B5EF4-FFF2-40B4-BE49-F238E27FC236}">
                <a16:creationId xmlns:a16="http://schemas.microsoft.com/office/drawing/2014/main" id="{578A86CF-90B5-516E-D627-80A943B05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0163" y="4054475"/>
            <a:ext cx="395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5</a:t>
            </a:r>
          </a:p>
        </p:txBody>
      </p:sp>
      <p:pic>
        <p:nvPicPr>
          <p:cNvPr id="2057" name="Imagen 72">
            <a:extLst>
              <a:ext uri="{FF2B5EF4-FFF2-40B4-BE49-F238E27FC236}">
                <a16:creationId xmlns:a16="http://schemas.microsoft.com/office/drawing/2014/main" id="{CE37A934-7863-81C3-9250-659918C29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3" y="8701088"/>
            <a:ext cx="1249362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CuadroTexto 76">
            <a:extLst>
              <a:ext uri="{FF2B5EF4-FFF2-40B4-BE49-F238E27FC236}">
                <a16:creationId xmlns:a16="http://schemas.microsoft.com/office/drawing/2014/main" id="{D55ECD18-D901-267D-4195-9D4012994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" y="7008813"/>
            <a:ext cx="393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2059" name="CuadroTexto 77">
            <a:extLst>
              <a:ext uri="{FF2B5EF4-FFF2-40B4-BE49-F238E27FC236}">
                <a16:creationId xmlns:a16="http://schemas.microsoft.com/office/drawing/2014/main" id="{AEFB9D3B-EE07-9A36-3290-F2E72D61A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73050" y="9937750"/>
            <a:ext cx="2400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LAVO MIS MANOS</a:t>
            </a:r>
          </a:p>
        </p:txBody>
      </p:sp>
      <p:pic>
        <p:nvPicPr>
          <p:cNvPr id="2060" name="Imagen 99">
            <a:extLst>
              <a:ext uri="{FF2B5EF4-FFF2-40B4-BE49-F238E27FC236}">
                <a16:creationId xmlns:a16="http://schemas.microsoft.com/office/drawing/2014/main" id="{92AAADDA-A95B-2C5D-F3AF-BA2C6D993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5" y="8101013"/>
            <a:ext cx="98425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1" name="CuadroTexto 102">
            <a:extLst>
              <a:ext uri="{FF2B5EF4-FFF2-40B4-BE49-F238E27FC236}">
                <a16:creationId xmlns:a16="http://schemas.microsoft.com/office/drawing/2014/main" id="{C4347313-04D3-BEDC-5E22-4C866FA5A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663" y="9509125"/>
            <a:ext cx="53609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QUITO LA PEGATINA.  PINCHO EL TUBO EN LA AGUJA DEL BOTE. </a:t>
            </a:r>
          </a:p>
          <a:p>
            <a:pPr algn="ctr" eaLnBrk="1" hangingPunct="1"/>
            <a:r>
              <a:rPr lang="es-ES" altLang="es-ES" sz="1400"/>
              <a:t>ESPERO QUE SE LLENE.    RETIRO EL TUBO.</a:t>
            </a:r>
          </a:p>
          <a:p>
            <a:pPr algn="ctr" eaLnBrk="1" hangingPunct="1"/>
            <a:r>
              <a:rPr lang="es-ES" altLang="es-ES" sz="1400"/>
              <a:t> LLEVO EL TUBO A MI CENTRO SANITARIO</a:t>
            </a:r>
          </a:p>
        </p:txBody>
      </p:sp>
      <p:pic>
        <p:nvPicPr>
          <p:cNvPr id="2062" name="Imagen 108">
            <a:extLst>
              <a:ext uri="{FF2B5EF4-FFF2-40B4-BE49-F238E27FC236}">
                <a16:creationId xmlns:a16="http://schemas.microsoft.com/office/drawing/2014/main" id="{E71DFFC7-E19B-50BF-CF29-BCA57051F1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700" y="7132638"/>
            <a:ext cx="814388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1" name="Conector recto de flecha 110">
            <a:extLst>
              <a:ext uri="{FF2B5EF4-FFF2-40B4-BE49-F238E27FC236}">
                <a16:creationId xmlns:a16="http://schemas.microsoft.com/office/drawing/2014/main" id="{126B2C87-49C1-4660-1829-035B4743115F}"/>
              </a:ext>
            </a:extLst>
          </p:cNvPr>
          <p:cNvCxnSpPr/>
          <p:nvPr/>
        </p:nvCxnSpPr>
        <p:spPr>
          <a:xfrm flipV="1">
            <a:off x="6904038" y="7999413"/>
            <a:ext cx="130175" cy="5318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4" name="59 Imagen" descr="TUBO Y VASO ORINA AMARILLO.jpg">
            <a:extLst>
              <a:ext uri="{FF2B5EF4-FFF2-40B4-BE49-F238E27FC236}">
                <a16:creationId xmlns:a16="http://schemas.microsoft.com/office/drawing/2014/main" id="{703A89B2-B36B-8E2F-C81A-80506C737E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7" t="16763" r="5373" b="13197"/>
          <a:stretch>
            <a:fillRect/>
          </a:stretch>
        </p:blipFill>
        <p:spPr bwMode="auto">
          <a:xfrm>
            <a:off x="5611813" y="219075"/>
            <a:ext cx="93027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69 Imagen" descr="desenroscar tapa.png">
            <a:extLst>
              <a:ext uri="{FF2B5EF4-FFF2-40B4-BE49-F238E27FC236}">
                <a16:creationId xmlns:a16="http://schemas.microsoft.com/office/drawing/2014/main" id="{2545A0EE-1146-1012-4AC0-5D7E61796E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513" y="1352550"/>
            <a:ext cx="136842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6" name="70 Imagen" descr="enroscar la tapa.png">
            <a:extLst>
              <a:ext uri="{FF2B5EF4-FFF2-40B4-BE49-F238E27FC236}">
                <a16:creationId xmlns:a16="http://schemas.microsoft.com/office/drawing/2014/main" id="{5CCB416A-02E7-57A2-84E3-91091EECCB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00" y="4102100"/>
            <a:ext cx="1455738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7" name="CuadroTexto 94">
            <a:extLst>
              <a:ext uri="{FF2B5EF4-FFF2-40B4-BE49-F238E27FC236}">
                <a16:creationId xmlns:a16="http://schemas.microsoft.com/office/drawing/2014/main" id="{A9546448-EA64-655E-227C-7E11168E29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650" y="4057650"/>
            <a:ext cx="395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6</a:t>
            </a:r>
          </a:p>
        </p:txBody>
      </p:sp>
      <p:sp>
        <p:nvSpPr>
          <p:cNvPr id="2068" name="CuadroTexto 82">
            <a:extLst>
              <a:ext uri="{FF2B5EF4-FFF2-40B4-BE49-F238E27FC236}">
                <a16:creationId xmlns:a16="http://schemas.microsoft.com/office/drawing/2014/main" id="{074E3551-11CB-13E2-2005-0839E8B6A8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252538"/>
            <a:ext cx="395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2</a:t>
            </a:r>
          </a:p>
        </p:txBody>
      </p:sp>
      <p:pic>
        <p:nvPicPr>
          <p:cNvPr id="2069" name="Picture 58">
            <a:extLst>
              <a:ext uri="{FF2B5EF4-FFF2-40B4-BE49-F238E27FC236}">
                <a16:creationId xmlns:a16="http://schemas.microsoft.com/office/drawing/2014/main" id="{D0ECA075-A41C-67F2-E8B1-274EC6058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8" b="26410"/>
          <a:stretch>
            <a:fillRect/>
          </a:stretch>
        </p:blipFill>
        <p:spPr bwMode="auto">
          <a:xfrm>
            <a:off x="2662238" y="2511425"/>
            <a:ext cx="1468437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79 Imagen" descr="proceso llenado tubo orina.png">
            <a:extLst>
              <a:ext uri="{FF2B5EF4-FFF2-40B4-BE49-F238E27FC236}">
                <a16:creationId xmlns:a16="http://schemas.microsoft.com/office/drawing/2014/main" id="{C7318D07-6416-4F7A-C988-BB81635028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963" y="7107238"/>
            <a:ext cx="3673475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1" name="CuadroTexto 40">
            <a:extLst>
              <a:ext uri="{FF2B5EF4-FFF2-40B4-BE49-F238E27FC236}">
                <a16:creationId xmlns:a16="http://schemas.microsoft.com/office/drawing/2014/main" id="{38C16F3A-0EF3-668E-E137-E42D0143B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3813" y="7040563"/>
            <a:ext cx="395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8</a:t>
            </a:r>
          </a:p>
        </p:txBody>
      </p:sp>
      <p:pic>
        <p:nvPicPr>
          <p:cNvPr id="2072" name="81 Imagen" descr="Logo H.F. Teayudamos_transparente.png">
            <a:extLst>
              <a:ext uri="{FF2B5EF4-FFF2-40B4-BE49-F238E27FC236}">
                <a16:creationId xmlns:a16="http://schemas.microsoft.com/office/drawing/2014/main" id="{471AB178-6A72-CA03-6EA8-329E95C7DC3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57" y="172398"/>
            <a:ext cx="960824" cy="3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83 Rectángulo">
            <a:extLst>
              <a:ext uri="{FF2B5EF4-FFF2-40B4-BE49-F238E27FC236}">
                <a16:creationId xmlns:a16="http://schemas.microsoft.com/office/drawing/2014/main" id="{0A1B1580-8BE3-65BD-2D6C-8DF30A3A83B9}"/>
              </a:ext>
            </a:extLst>
          </p:cNvPr>
          <p:cNvSpPr/>
          <p:nvPr/>
        </p:nvSpPr>
        <p:spPr>
          <a:xfrm>
            <a:off x="95250" y="1230313"/>
            <a:ext cx="7535863" cy="282098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86" name="85 Rectángulo">
            <a:extLst>
              <a:ext uri="{FF2B5EF4-FFF2-40B4-BE49-F238E27FC236}">
                <a16:creationId xmlns:a16="http://schemas.microsoft.com/office/drawing/2014/main" id="{1AEC76EE-9E87-1D4F-F742-30219B337301}"/>
              </a:ext>
            </a:extLst>
          </p:cNvPr>
          <p:cNvSpPr/>
          <p:nvPr/>
        </p:nvSpPr>
        <p:spPr>
          <a:xfrm>
            <a:off x="95250" y="4046538"/>
            <a:ext cx="7535863" cy="29845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87" name="86 Rectángulo">
            <a:extLst>
              <a:ext uri="{FF2B5EF4-FFF2-40B4-BE49-F238E27FC236}">
                <a16:creationId xmlns:a16="http://schemas.microsoft.com/office/drawing/2014/main" id="{2ADE276D-E452-0874-3FDA-3E2D0B6B1737}"/>
              </a:ext>
            </a:extLst>
          </p:cNvPr>
          <p:cNvSpPr/>
          <p:nvPr/>
        </p:nvSpPr>
        <p:spPr>
          <a:xfrm>
            <a:off x="93663" y="7031038"/>
            <a:ext cx="7535862" cy="321627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cxnSp>
        <p:nvCxnSpPr>
          <p:cNvPr id="89" name="88 Conector recto">
            <a:extLst>
              <a:ext uri="{FF2B5EF4-FFF2-40B4-BE49-F238E27FC236}">
                <a16:creationId xmlns:a16="http://schemas.microsoft.com/office/drawing/2014/main" id="{7C61558C-C62F-DA48-F1B9-A6CD06D54337}"/>
              </a:ext>
            </a:extLst>
          </p:cNvPr>
          <p:cNvCxnSpPr/>
          <p:nvPr/>
        </p:nvCxnSpPr>
        <p:spPr>
          <a:xfrm rot="16200000" flipH="1">
            <a:off x="-1962149" y="5730875"/>
            <a:ext cx="9017000" cy="15875"/>
          </a:xfrm>
          <a:prstGeom prst="line">
            <a:avLst/>
          </a:prstGeom>
          <a:ln w="317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89 Conector recto">
            <a:extLst>
              <a:ext uri="{FF2B5EF4-FFF2-40B4-BE49-F238E27FC236}">
                <a16:creationId xmlns:a16="http://schemas.microsoft.com/office/drawing/2014/main" id="{15228F1C-88CF-092D-CBFE-1873DA08539B}"/>
              </a:ext>
            </a:extLst>
          </p:cNvPr>
          <p:cNvCxnSpPr/>
          <p:nvPr/>
        </p:nvCxnSpPr>
        <p:spPr>
          <a:xfrm rot="16200000" flipH="1">
            <a:off x="2280444" y="4109244"/>
            <a:ext cx="5791200" cy="20638"/>
          </a:xfrm>
          <a:prstGeom prst="line">
            <a:avLst/>
          </a:prstGeom>
          <a:ln w="317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78" name="Picture 2" descr="Female Logo Symbol - Viewing Gallery - ClipArt Best - ClipArt Best">
            <a:extLst>
              <a:ext uri="{FF2B5EF4-FFF2-40B4-BE49-F238E27FC236}">
                <a16:creationId xmlns:a16="http://schemas.microsoft.com/office/drawing/2014/main" id="{54BE7DFF-84C3-8595-27BA-681A1C13A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3" y="192088"/>
            <a:ext cx="552450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9" name="Picture 12" descr="Sinalização de espaços públicos, serviços e lojas com pictogramas da ...">
            <a:extLst>
              <a:ext uri="{FF2B5EF4-FFF2-40B4-BE49-F238E27FC236}">
                <a16:creationId xmlns:a16="http://schemas.microsoft.com/office/drawing/2014/main" id="{6964E5A9-36D2-EEE8-C46A-22752BE14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183" y="309959"/>
            <a:ext cx="938767" cy="191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0" name="Picture 61">
            <a:extLst>
              <a:ext uri="{FF2B5EF4-FFF2-40B4-BE49-F238E27FC236}">
                <a16:creationId xmlns:a16="http://schemas.microsoft.com/office/drawing/2014/main" id="{5355D171-1F22-961A-A129-19F397BC5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371600"/>
            <a:ext cx="164782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1" name="CuadroTexto 64">
            <a:extLst>
              <a:ext uri="{FF2B5EF4-FFF2-40B4-BE49-F238E27FC236}">
                <a16:creationId xmlns:a16="http://schemas.microsoft.com/office/drawing/2014/main" id="{5974BB1B-712E-6497-AC96-CA9E65CB4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475" y="1236663"/>
            <a:ext cx="395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1</a:t>
            </a:r>
          </a:p>
        </p:txBody>
      </p:sp>
      <p:pic>
        <p:nvPicPr>
          <p:cNvPr id="2082" name="Picture 62">
            <a:extLst>
              <a:ext uri="{FF2B5EF4-FFF2-40B4-BE49-F238E27FC236}">
                <a16:creationId xmlns:a16="http://schemas.microsoft.com/office/drawing/2014/main" id="{00C3632F-C7F0-774F-7ADB-45A201AA7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88" y="7169150"/>
            <a:ext cx="12827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3" name="CuadroTexto 22">
            <a:extLst>
              <a:ext uri="{FF2B5EF4-FFF2-40B4-BE49-F238E27FC236}">
                <a16:creationId xmlns:a16="http://schemas.microsoft.com/office/drawing/2014/main" id="{16D0909D-6B37-2799-5949-778F0F287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4775" y="3549650"/>
            <a:ext cx="24018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 HAGO UN POCO DE PIS EN EL VÁTER</a:t>
            </a:r>
          </a:p>
        </p:txBody>
      </p:sp>
      <p:pic>
        <p:nvPicPr>
          <p:cNvPr id="2084" name="Picture 63">
            <a:extLst>
              <a:ext uri="{FF2B5EF4-FFF2-40B4-BE49-F238E27FC236}">
                <a16:creationId xmlns:a16="http://schemas.microsoft.com/office/drawing/2014/main" id="{B549212C-AF4C-5796-810A-D8CF20691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47"/>
          <a:stretch>
            <a:fillRect/>
          </a:stretch>
        </p:blipFill>
        <p:spPr bwMode="auto">
          <a:xfrm>
            <a:off x="5322888" y="5611813"/>
            <a:ext cx="1409700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5" name="105 Imagen" descr="COLOCO EL VASO BAJO EL CHORRO.png">
            <a:extLst>
              <a:ext uri="{FF2B5EF4-FFF2-40B4-BE49-F238E27FC236}">
                <a16:creationId xmlns:a16="http://schemas.microsoft.com/office/drawing/2014/main" id="{330FEAD3-A6F1-EB2B-3007-98F5234A42A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7"/>
          <a:stretch>
            <a:fillRect/>
          </a:stretch>
        </p:blipFill>
        <p:spPr bwMode="auto">
          <a:xfrm>
            <a:off x="130175" y="4243388"/>
            <a:ext cx="2338388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7" name="Conector recto de flecha 66">
            <a:extLst>
              <a:ext uri="{FF2B5EF4-FFF2-40B4-BE49-F238E27FC236}">
                <a16:creationId xmlns:a16="http://schemas.microsoft.com/office/drawing/2014/main" id="{8B3603C4-8C34-5DBA-939E-BE615E913109}"/>
              </a:ext>
            </a:extLst>
          </p:cNvPr>
          <p:cNvCxnSpPr/>
          <p:nvPr/>
        </p:nvCxnSpPr>
        <p:spPr>
          <a:xfrm flipH="1">
            <a:off x="1757363" y="5338763"/>
            <a:ext cx="228600" cy="13811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87" name="107 Imagen" descr="hago un poco de pis en el váter.png">
            <a:extLst>
              <a:ext uri="{FF2B5EF4-FFF2-40B4-BE49-F238E27FC236}">
                <a16:creationId xmlns:a16="http://schemas.microsoft.com/office/drawing/2014/main" id="{AE4A55C8-01A3-A7C3-EFB4-D4A96B933D9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36433" r="16800" b="12144"/>
          <a:stretch>
            <a:fillRect/>
          </a:stretch>
        </p:blipFill>
        <p:spPr bwMode="auto">
          <a:xfrm>
            <a:off x="5545138" y="1392238"/>
            <a:ext cx="1927225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8" name="108 Imagen" descr="termino de hacer pis en el váter.png">
            <a:extLst>
              <a:ext uri="{FF2B5EF4-FFF2-40B4-BE49-F238E27FC236}">
                <a16:creationId xmlns:a16="http://schemas.microsoft.com/office/drawing/2014/main" id="{14F236CA-AC87-03FD-3320-85020EE545F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0" t="35675" r="15601" b="14423"/>
          <a:stretch>
            <a:fillRect/>
          </a:stretch>
        </p:blipFill>
        <p:spPr bwMode="auto">
          <a:xfrm>
            <a:off x="2871788" y="4238625"/>
            <a:ext cx="1987550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9" name="Imagen 89">
            <a:extLst>
              <a:ext uri="{FF2B5EF4-FFF2-40B4-BE49-F238E27FC236}">
                <a16:creationId xmlns:a16="http://schemas.microsoft.com/office/drawing/2014/main" id="{63F84F8B-475B-1432-EBDF-0533F8BD488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349875"/>
            <a:ext cx="2222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0" name="Picture 64">
            <a:extLst>
              <a:ext uri="{FF2B5EF4-FFF2-40B4-BE49-F238E27FC236}">
                <a16:creationId xmlns:a16="http://schemas.microsoft.com/office/drawing/2014/main" id="{8DA779B1-363F-22B7-4B85-E666B5015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438" y="1946275"/>
            <a:ext cx="755650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2" name="CuadroTexto 36">
            <a:extLst>
              <a:ext uri="{FF2B5EF4-FFF2-40B4-BE49-F238E27FC236}">
                <a16:creationId xmlns:a16="http://schemas.microsoft.com/office/drawing/2014/main" id="{6488C0BA-011F-47AF-AB7D-A5F14F220B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" y="4070350"/>
            <a:ext cx="395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2093" name="CuadroTexto 78">
            <a:extLst>
              <a:ext uri="{FF2B5EF4-FFF2-40B4-BE49-F238E27FC236}">
                <a16:creationId xmlns:a16="http://schemas.microsoft.com/office/drawing/2014/main" id="{0A9C8918-9EFC-A3A5-799A-57C747EB0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1700" y="6735763"/>
            <a:ext cx="2400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SECO MI VULVA</a:t>
            </a:r>
          </a:p>
        </p:txBody>
      </p:sp>
      <p:sp>
        <p:nvSpPr>
          <p:cNvPr id="2094" name="CuadroTexto 78">
            <a:extLst>
              <a:ext uri="{FF2B5EF4-FFF2-40B4-BE49-F238E27FC236}">
                <a16:creationId xmlns:a16="http://schemas.microsoft.com/office/drawing/2014/main" id="{53F47B81-EA0E-3725-F9CE-B9662A6278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0350" y="5218113"/>
            <a:ext cx="2400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CIERRO EL TAPÓN DEL BOTE</a:t>
            </a:r>
          </a:p>
        </p:txBody>
      </p:sp>
      <p:sp>
        <p:nvSpPr>
          <p:cNvPr id="2095" name="CuadroTexto 17">
            <a:extLst>
              <a:ext uri="{FF2B5EF4-FFF2-40B4-BE49-F238E27FC236}">
                <a16:creationId xmlns:a16="http://schemas.microsoft.com/office/drawing/2014/main" id="{98D9D130-94D4-4BA7-6EA8-60BECC3D3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4663" y="2306638"/>
            <a:ext cx="22494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ABRO EL TAPÓN DEL BOTE </a:t>
            </a:r>
          </a:p>
          <a:p>
            <a:pPr algn="ctr" eaLnBrk="1" hangingPunct="1"/>
            <a:r>
              <a:rPr lang="es-ES" altLang="es-ES" sz="1200"/>
              <a:t> </a:t>
            </a:r>
            <a:endParaRPr lang="es-ES" altLang="es-ES"/>
          </a:p>
        </p:txBody>
      </p:sp>
      <p:sp>
        <p:nvSpPr>
          <p:cNvPr id="2096" name="CuadroTexto 77">
            <a:extLst>
              <a:ext uri="{FF2B5EF4-FFF2-40B4-BE49-F238E27FC236}">
                <a16:creationId xmlns:a16="http://schemas.microsoft.com/office/drawing/2014/main" id="{4E9F6E14-1007-CC0E-627D-103AF0288C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0" y="8320088"/>
            <a:ext cx="2400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SUBO LA BRAGA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B3B79E8-1EA8-4F88-98B4-0CCC43F1941A}"/>
              </a:ext>
            </a:extLst>
          </p:cNvPr>
          <p:cNvSpPr txBox="1"/>
          <p:nvPr/>
        </p:nvSpPr>
        <p:spPr>
          <a:xfrm>
            <a:off x="325884" y="10262413"/>
            <a:ext cx="7231281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000" b="1" i="1" dirty="0">
                <a:latin typeface="Roboto"/>
                <a:ea typeface="Roboto"/>
                <a:cs typeface="Roboto"/>
              </a:rPr>
              <a:t>Autor pictogramas: </a:t>
            </a:r>
            <a:r>
              <a:rPr lang="es-ES" sz="1000" i="1" dirty="0">
                <a:latin typeface="Roboto"/>
                <a:ea typeface="Roboto"/>
                <a:cs typeface="Roboto"/>
              </a:rPr>
              <a:t>Sergio Palao </a:t>
            </a:r>
            <a:r>
              <a:rPr lang="es-ES" sz="1000" b="1" i="1" dirty="0">
                <a:latin typeface="Roboto"/>
                <a:ea typeface="Roboto"/>
                <a:cs typeface="Roboto"/>
              </a:rPr>
              <a:t>Procedencia:  </a:t>
            </a:r>
            <a:r>
              <a:rPr lang="es-ES" sz="1000" i="1" dirty="0">
                <a:latin typeface="Roboto"/>
                <a:ea typeface="Roboto"/>
                <a:cs typeface="Roboto"/>
              </a:rPr>
              <a:t>ARASAAC (http://arasaac.org) </a:t>
            </a:r>
            <a:r>
              <a:rPr lang="es-ES" sz="1000" b="1" i="1" dirty="0">
                <a:latin typeface="Roboto"/>
                <a:ea typeface="Roboto"/>
                <a:cs typeface="Roboto"/>
              </a:rPr>
              <a:t>Licencia:  </a:t>
            </a:r>
            <a:r>
              <a:rPr lang="es-ES" sz="1000" i="1" dirty="0">
                <a:latin typeface="Roboto"/>
                <a:ea typeface="Roboto"/>
                <a:cs typeface="Roboto"/>
              </a:rPr>
              <a:t>CC (BY-NC-SA) </a:t>
            </a:r>
            <a:r>
              <a:rPr lang="es-ES" sz="1000" b="1" i="1" dirty="0">
                <a:latin typeface="Roboto"/>
                <a:ea typeface="Roboto"/>
                <a:cs typeface="Roboto"/>
              </a:rPr>
              <a:t>Autor:  </a:t>
            </a:r>
            <a:r>
              <a:rPr lang="es-ES" sz="1000" b="1" i="1" dirty="0" err="1">
                <a:latin typeface="Roboto"/>
                <a:ea typeface="Roboto"/>
                <a:cs typeface="Roboto"/>
              </a:rPr>
              <a:t>TEAyudamos</a:t>
            </a:r>
            <a:r>
              <a:rPr lang="es-ES" sz="1000" i="1" dirty="0">
                <a:latin typeface="Roboto"/>
                <a:ea typeface="Roboto"/>
                <a:cs typeface="Roboto"/>
              </a:rPr>
              <a:t> </a:t>
            </a:r>
            <a:r>
              <a:rPr lang="es-ES" sz="1000" b="1" i="1" dirty="0">
                <a:latin typeface="Roboto"/>
                <a:ea typeface="Roboto"/>
                <a:cs typeface="Roboto"/>
              </a:rPr>
              <a:t>Adaptado por:  Belén Toribio Rubio</a:t>
            </a:r>
            <a:endParaRPr lang="es-ES" sz="1000" i="1" dirty="0"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uadroTexto 3">
            <a:extLst>
              <a:ext uri="{FF2B5EF4-FFF2-40B4-BE49-F238E27FC236}">
                <a16:creationId xmlns:a16="http://schemas.microsoft.com/office/drawing/2014/main" id="{5BA44E7A-C1AB-2B31-C5BB-C7A7EC5C5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88" y="652463"/>
            <a:ext cx="5707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sz="2400" b="1" u="sng">
                <a:solidFill>
                  <a:srgbClr val="002060"/>
                </a:solidFill>
                <a:latin typeface="Miriam" panose="020B0502050101010101" pitchFamily="34" charset="-79"/>
                <a:cs typeface="Miriam" panose="020B0502050101010101" pitchFamily="34" charset="-79"/>
              </a:rPr>
              <a:t>RECOJO UNA MUESTRA DE ORINA </a:t>
            </a:r>
          </a:p>
        </p:txBody>
      </p:sp>
      <p:sp>
        <p:nvSpPr>
          <p:cNvPr id="3075" name="CuadroTexto 9">
            <a:extLst>
              <a:ext uri="{FF2B5EF4-FFF2-40B4-BE49-F238E27FC236}">
                <a16:creationId xmlns:a16="http://schemas.microsoft.com/office/drawing/2014/main" id="{889C8AA4-6DFE-7094-280B-218A752278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5" y="3524250"/>
            <a:ext cx="23907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ME LEVANTO DE LA CAMA</a:t>
            </a:r>
          </a:p>
          <a:p>
            <a:pPr algn="ctr" eaLnBrk="1" hangingPunct="1"/>
            <a:r>
              <a:rPr lang="es-ES" altLang="es-ES" sz="1400"/>
              <a:t> VOY AL BAÑO</a:t>
            </a:r>
          </a:p>
          <a:p>
            <a:pPr algn="ctr" eaLnBrk="1" hangingPunct="1"/>
            <a:endParaRPr lang="es-ES" altLang="es-ES"/>
          </a:p>
        </p:txBody>
      </p:sp>
      <p:sp>
        <p:nvSpPr>
          <p:cNvPr id="3076" name="CuadroTexto 22">
            <a:extLst>
              <a:ext uri="{FF2B5EF4-FFF2-40B4-BE49-F238E27FC236}">
                <a16:creationId xmlns:a16="http://schemas.microsoft.com/office/drawing/2014/main" id="{FC1FBA37-A666-7DD2-F4E5-456AD2143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9850" y="3565525"/>
            <a:ext cx="24018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 HAGO UN POCO DE PIS EN EL VÁTER</a:t>
            </a:r>
          </a:p>
        </p:txBody>
      </p:sp>
      <p:pic>
        <p:nvPicPr>
          <p:cNvPr id="3077" name="Imagen 23">
            <a:extLst>
              <a:ext uri="{FF2B5EF4-FFF2-40B4-BE49-F238E27FC236}">
                <a16:creationId xmlns:a16="http://schemas.microsoft.com/office/drawing/2014/main" id="{57C94864-ABD6-F6CA-208B-6FF29FC09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67"/>
          <a:stretch>
            <a:fillRect/>
          </a:stretch>
        </p:blipFill>
        <p:spPr bwMode="auto">
          <a:xfrm>
            <a:off x="5375275" y="1501775"/>
            <a:ext cx="2176463" cy="208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Imagen 25">
            <a:extLst>
              <a:ext uri="{FF2B5EF4-FFF2-40B4-BE49-F238E27FC236}">
                <a16:creationId xmlns:a16="http://schemas.microsoft.com/office/drawing/2014/main" id="{AACC8E35-6782-38B0-1B70-135805F5A6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69"/>
          <a:stretch>
            <a:fillRect/>
          </a:stretch>
        </p:blipFill>
        <p:spPr bwMode="auto">
          <a:xfrm>
            <a:off x="2963863" y="4135438"/>
            <a:ext cx="2222500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CuadroTexto 27">
            <a:extLst>
              <a:ext uri="{FF2B5EF4-FFF2-40B4-BE49-F238E27FC236}">
                <a16:creationId xmlns:a16="http://schemas.microsoft.com/office/drawing/2014/main" id="{669D1677-C66C-A029-D688-87722E79A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48425"/>
            <a:ext cx="2401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 COLOCO RÁPIDO EL BOTE BAJO EL  PIS</a:t>
            </a:r>
          </a:p>
        </p:txBody>
      </p:sp>
      <p:pic>
        <p:nvPicPr>
          <p:cNvPr id="3080" name="Imagen 26">
            <a:extLst>
              <a:ext uri="{FF2B5EF4-FFF2-40B4-BE49-F238E27FC236}">
                <a16:creationId xmlns:a16="http://schemas.microsoft.com/office/drawing/2014/main" id="{BE1FE2A0-306F-3B65-92AC-8DD6B1313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7" t="34286" r="1237" b="1904"/>
          <a:stretch>
            <a:fillRect/>
          </a:stretch>
        </p:blipFill>
        <p:spPr bwMode="auto">
          <a:xfrm>
            <a:off x="377825" y="4192588"/>
            <a:ext cx="2132013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CuadroTexto 29">
            <a:extLst>
              <a:ext uri="{FF2B5EF4-FFF2-40B4-BE49-F238E27FC236}">
                <a16:creationId xmlns:a16="http://schemas.microsoft.com/office/drawing/2014/main" id="{2EA80D86-9E7D-A030-AD48-CE8A4253E6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2700" y="6307138"/>
            <a:ext cx="25209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 RETIRO EL BOTE CUANDO ESTÁ LLENO. TERMINO DE HACER PIS EN EL VÁTER</a:t>
            </a:r>
          </a:p>
        </p:txBody>
      </p:sp>
      <p:sp>
        <p:nvSpPr>
          <p:cNvPr id="3082" name="CuadroTexto 35">
            <a:extLst>
              <a:ext uri="{FF2B5EF4-FFF2-40B4-BE49-F238E27FC236}">
                <a16:creationId xmlns:a16="http://schemas.microsoft.com/office/drawing/2014/main" id="{707988E2-C841-D6CF-3E29-F78CE629F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0" y="1252538"/>
            <a:ext cx="395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3083" name="CuadroTexto 36">
            <a:extLst>
              <a:ext uri="{FF2B5EF4-FFF2-40B4-BE49-F238E27FC236}">
                <a16:creationId xmlns:a16="http://schemas.microsoft.com/office/drawing/2014/main" id="{AC14EE8C-4A4E-676B-F848-866B063E1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" y="4070350"/>
            <a:ext cx="395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3084" name="CuadroTexto 37">
            <a:extLst>
              <a:ext uri="{FF2B5EF4-FFF2-40B4-BE49-F238E27FC236}">
                <a16:creationId xmlns:a16="http://schemas.microsoft.com/office/drawing/2014/main" id="{3B49EEE1-0881-42D9-8584-49460A972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0163" y="4054475"/>
            <a:ext cx="395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5</a:t>
            </a:r>
          </a:p>
        </p:txBody>
      </p:sp>
      <p:pic>
        <p:nvPicPr>
          <p:cNvPr id="3085" name="Imagen 62">
            <a:extLst>
              <a:ext uri="{FF2B5EF4-FFF2-40B4-BE49-F238E27FC236}">
                <a16:creationId xmlns:a16="http://schemas.microsoft.com/office/drawing/2014/main" id="{B1807E19-3E6F-DB9B-D324-792DDD0826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" y="1403350"/>
            <a:ext cx="1566863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6" name="CuadroTexto 64">
            <a:extLst>
              <a:ext uri="{FF2B5EF4-FFF2-40B4-BE49-F238E27FC236}">
                <a16:creationId xmlns:a16="http://schemas.microsoft.com/office/drawing/2014/main" id="{4DD3ACD8-4BA0-C79B-7D02-9F864D18C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475" y="1236663"/>
            <a:ext cx="395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1</a:t>
            </a:r>
          </a:p>
        </p:txBody>
      </p:sp>
      <p:pic>
        <p:nvPicPr>
          <p:cNvPr id="3087" name="Imagen 65">
            <a:extLst>
              <a:ext uri="{FF2B5EF4-FFF2-40B4-BE49-F238E27FC236}">
                <a16:creationId xmlns:a16="http://schemas.microsoft.com/office/drawing/2014/main" id="{0E6C63D5-33B5-2355-87F8-C430DA03F4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6" t="15758" r="39972"/>
          <a:stretch>
            <a:fillRect/>
          </a:stretch>
        </p:blipFill>
        <p:spPr bwMode="auto">
          <a:xfrm>
            <a:off x="1719263" y="1946275"/>
            <a:ext cx="760412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7" name="Conector recto de flecha 66">
            <a:extLst>
              <a:ext uri="{FF2B5EF4-FFF2-40B4-BE49-F238E27FC236}">
                <a16:creationId xmlns:a16="http://schemas.microsoft.com/office/drawing/2014/main" id="{21C6330A-BB53-C591-6F0B-3EE23311C6FB}"/>
              </a:ext>
            </a:extLst>
          </p:cNvPr>
          <p:cNvCxnSpPr/>
          <p:nvPr/>
        </p:nvCxnSpPr>
        <p:spPr>
          <a:xfrm flipH="1">
            <a:off x="1495425" y="4967288"/>
            <a:ext cx="228600" cy="13811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9" name="Imagen 71">
            <a:extLst>
              <a:ext uri="{FF2B5EF4-FFF2-40B4-BE49-F238E27FC236}">
                <a16:creationId xmlns:a16="http://schemas.microsoft.com/office/drawing/2014/main" id="{2548D7B7-6199-96E6-4C13-6B4A514914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4" r="30453" b="31142"/>
          <a:stretch>
            <a:fillRect/>
          </a:stretch>
        </p:blipFill>
        <p:spPr bwMode="auto">
          <a:xfrm>
            <a:off x="5289550" y="5649913"/>
            <a:ext cx="1336675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Imagen 72">
            <a:extLst>
              <a:ext uri="{FF2B5EF4-FFF2-40B4-BE49-F238E27FC236}">
                <a16:creationId xmlns:a16="http://schemas.microsoft.com/office/drawing/2014/main" id="{D32D0354-001A-6E11-EE21-9D19F8C714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8807450"/>
            <a:ext cx="12509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Imagen 73">
            <a:extLst>
              <a:ext uri="{FF2B5EF4-FFF2-40B4-BE49-F238E27FC236}">
                <a16:creationId xmlns:a16="http://schemas.microsoft.com/office/drawing/2014/main" id="{CFD3034C-76C3-DAEF-B222-4CF3F48BDD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588" y="7088188"/>
            <a:ext cx="12573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2" name="CuadroTexto 76">
            <a:extLst>
              <a:ext uri="{FF2B5EF4-FFF2-40B4-BE49-F238E27FC236}">
                <a16:creationId xmlns:a16="http://schemas.microsoft.com/office/drawing/2014/main" id="{95255CBC-601B-A29D-156F-0C573EA36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" y="7008813"/>
            <a:ext cx="393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7</a:t>
            </a:r>
          </a:p>
        </p:txBody>
      </p:sp>
      <p:sp>
        <p:nvSpPr>
          <p:cNvPr id="3093" name="CuadroTexto 77">
            <a:extLst>
              <a:ext uri="{FF2B5EF4-FFF2-40B4-BE49-F238E27FC236}">
                <a16:creationId xmlns:a16="http://schemas.microsoft.com/office/drawing/2014/main" id="{A71AFD61-E7F8-6E24-DB6E-FF3BC4823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90500" y="9879013"/>
            <a:ext cx="2400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LAVO MIS MANOS</a:t>
            </a:r>
          </a:p>
        </p:txBody>
      </p:sp>
      <p:sp>
        <p:nvSpPr>
          <p:cNvPr id="3094" name="CuadroTexto 78">
            <a:extLst>
              <a:ext uri="{FF2B5EF4-FFF2-40B4-BE49-F238E27FC236}">
                <a16:creationId xmlns:a16="http://schemas.microsoft.com/office/drawing/2014/main" id="{6C0CFAB9-3A00-CCAB-FEE7-662A46408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2663" y="6738938"/>
            <a:ext cx="2400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SECO MI PENE</a:t>
            </a:r>
          </a:p>
        </p:txBody>
      </p:sp>
      <p:pic>
        <p:nvPicPr>
          <p:cNvPr id="3095" name="Imagen 87">
            <a:extLst>
              <a:ext uri="{FF2B5EF4-FFF2-40B4-BE49-F238E27FC236}">
                <a16:creationId xmlns:a16="http://schemas.microsoft.com/office/drawing/2014/main" id="{9BA3492A-B820-802B-E57E-4D7326A506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1"/>
          <a:stretch>
            <a:fillRect/>
          </a:stretch>
        </p:blipFill>
        <p:spPr bwMode="auto">
          <a:xfrm>
            <a:off x="6567488" y="2916238"/>
            <a:ext cx="220662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6" name="Imagen 89">
            <a:extLst>
              <a:ext uri="{FF2B5EF4-FFF2-40B4-BE49-F238E27FC236}">
                <a16:creationId xmlns:a16="http://schemas.microsoft.com/office/drawing/2014/main" id="{8093295A-7174-45CD-E5E6-D9E99B4330D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263" y="4614863"/>
            <a:ext cx="2222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7" name="Imagen 99">
            <a:extLst>
              <a:ext uri="{FF2B5EF4-FFF2-40B4-BE49-F238E27FC236}">
                <a16:creationId xmlns:a16="http://schemas.microsoft.com/office/drawing/2014/main" id="{41BEBACD-6123-A3F3-D51E-28B559A33C9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5" y="8101013"/>
            <a:ext cx="98425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8" name="CuadroTexto 102">
            <a:extLst>
              <a:ext uri="{FF2B5EF4-FFF2-40B4-BE49-F238E27FC236}">
                <a16:creationId xmlns:a16="http://schemas.microsoft.com/office/drawing/2014/main" id="{C76027B1-7D5B-D4B1-FA97-52C173B8B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663" y="9509125"/>
            <a:ext cx="53609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QUITO LA PEGATINA.  PINCHO EL TUBO EN LA AGUJA DEL BOTE. </a:t>
            </a:r>
          </a:p>
          <a:p>
            <a:pPr algn="ctr" eaLnBrk="1" hangingPunct="1"/>
            <a:r>
              <a:rPr lang="es-ES" altLang="es-ES" sz="1400"/>
              <a:t>ESPERO QUE SE LLENE.    RETIRO EL TUBO.</a:t>
            </a:r>
          </a:p>
          <a:p>
            <a:pPr algn="ctr" eaLnBrk="1" hangingPunct="1"/>
            <a:r>
              <a:rPr lang="es-ES" altLang="es-ES" sz="1400"/>
              <a:t> LLEVO EL TUBO A MI CENTRO SANITARIO</a:t>
            </a:r>
          </a:p>
        </p:txBody>
      </p:sp>
      <p:pic>
        <p:nvPicPr>
          <p:cNvPr id="3099" name="Imagen 108">
            <a:extLst>
              <a:ext uri="{FF2B5EF4-FFF2-40B4-BE49-F238E27FC236}">
                <a16:creationId xmlns:a16="http://schemas.microsoft.com/office/drawing/2014/main" id="{DC9FC4BB-475A-F5DE-304E-247520EAD9B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700" y="7132638"/>
            <a:ext cx="814388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1" name="Conector recto de flecha 110">
            <a:extLst>
              <a:ext uri="{FF2B5EF4-FFF2-40B4-BE49-F238E27FC236}">
                <a16:creationId xmlns:a16="http://schemas.microsoft.com/office/drawing/2014/main" id="{EB9C590A-38A6-253B-87E1-089CEC5A4AA9}"/>
              </a:ext>
            </a:extLst>
          </p:cNvPr>
          <p:cNvCxnSpPr/>
          <p:nvPr/>
        </p:nvCxnSpPr>
        <p:spPr>
          <a:xfrm flipV="1">
            <a:off x="6904038" y="7999413"/>
            <a:ext cx="130175" cy="5318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01" name="59 Imagen" descr="TUBO Y VASO ORINA AMARILLO.jpg">
            <a:extLst>
              <a:ext uri="{FF2B5EF4-FFF2-40B4-BE49-F238E27FC236}">
                <a16:creationId xmlns:a16="http://schemas.microsoft.com/office/drawing/2014/main" id="{C6C1816B-A3C2-1296-23A6-EA832216FFF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7" t="16763" r="5373" b="13197"/>
          <a:stretch>
            <a:fillRect/>
          </a:stretch>
        </p:blipFill>
        <p:spPr bwMode="auto">
          <a:xfrm>
            <a:off x="5611813" y="219075"/>
            <a:ext cx="93027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2" name="CuadroTexto 94">
            <a:extLst>
              <a:ext uri="{FF2B5EF4-FFF2-40B4-BE49-F238E27FC236}">
                <a16:creationId xmlns:a16="http://schemas.microsoft.com/office/drawing/2014/main" id="{0689081A-2FAE-85CF-EF73-14C53F4855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650" y="4057650"/>
            <a:ext cx="395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6</a:t>
            </a:r>
          </a:p>
        </p:txBody>
      </p:sp>
      <p:sp>
        <p:nvSpPr>
          <p:cNvPr id="3103" name="CuadroTexto 82">
            <a:extLst>
              <a:ext uri="{FF2B5EF4-FFF2-40B4-BE49-F238E27FC236}">
                <a16:creationId xmlns:a16="http://schemas.microsoft.com/office/drawing/2014/main" id="{00FF0909-5A01-CA1E-BECC-39408166BF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252538"/>
            <a:ext cx="395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2</a:t>
            </a:r>
          </a:p>
        </p:txBody>
      </p:sp>
      <p:pic>
        <p:nvPicPr>
          <p:cNvPr id="3104" name="79 Imagen" descr="proceso llenado tubo orina.png">
            <a:extLst>
              <a:ext uri="{FF2B5EF4-FFF2-40B4-BE49-F238E27FC236}">
                <a16:creationId xmlns:a16="http://schemas.microsoft.com/office/drawing/2014/main" id="{AF72FB57-9EDD-ED8B-FD31-F00D253C3EC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038" y="7107238"/>
            <a:ext cx="3673475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5" name="CuadroTexto 40">
            <a:extLst>
              <a:ext uri="{FF2B5EF4-FFF2-40B4-BE49-F238E27FC236}">
                <a16:creationId xmlns:a16="http://schemas.microsoft.com/office/drawing/2014/main" id="{BD73745C-E86F-B151-7B98-998F505CE2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3813" y="7040563"/>
            <a:ext cx="395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ES" b="1">
                <a:solidFill>
                  <a:srgbClr val="0070C0"/>
                </a:solidFill>
              </a:rPr>
              <a:t>8</a:t>
            </a:r>
          </a:p>
        </p:txBody>
      </p:sp>
      <p:sp>
        <p:nvSpPr>
          <p:cNvPr id="84" name="83 Rectángulo">
            <a:extLst>
              <a:ext uri="{FF2B5EF4-FFF2-40B4-BE49-F238E27FC236}">
                <a16:creationId xmlns:a16="http://schemas.microsoft.com/office/drawing/2014/main" id="{A1C79A48-6C8C-CA80-CC99-265460F917DF}"/>
              </a:ext>
            </a:extLst>
          </p:cNvPr>
          <p:cNvSpPr/>
          <p:nvPr/>
        </p:nvSpPr>
        <p:spPr>
          <a:xfrm>
            <a:off x="95250" y="1230313"/>
            <a:ext cx="7535863" cy="282098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86" name="85 Rectángulo">
            <a:extLst>
              <a:ext uri="{FF2B5EF4-FFF2-40B4-BE49-F238E27FC236}">
                <a16:creationId xmlns:a16="http://schemas.microsoft.com/office/drawing/2014/main" id="{EFC6EB57-E0F8-4792-EA47-B67BFDF4AEB0}"/>
              </a:ext>
            </a:extLst>
          </p:cNvPr>
          <p:cNvSpPr/>
          <p:nvPr/>
        </p:nvSpPr>
        <p:spPr>
          <a:xfrm>
            <a:off x="95250" y="4046538"/>
            <a:ext cx="7535863" cy="29845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87" name="86 Rectángulo">
            <a:extLst>
              <a:ext uri="{FF2B5EF4-FFF2-40B4-BE49-F238E27FC236}">
                <a16:creationId xmlns:a16="http://schemas.microsoft.com/office/drawing/2014/main" id="{920E3AA2-3A03-E898-9ACA-B834DAD21BC0}"/>
              </a:ext>
            </a:extLst>
          </p:cNvPr>
          <p:cNvSpPr/>
          <p:nvPr/>
        </p:nvSpPr>
        <p:spPr>
          <a:xfrm>
            <a:off x="93663" y="7031038"/>
            <a:ext cx="7535862" cy="321627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cxnSp>
        <p:nvCxnSpPr>
          <p:cNvPr id="89" name="88 Conector recto">
            <a:extLst>
              <a:ext uri="{FF2B5EF4-FFF2-40B4-BE49-F238E27FC236}">
                <a16:creationId xmlns:a16="http://schemas.microsoft.com/office/drawing/2014/main" id="{36AA6502-030D-0759-654E-E07867528167}"/>
              </a:ext>
            </a:extLst>
          </p:cNvPr>
          <p:cNvCxnSpPr/>
          <p:nvPr/>
        </p:nvCxnSpPr>
        <p:spPr>
          <a:xfrm rot="16200000" flipH="1">
            <a:off x="-1962149" y="5730875"/>
            <a:ext cx="9017000" cy="15875"/>
          </a:xfrm>
          <a:prstGeom prst="line">
            <a:avLst/>
          </a:prstGeom>
          <a:ln w="317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89 Conector recto">
            <a:extLst>
              <a:ext uri="{FF2B5EF4-FFF2-40B4-BE49-F238E27FC236}">
                <a16:creationId xmlns:a16="http://schemas.microsoft.com/office/drawing/2014/main" id="{D0C4F011-280B-EFF1-899D-2CD96ADDF7B5}"/>
              </a:ext>
            </a:extLst>
          </p:cNvPr>
          <p:cNvCxnSpPr/>
          <p:nvPr/>
        </p:nvCxnSpPr>
        <p:spPr>
          <a:xfrm rot="16200000" flipH="1">
            <a:off x="2280444" y="4109244"/>
            <a:ext cx="5791200" cy="20638"/>
          </a:xfrm>
          <a:prstGeom prst="line">
            <a:avLst/>
          </a:prstGeom>
          <a:ln w="317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11" name="Picture 60" descr="simbolo hombre">
            <a:extLst>
              <a:ext uri="{FF2B5EF4-FFF2-40B4-BE49-F238E27FC236}">
                <a16:creationId xmlns:a16="http://schemas.microsoft.com/office/drawing/2014/main" id="{A6357E7D-55C9-7CEF-1AA4-2FEF7DE9D7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738" y="141288"/>
            <a:ext cx="99853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2" name="AutoShape 4" descr="ARASAAC logo">
            <a:extLst>
              <a:ext uri="{FF2B5EF4-FFF2-40B4-BE49-F238E27FC236}">
                <a16:creationId xmlns:a16="http://schemas.microsoft.com/office/drawing/2014/main" id="{FE955DE0-6216-B36B-E60F-A6B7A25EB7A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s-ES" altLang="es-ES"/>
          </a:p>
        </p:txBody>
      </p:sp>
      <p:sp>
        <p:nvSpPr>
          <p:cNvPr id="3113" name="AutoShape 6" descr="ARASAAC logo">
            <a:extLst>
              <a:ext uri="{FF2B5EF4-FFF2-40B4-BE49-F238E27FC236}">
                <a16:creationId xmlns:a16="http://schemas.microsoft.com/office/drawing/2014/main" id="{43255F65-13CD-1F8B-CB30-E37125BF9B3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s-ES" altLang="es-ES"/>
          </a:p>
        </p:txBody>
      </p:sp>
      <p:sp>
        <p:nvSpPr>
          <p:cNvPr id="3114" name="AutoShape 8" descr="ARASAAC logo">
            <a:extLst>
              <a:ext uri="{FF2B5EF4-FFF2-40B4-BE49-F238E27FC236}">
                <a16:creationId xmlns:a16="http://schemas.microsoft.com/office/drawing/2014/main" id="{C8ED6A54-CEED-6A01-564D-F7D2BAF8711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s-ES" altLang="es-ES"/>
          </a:p>
        </p:txBody>
      </p:sp>
      <p:sp>
        <p:nvSpPr>
          <p:cNvPr id="3115" name="AutoShape 10" descr="ARASAAC logo">
            <a:extLst>
              <a:ext uri="{FF2B5EF4-FFF2-40B4-BE49-F238E27FC236}">
                <a16:creationId xmlns:a16="http://schemas.microsoft.com/office/drawing/2014/main" id="{4E70FF84-B74C-5B0F-F6CC-E69DAC23DEF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s-ES" altLang="es-ES"/>
          </a:p>
        </p:txBody>
      </p:sp>
      <p:sp>
        <p:nvSpPr>
          <p:cNvPr id="3117" name="CuadroTexto 17">
            <a:extLst>
              <a:ext uri="{FF2B5EF4-FFF2-40B4-BE49-F238E27FC236}">
                <a16:creationId xmlns:a16="http://schemas.microsoft.com/office/drawing/2014/main" id="{C1E9F702-37F9-752A-8CE2-3A9099BB63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2700" y="3579813"/>
            <a:ext cx="248761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LO APOYO POR EL EXTERIOR. </a:t>
            </a:r>
          </a:p>
          <a:p>
            <a:pPr algn="ctr" eaLnBrk="1" hangingPunct="1"/>
            <a:r>
              <a:rPr lang="es-ES" altLang="es-ES" sz="1400"/>
              <a:t>NO TOCO DENTRO</a:t>
            </a:r>
          </a:p>
          <a:p>
            <a:pPr eaLnBrk="1" hangingPunct="1"/>
            <a:endParaRPr lang="es-ES" altLang="es-ES"/>
          </a:p>
        </p:txBody>
      </p:sp>
      <p:pic>
        <p:nvPicPr>
          <p:cNvPr id="3118" name="56 Imagen" descr="desenroscar tapa.png">
            <a:extLst>
              <a:ext uri="{FF2B5EF4-FFF2-40B4-BE49-F238E27FC236}">
                <a16:creationId xmlns:a16="http://schemas.microsoft.com/office/drawing/2014/main" id="{2E89E149-7E70-6E35-3A40-4EE61FC1D25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513" y="1352550"/>
            <a:ext cx="136842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9" name="Picture 58">
            <a:extLst>
              <a:ext uri="{FF2B5EF4-FFF2-40B4-BE49-F238E27FC236}">
                <a16:creationId xmlns:a16="http://schemas.microsoft.com/office/drawing/2014/main" id="{14A32D08-DB25-2B21-DC92-8573D0EC4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8" b="26410"/>
          <a:stretch>
            <a:fillRect/>
          </a:stretch>
        </p:blipFill>
        <p:spPr bwMode="auto">
          <a:xfrm>
            <a:off x="2662238" y="2511425"/>
            <a:ext cx="1468437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20" name="CuadroTexto 17">
            <a:extLst>
              <a:ext uri="{FF2B5EF4-FFF2-40B4-BE49-F238E27FC236}">
                <a16:creationId xmlns:a16="http://schemas.microsoft.com/office/drawing/2014/main" id="{E08C82F7-FEE9-E08C-3F21-0E54CE1EE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4663" y="2306638"/>
            <a:ext cx="22494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ABRO EL TAPÓN DEL BOTE </a:t>
            </a:r>
          </a:p>
          <a:p>
            <a:pPr algn="ctr" eaLnBrk="1" hangingPunct="1"/>
            <a:r>
              <a:rPr lang="es-ES" altLang="es-ES" sz="1200"/>
              <a:t> </a:t>
            </a:r>
            <a:endParaRPr lang="es-ES" altLang="es-ES"/>
          </a:p>
        </p:txBody>
      </p:sp>
      <p:pic>
        <p:nvPicPr>
          <p:cNvPr id="3121" name="60 Imagen" descr="enroscar la tapa.png">
            <a:extLst>
              <a:ext uri="{FF2B5EF4-FFF2-40B4-BE49-F238E27FC236}">
                <a16:creationId xmlns:a16="http://schemas.microsoft.com/office/drawing/2014/main" id="{206E89F5-A8E4-7B14-86A8-E9FB017804C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00" y="4102100"/>
            <a:ext cx="1455738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22" name="CuadroTexto 78">
            <a:extLst>
              <a:ext uri="{FF2B5EF4-FFF2-40B4-BE49-F238E27FC236}">
                <a16:creationId xmlns:a16="http://schemas.microsoft.com/office/drawing/2014/main" id="{3EC4261A-2C9C-F2BD-E5FF-B9AA876EF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0350" y="5218113"/>
            <a:ext cx="2400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CIERRO EL TAPÓN DEL BOTE</a:t>
            </a:r>
          </a:p>
        </p:txBody>
      </p:sp>
      <p:sp>
        <p:nvSpPr>
          <p:cNvPr id="3123" name="CuadroTexto 77">
            <a:extLst>
              <a:ext uri="{FF2B5EF4-FFF2-40B4-BE49-F238E27FC236}">
                <a16:creationId xmlns:a16="http://schemas.microsoft.com/office/drawing/2014/main" id="{5E8BC2FD-2D20-FD0D-2D8E-E8F3AAFEF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8439150"/>
            <a:ext cx="28019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ES" altLang="es-ES" sz="1400"/>
              <a:t>SUBO EL PANTALÓN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A0AA125-8AF3-AFFF-386D-DB6A4869AC73}"/>
              </a:ext>
            </a:extLst>
          </p:cNvPr>
          <p:cNvSpPr txBox="1"/>
          <p:nvPr/>
        </p:nvSpPr>
        <p:spPr>
          <a:xfrm>
            <a:off x="-392059" y="9778221"/>
            <a:ext cx="71696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i="1" dirty="0">
                <a:latin typeface="Roboto"/>
                <a:ea typeface="Roboto"/>
                <a:cs typeface="Roboto"/>
              </a:rPr>
              <a:t>A</a:t>
            </a:r>
            <a:endParaRPr lang="en-US" i="1" dirty="0">
              <a:latin typeface="Roboto"/>
              <a:ea typeface="Roboto"/>
              <a:cs typeface="Roboto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2ADB770-01FD-F4DE-94F7-C443DC8F85B6}"/>
              </a:ext>
            </a:extLst>
          </p:cNvPr>
          <p:cNvSpPr txBox="1"/>
          <p:nvPr/>
        </p:nvSpPr>
        <p:spPr>
          <a:xfrm>
            <a:off x="149715" y="10248279"/>
            <a:ext cx="725200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000" b="1" i="1">
                <a:latin typeface="Roboto"/>
              </a:rPr>
              <a:t>Autor pictogramas: </a:t>
            </a:r>
            <a:r>
              <a:rPr lang="es-ES" sz="1000" i="1">
                <a:latin typeface="Roboto"/>
              </a:rPr>
              <a:t>Sergio Palao </a:t>
            </a:r>
            <a:r>
              <a:rPr lang="es-ES" sz="1000" b="1" i="1">
                <a:latin typeface="Roboto"/>
              </a:rPr>
              <a:t>Procedencia:  </a:t>
            </a:r>
            <a:r>
              <a:rPr lang="es-ES" sz="1000" i="1">
                <a:latin typeface="Roboto"/>
              </a:rPr>
              <a:t>ARASAAC (http://arasaac.org) </a:t>
            </a:r>
            <a:r>
              <a:rPr lang="es-ES" sz="1000" b="1" i="1">
                <a:latin typeface="Roboto"/>
              </a:rPr>
              <a:t>Licencia:  </a:t>
            </a:r>
            <a:r>
              <a:rPr lang="es-ES" sz="1000" i="1">
                <a:latin typeface="Roboto"/>
              </a:rPr>
              <a:t>CC (BY-NC-SA) </a:t>
            </a:r>
            <a:r>
              <a:rPr lang="es-ES" sz="1000" b="1" i="1">
                <a:latin typeface="Roboto"/>
              </a:rPr>
              <a:t>Autor:  TEAyudamos</a:t>
            </a:r>
            <a:r>
              <a:rPr lang="es-ES" sz="1000" i="1">
                <a:latin typeface="Roboto"/>
              </a:rPr>
              <a:t> </a:t>
            </a:r>
            <a:r>
              <a:rPr lang="es-ES" sz="1000" b="1" i="1">
                <a:latin typeface="Roboto"/>
              </a:rPr>
              <a:t>Adaptado por:  Belén Toribio Rubio</a:t>
            </a:r>
            <a:endParaRPr lang="es-ES"/>
          </a:p>
        </p:txBody>
      </p:sp>
      <p:pic>
        <p:nvPicPr>
          <p:cNvPr id="6" name="81 Imagen" descr="Logo H.F. Teayudamos_transparente.png">
            <a:extLst>
              <a:ext uri="{FF2B5EF4-FFF2-40B4-BE49-F238E27FC236}">
                <a16:creationId xmlns:a16="http://schemas.microsoft.com/office/drawing/2014/main" id="{76DD470D-23CE-F529-829E-198342E775B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57" y="172398"/>
            <a:ext cx="960824" cy="3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Sinalização de espaços públicos, serviços e lojas com pictogramas da ...">
            <a:extLst>
              <a:ext uri="{FF2B5EF4-FFF2-40B4-BE49-F238E27FC236}">
                <a16:creationId xmlns:a16="http://schemas.microsoft.com/office/drawing/2014/main" id="{3FBE0286-DF14-764D-72F3-3EB02677C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183" y="309959"/>
            <a:ext cx="938767" cy="191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473</TotalTime>
  <Words>230</Words>
  <Application>Microsoft Office PowerPoint</Application>
  <PresentationFormat>Personalizado</PresentationFormat>
  <Paragraphs>52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Presentación de PowerPoint</vt:lpstr>
      <vt:lpstr>Presentación de PowerPoint</vt:lpstr>
    </vt:vector>
  </TitlesOfParts>
  <Company>Comunidad de Madrid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ICM</dc:creator>
  <cp:lastModifiedBy>hflruped</cp:lastModifiedBy>
  <cp:revision>51</cp:revision>
  <dcterms:created xsi:type="dcterms:W3CDTF">2023-05-25T03:34:11Z</dcterms:created>
  <dcterms:modified xsi:type="dcterms:W3CDTF">2025-01-11T13:11:36Z</dcterms:modified>
</cp:coreProperties>
</file>