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27C50A-C1BE-557F-F0D8-9A90FCC87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E4BD007-0ACA-B140-6E57-D48F8A279C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3435BF-2E01-512D-B07F-2F31E1F4E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1ACD0B8-AB10-A53E-51FE-CE1E83D86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9A5337-1030-63E7-EA86-2FEA7D757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2295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CA0862-9BE9-9E27-7CFB-EC20A8E56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1B6D6B8-AB20-1EB4-223E-84F7C89349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6537CC-2162-108F-63C0-0480D1A8C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CCD6E8-0B6C-044E-1D4F-C02B1C0C4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9B16DD-EB16-4731-3CB6-F26044202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6088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907BC07-D02D-B597-33CB-B15DEC6105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7E8E8F6-5CEF-D26E-9F41-ADEA727FDB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73655E-4D0D-3B34-68C3-781802E88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DAE1DC-431A-AE01-ECFA-DE7F133BD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CAF922-FF76-94A7-0694-A8D28903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244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C0F75B-5C28-5926-87C6-F0A612C99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E6E3F8-528E-C604-7044-BE8F2DF0C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D53EE9-5789-E546-745C-8DB3A8481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01E6BC-D7E1-C1A1-91F8-7540B59A0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76E18C-D196-AFE1-6684-CF9304F81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7000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B35DD4-C457-9244-EB72-6812D927F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5D92CF-01F8-17C3-7721-7312F75E8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32AE75-F252-FE9A-B15D-89B73162A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287C31-6E57-D36E-2D75-0A167808E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C3EAEE-8C51-4E4B-8164-C6C60E340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5731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FE435B-9CA5-DA10-0ED8-90F935ED5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074BF9-5757-86D4-E103-4C53F154B7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8263B2F-A4C5-C465-25DC-88903EEF6D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5D2867-2544-6316-E57A-0DAAB9029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FB1FAAA-E1D9-D93B-B844-3D680B5F8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A6F19B8-B78B-4D9B-5137-9AF0FDCEC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28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C98C34-F6C5-ED27-B8A8-25128D4EF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7F3DCE6-DBE2-997E-AC06-C92C529498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86DC5FF-B2BA-F19C-87CC-1A063B1E1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70047E9-AD12-1E80-D235-9B6340FB8E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486734F-7279-DD18-95A8-0A90D2DE36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5873DC9-14B3-D60F-00A9-86C1280E0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F419A6A-3AF3-0B16-6B87-1A2DE3203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42EC17E-5D2C-7119-058C-B6BE9FFF9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2453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F9D530-078F-39F2-36E9-B68F6ACC4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06953ED-3262-5202-4C75-83FB31EE0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129CA06-31AD-41A0-7D3A-B689EB01F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FFF92F2-911C-5CA6-FCF9-51317E65A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4102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F252613-0D63-F74C-28AD-E1FC303B7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B090B90-E76C-B640-7CAE-6D8ADE3D7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DBDA30D-6D19-FF3A-511C-38449131C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0982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E535D3-96DD-29A0-153C-D276D780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7492BC-F53F-5FF7-34B8-F605C9569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63C3009-B916-4C68-6B0D-92E8FAC8DA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30D2BF0-D503-E602-7EC5-BB0454FA7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9F3B9F3-453C-9151-57D7-9E8959387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2A3232-D4E7-95F0-8930-C4CD1B199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5741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91A49F-EC36-35D6-DE70-CE16D18C1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543CFEF-3473-2780-56FF-0FC5B25E15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D9388D-A144-0CF2-A5BD-1F50684D8B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D51436-25BD-16D0-25D2-B445B441E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A0ED38F-652A-E972-A8DA-0F2A3F255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24FE8DC-D66A-4798-93C9-ACA14EA94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4940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9BC1EF4-6F78-9D12-C533-75394C746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0044CA-0759-32AC-DC16-CDAB6A540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958E9A-A1A4-2E97-8218-DDBD2FCA22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F7D8FE-ED83-49FA-878C-A56A5308B441}" type="datetimeFigureOut">
              <a:rPr lang="es-ES" smtClean="0"/>
              <a:t>15/02/2025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9BCA79-390C-F9CE-D8C1-9EA0DCEC34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968CCFB-BB5E-8D97-D903-0375AE5D4E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5653F5-AC85-4364-B55C-EC4E4C068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851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037C1C0-FADA-40C7-B923-037899A24F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E2B33195-5BCA-4BB7-A82D-673952268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604789">
            <a:off x="675639" y="775849"/>
            <a:ext cx="2987899" cy="2987899"/>
          </a:xfrm>
          <a:prstGeom prst="arc">
            <a:avLst>
              <a:gd name="adj1" fmla="val 14455503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CD3870A-CAEF-E4B8-5D41-31171B0C93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2818" y="1370171"/>
            <a:ext cx="5085580" cy="2387600"/>
          </a:xfrm>
        </p:spPr>
        <p:txBody>
          <a:bodyPr>
            <a:normAutofit/>
          </a:bodyPr>
          <a:lstStyle/>
          <a:p>
            <a:pPr algn="l"/>
            <a:r>
              <a:rPr lang="es-ES" sz="5100" b="1" dirty="0">
                <a:latin typeface="Boo" panose="020B0603050302020204" pitchFamily="34" charset="0"/>
              </a:rPr>
              <a:t>HABLAR CON AMABILIDAD</a:t>
            </a:r>
            <a:br>
              <a:rPr lang="es-ES" sz="5100" dirty="0">
                <a:latin typeface="Boo" panose="020B0603050302020204" pitchFamily="34" charset="0"/>
              </a:rPr>
            </a:br>
            <a:endParaRPr lang="es-ES" sz="5100" dirty="0">
              <a:latin typeface="Boo" panose="020B060305030202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F8AD9F3-9AF6-494F-83A3-2F67756393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24703" y="541034"/>
            <a:ext cx="931930" cy="9066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 descr="Icono&#10;&#10;El contenido generado por IA puede ser incorrecto.">
            <a:extLst>
              <a:ext uri="{FF2B5EF4-FFF2-40B4-BE49-F238E27FC236}">
                <a16:creationId xmlns:a16="http://schemas.microsoft.com/office/drawing/2014/main" id="{46E65CC2-3D4E-F749-1329-9416AC340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-4"/>
          <a:stretch/>
        </p:blipFill>
        <p:spPr>
          <a:xfrm>
            <a:off x="5984703" y="1109582"/>
            <a:ext cx="3240000" cy="3240000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DA5DB8B-7E5C-4ABC-8069-A9A8806F3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01501" y="3865664"/>
            <a:ext cx="739429" cy="739429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n 6" descr="Dibujo en blanco y negro de una persona&#10;&#10;El contenido generado por IA puede ser incorrecto.">
            <a:extLst>
              <a:ext uri="{FF2B5EF4-FFF2-40B4-BE49-F238E27FC236}">
                <a16:creationId xmlns:a16="http://schemas.microsoft.com/office/drawing/2014/main" id="{C2695743-766C-5510-8BE8-5F85186DF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>
          <a:xfrm>
            <a:off x="8723101" y="2635364"/>
            <a:ext cx="3240000" cy="3240000"/>
          </a:xfrm>
          <a:custGeom>
            <a:avLst/>
            <a:gdLst/>
            <a:ahLst/>
            <a:cxnLst/>
            <a:rect l="l" t="t" r="r" b="b"/>
            <a:pathLst>
              <a:path w="2283868" h="2283868">
                <a:moveTo>
                  <a:pt x="1141934" y="0"/>
                </a:moveTo>
                <a:cubicBezTo>
                  <a:pt x="1772607" y="0"/>
                  <a:pt x="2283868" y="511261"/>
                  <a:pt x="2283868" y="1141934"/>
                </a:cubicBezTo>
                <a:cubicBezTo>
                  <a:pt x="2283868" y="1772607"/>
                  <a:pt x="1772607" y="2283868"/>
                  <a:pt x="1141934" y="2283868"/>
                </a:cubicBezTo>
                <a:cubicBezTo>
                  <a:pt x="511261" y="2283868"/>
                  <a:pt x="0" y="1772607"/>
                  <a:pt x="0" y="1141934"/>
                </a:cubicBezTo>
                <a:cubicBezTo>
                  <a:pt x="0" y="511261"/>
                  <a:pt x="511261" y="0"/>
                  <a:pt x="1141934" y="0"/>
                </a:cubicBezTo>
                <a:close/>
              </a:path>
            </a:pathLst>
          </a:cu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04A26DD-1504-8DEE-BEDB-EFC9B171E8F2}"/>
              </a:ext>
            </a:extLst>
          </p:cNvPr>
          <p:cNvSpPr txBox="1"/>
          <p:nvPr/>
        </p:nvSpPr>
        <p:spPr>
          <a:xfrm>
            <a:off x="186177" y="6069969"/>
            <a:ext cx="11749609" cy="646331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</a:rPr>
              <a:t>Autor pictogramas: Sergio </a:t>
            </a:r>
            <a:r>
              <a:rPr lang="pt-BR" dirty="0" err="1">
                <a:solidFill>
                  <a:schemeClr val="bg1"/>
                </a:solidFill>
              </a:rPr>
              <a:t>Palao</a:t>
            </a:r>
            <a:r>
              <a:rPr lang="pt-BR" dirty="0">
                <a:solidFill>
                  <a:schemeClr val="bg1"/>
                </a:solidFill>
              </a:rPr>
              <a:t>. </a:t>
            </a:r>
            <a:r>
              <a:rPr lang="pt-BR" dirty="0" err="1">
                <a:solidFill>
                  <a:schemeClr val="bg1"/>
                </a:solidFill>
              </a:rPr>
              <a:t>Procedencia</a:t>
            </a:r>
            <a:r>
              <a:rPr lang="pt-BR" dirty="0">
                <a:solidFill>
                  <a:schemeClr val="bg1"/>
                </a:solidFill>
              </a:rPr>
              <a:t>:  ARASAAC (http://arasaac.org). Licencia:  CC (BY-NC-SA). </a:t>
            </a:r>
          </a:p>
          <a:p>
            <a:pPr algn="ctr"/>
            <a:r>
              <a:rPr lang="pt-BR" dirty="0">
                <a:solidFill>
                  <a:schemeClr val="bg1"/>
                </a:solidFill>
              </a:rPr>
              <a:t>Autor:  Mª </a:t>
            </a:r>
            <a:r>
              <a:rPr lang="pt-BR" dirty="0" err="1">
                <a:solidFill>
                  <a:schemeClr val="bg1"/>
                </a:solidFill>
              </a:rPr>
              <a:t>Luisa</a:t>
            </a:r>
            <a:r>
              <a:rPr lang="pt-BR" dirty="0">
                <a:solidFill>
                  <a:schemeClr val="bg1"/>
                </a:solidFill>
              </a:rPr>
              <a:t> López González. CP Enrique Alonso </a:t>
            </a:r>
            <a:r>
              <a:rPr lang="pt-BR" dirty="0" err="1">
                <a:solidFill>
                  <a:schemeClr val="bg1"/>
                </a:solidFill>
              </a:rPr>
              <a:t>Avilés</a:t>
            </a:r>
            <a:r>
              <a:rPr lang="pt-BR" dirty="0">
                <a:solidFill>
                  <a:schemeClr val="bg1"/>
                </a:solidFill>
              </a:rPr>
              <a:t>.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1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C98A213-5994-475E-B327-DC6EC27FB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2AEADFA-5F77-8B68-8287-5D9B18E5C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670218"/>
            <a:ext cx="10909640" cy="1065836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b="1" dirty="0">
                <a:latin typeface="Boo" panose="020B0603050302020204" pitchFamily="34" charset="0"/>
              </a:rPr>
              <a:t>A VECES ME SIENTO ENFADADO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4B030A0D-0DAD-4A99-89BB-419527D6A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89376" y="1800088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FF658F45-8C7E-E0AF-4433-D05834DEF3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38" y="2671127"/>
            <a:ext cx="2160000" cy="2160000"/>
          </a:xfrm>
          <a:prstGeom prst="rect">
            <a:avLst/>
          </a:prstGeom>
        </p:spPr>
      </p:pic>
      <p:pic>
        <p:nvPicPr>
          <p:cNvPr id="7" name="Imagen 6" descr="Icono&#10;&#10;El contenido generado por IA puede ser incorrecto.">
            <a:extLst>
              <a:ext uri="{FF2B5EF4-FFF2-40B4-BE49-F238E27FC236}">
                <a16:creationId xmlns:a16="http://schemas.microsoft.com/office/drawing/2014/main" id="{74C85FCD-5348-FEE5-407B-88D92B840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20" y="2406272"/>
            <a:ext cx="2160001" cy="2160001"/>
          </a:xfrm>
          <a:prstGeom prst="rect">
            <a:avLst/>
          </a:prstGeom>
        </p:spPr>
      </p:pic>
      <p:pic>
        <p:nvPicPr>
          <p:cNvPr id="9" name="Imagen 8" descr="Icono&#10;&#10;El contenido generado por IA puede ser incorrecto.">
            <a:extLst>
              <a:ext uri="{FF2B5EF4-FFF2-40B4-BE49-F238E27FC236}">
                <a16:creationId xmlns:a16="http://schemas.microsoft.com/office/drawing/2014/main" id="{183C4980-9BF4-CA02-9808-05DCF47A01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303" y="2280096"/>
            <a:ext cx="2160000" cy="21600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18F034BA-1B18-46F9-D547-7A07F7E0498D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1506812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1F55C5D-1648-4BE3-932D-8CADBF3F6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9AE3A78-E3A6-9837-6527-C87182087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latin typeface="Boo" panose="020B0603050302020204" pitchFamily="34" charset="0"/>
              </a:rPr>
              <a:t>HABLAR CON GRITOS O MAL HUMOR NO AYUDA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A38E1331-B5A6-44BE-BF4E-EE6C2FD2A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CC2DB3E-222F-0A32-9A95-0A5FBB420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411" y="2656046"/>
            <a:ext cx="2165415" cy="2160000"/>
          </a:xfrm>
          <a:prstGeom prst="rect">
            <a:avLst/>
          </a:prstGeom>
        </p:spPr>
      </p:pic>
      <p:pic>
        <p:nvPicPr>
          <p:cNvPr id="9" name="Imagen 8" descr="Un dibujo de un animal&#10;&#10;El contenido generado por IA puede ser incorrecto.">
            <a:extLst>
              <a:ext uri="{FF2B5EF4-FFF2-40B4-BE49-F238E27FC236}">
                <a16:creationId xmlns:a16="http://schemas.microsoft.com/office/drawing/2014/main" id="{E226F0DD-F0D3-1E65-BC27-496898DA35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456" y="2656046"/>
            <a:ext cx="2160000" cy="2160000"/>
          </a:xfrm>
          <a:prstGeom prst="rect">
            <a:avLst/>
          </a:prstGeom>
        </p:spPr>
      </p:pic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1D4CA98A-BFC7-84DE-BD19-E97EA783B3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95552" y="2656046"/>
            <a:ext cx="2154601" cy="2160000"/>
          </a:xfrm>
          <a:prstGeom prst="rect">
            <a:avLst/>
          </a:prstGeom>
        </p:spPr>
      </p:pic>
      <p:pic>
        <p:nvPicPr>
          <p:cNvPr id="6" name="Imagen 5" descr="Icono&#10;&#10;El contenido generado por IA puede ser incorrecto.">
            <a:extLst>
              <a:ext uri="{FF2B5EF4-FFF2-40B4-BE49-F238E27FC236}">
                <a16:creationId xmlns:a16="http://schemas.microsoft.com/office/drawing/2014/main" id="{DE621EBE-CCD2-8DDF-C339-C835B82ADA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782" y="2656046"/>
            <a:ext cx="2160000" cy="2160000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43023DA5-2D60-E52A-247D-AF35DF94FB9A}"/>
              </a:ext>
            </a:extLst>
          </p:cNvPr>
          <p:cNvCxnSpPr/>
          <p:nvPr/>
        </p:nvCxnSpPr>
        <p:spPr>
          <a:xfrm>
            <a:off x="9383456" y="2656046"/>
            <a:ext cx="2083120" cy="229085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E276932B-BAF4-EEF9-25E2-0C18CE283970}"/>
              </a:ext>
            </a:extLst>
          </p:cNvPr>
          <p:cNvCxnSpPr>
            <a:cxnSpLocks/>
          </p:cNvCxnSpPr>
          <p:nvPr/>
        </p:nvCxnSpPr>
        <p:spPr>
          <a:xfrm flipH="1">
            <a:off x="9229860" y="2817773"/>
            <a:ext cx="2390312" cy="206370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DD378BE-3F36-CE03-74D6-DA1E710EB915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3893780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18E06C-C3D2-E5DC-DA06-597F62C4C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F83B426-552F-C9AA-0207-3C835AC027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EA88D08-057F-5C73-AC79-B5E8DEE97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2700" b="1" dirty="0">
                <a:latin typeface="Boo" panose="020B0603050302020204" pitchFamily="34" charset="0"/>
              </a:rPr>
              <a:t>CUANDO ESTOY ENFADADO, PUEDO RESPIRAR HONDO</a:t>
            </a:r>
            <a:endParaRPr lang="en-US" sz="27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14F7ED83-C257-9A5C-D66F-4F54939F6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D01ED1A-8017-E8C2-7E8C-D6F1D99E1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115" y="2802350"/>
            <a:ext cx="2165415" cy="216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E704355-A8A2-4451-F821-712A7B813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748" y="2802350"/>
            <a:ext cx="1956986" cy="195698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91CB1AB-9E66-E603-8934-D57126094894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299043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FF16F1-9598-6A75-6953-66793F7ED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43724DD-A7FA-DAB7-E703-9FA50155F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E8C346-445C-BAC6-95B4-6926E6446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3200" b="1" dirty="0">
                <a:latin typeface="Boo" panose="020B0603050302020204" pitchFamily="34" charset="0"/>
              </a:rPr>
              <a:t>PUEDO HABLAR CON VOZ TRANQUILA</a:t>
            </a:r>
            <a:endParaRPr lang="en-US" sz="32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E80D6802-C40A-4A5A-1451-1E26184D17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44399DB-3AE5-4CED-ED37-25EB9B466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915" y="2699928"/>
            <a:ext cx="2158171" cy="2158171"/>
          </a:xfrm>
          <a:prstGeom prst="rect">
            <a:avLst/>
          </a:prstGeom>
        </p:spPr>
      </p:pic>
      <p:pic>
        <p:nvPicPr>
          <p:cNvPr id="5" name="Imagen 4" descr="Icono&#10;&#10;El contenido generado por IA puede ser incorrecto.">
            <a:extLst>
              <a:ext uri="{FF2B5EF4-FFF2-40B4-BE49-F238E27FC236}">
                <a16:creationId xmlns:a16="http://schemas.microsoft.com/office/drawing/2014/main" id="{0E5BB448-8A7D-F66A-4F74-101901535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00" y="2699928"/>
            <a:ext cx="2160000" cy="2160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2D40F5A-986D-D6AB-B5CF-70730828B474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1951638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84D33F-02C1-5E48-983D-F267EBF23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9A94216-B2CF-59D2-ABC8-B3731F41C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51EDCD-FBCF-D61E-3B35-952D0392A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3200" b="1" dirty="0">
                <a:latin typeface="Boo" panose="020B0603050302020204" pitchFamily="34" charset="0"/>
              </a:rPr>
              <a:t>PUEDO DECIR: "POR FAVOR" Y "GRACIAS</a:t>
            </a:r>
            <a:r>
              <a:rPr lang="es-ES" sz="2600" b="1" dirty="0">
                <a:latin typeface="Boo" panose="020B0603050302020204" pitchFamily="34" charset="0"/>
              </a:rPr>
              <a:t>"</a:t>
            </a:r>
            <a:endParaRPr lang="en-US" sz="26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C46D29BC-4E63-29CC-2C44-C103BB741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A825DDF-2E21-ACED-1AF2-801389B63F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290" y="2679510"/>
            <a:ext cx="2158171" cy="2158171"/>
          </a:xfrm>
          <a:prstGeom prst="rect">
            <a:avLst/>
          </a:prstGeom>
        </p:spPr>
      </p:pic>
      <p:pic>
        <p:nvPicPr>
          <p:cNvPr id="6" name="Imagen 5" descr="Icono&#10;&#10;El contenido generado por IA puede ser incorrecto.">
            <a:extLst>
              <a:ext uri="{FF2B5EF4-FFF2-40B4-BE49-F238E27FC236}">
                <a16:creationId xmlns:a16="http://schemas.microsoft.com/office/drawing/2014/main" id="{5DAA1AC1-D8A9-A4FF-4E61-0413A50A0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679" y="2678595"/>
            <a:ext cx="2160001" cy="2160001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F0F777E0-6F2C-0A02-A214-C71B78D594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897" y="2678595"/>
            <a:ext cx="2160000" cy="2160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1C6C85AA-3465-88EC-C2DC-951278A7FC6F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1589236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00454B-1BF4-D059-FBBB-D62CBA88E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64220A9-AD60-8548-E248-7E23D9914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CF0A4D0-3237-6A53-7DB0-06DF7020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08" y="667512"/>
            <a:ext cx="11256264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2000" b="1" dirty="0">
                <a:latin typeface="Boo" panose="020B0603050302020204" pitchFamily="34" charset="0"/>
              </a:rPr>
              <a:t>CUANDO HABLO CON AMABILIDAD, LAS PERSONAS ME ENTIENDEN MEJOR</a:t>
            </a:r>
            <a:endParaRPr lang="en-US" sz="20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5BC33623-63C9-5344-B0AA-132CC656C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D1D47B3-D811-DDAD-A7A7-6E0C32C424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535" y="2849611"/>
            <a:ext cx="180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4EE3860-0BB0-C4E4-D0DD-E9F1F7D29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306" y="2849611"/>
            <a:ext cx="1800000" cy="1800000"/>
          </a:xfrm>
          <a:prstGeom prst="rect">
            <a:avLst/>
          </a:prstGeom>
        </p:spPr>
      </p:pic>
      <p:pic>
        <p:nvPicPr>
          <p:cNvPr id="7" name="Imagen 6" descr="Dibujo en blanco y negro de una pareja&#10;&#10;El contenido generado por IA puede ser incorrecto.">
            <a:extLst>
              <a:ext uri="{FF2B5EF4-FFF2-40B4-BE49-F238E27FC236}">
                <a16:creationId xmlns:a16="http://schemas.microsoft.com/office/drawing/2014/main" id="{C7CB0A65-DE6C-6FCC-714A-9EE11C629E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077" y="2849499"/>
            <a:ext cx="1800225" cy="1800225"/>
          </a:xfrm>
          <a:prstGeom prst="rect">
            <a:avLst/>
          </a:prstGeom>
        </p:spPr>
      </p:pic>
      <p:pic>
        <p:nvPicPr>
          <p:cNvPr id="10" name="Imagen 9" descr="Imagen que contiene Icono&#10;&#10;El contenido generado por IA puede ser incorrecto.">
            <a:extLst>
              <a:ext uri="{FF2B5EF4-FFF2-40B4-BE49-F238E27FC236}">
                <a16:creationId xmlns:a16="http://schemas.microsoft.com/office/drawing/2014/main" id="{5040C5E6-623A-2CDC-133E-346C83FEE8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073" y="2849611"/>
            <a:ext cx="1800000" cy="1800000"/>
          </a:xfrm>
          <a:prstGeom prst="rect">
            <a:avLst/>
          </a:prstGeom>
        </p:spPr>
      </p:pic>
      <p:pic>
        <p:nvPicPr>
          <p:cNvPr id="12" name="Imagen 11" descr="Forma&#10;&#10;El contenido generado por IA puede ser incorrecto.">
            <a:extLst>
              <a:ext uri="{FF2B5EF4-FFF2-40B4-BE49-F238E27FC236}">
                <a16:creationId xmlns:a16="http://schemas.microsoft.com/office/drawing/2014/main" id="{F610FD7E-E7C0-9278-7ABA-A841D5C2B4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846" y="2849611"/>
            <a:ext cx="1800000" cy="18000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9410B87D-4CD0-955A-3C09-6008BFC4B763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2865545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36B21F-CF95-0B08-EE23-A60AC12A0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5B00899-C0AF-3468-2AEF-F77B00C4C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88EBAA1-CD68-5F53-3743-14B406FB6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67512"/>
            <a:ext cx="12124944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2000" b="1" dirty="0">
                <a:latin typeface="Boo" panose="020B0603050302020204" pitchFamily="34" charset="0"/>
              </a:rPr>
              <a:t>CUANDO HABLO CON AMABILIDAD, LAS PERSONAS ESTÁN FELICES CONMIGO</a:t>
            </a:r>
            <a:endParaRPr lang="en-US" sz="20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15CEDAB5-F81E-CDBC-B043-58F104451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14D807A-8645-5B72-1BEA-4E858BF6F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43" y="2755296"/>
            <a:ext cx="180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4D4B771-DC20-8075-7A49-0D795A2309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2189" y="2755296"/>
            <a:ext cx="1800000" cy="1800000"/>
          </a:xfrm>
          <a:prstGeom prst="rect">
            <a:avLst/>
          </a:prstGeom>
        </p:spPr>
      </p:pic>
      <p:pic>
        <p:nvPicPr>
          <p:cNvPr id="7" name="Imagen 6" descr="Dibujo en blanco y negro de una pareja&#10;&#10;El contenido generado por IA puede ser incorrecto.">
            <a:extLst>
              <a:ext uri="{FF2B5EF4-FFF2-40B4-BE49-F238E27FC236}">
                <a16:creationId xmlns:a16="http://schemas.microsoft.com/office/drawing/2014/main" id="{A3F629BD-3B85-21F5-B3F6-3C4C47000E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435" y="2755184"/>
            <a:ext cx="1800225" cy="1800225"/>
          </a:xfrm>
          <a:prstGeom prst="rect">
            <a:avLst/>
          </a:prstGeom>
        </p:spPr>
      </p:pic>
      <p:pic>
        <p:nvPicPr>
          <p:cNvPr id="6" name="Imagen 5" descr="Icono&#10;&#10;El contenido generado por IA puede ser incorrecto.">
            <a:extLst>
              <a:ext uri="{FF2B5EF4-FFF2-40B4-BE49-F238E27FC236}">
                <a16:creationId xmlns:a16="http://schemas.microsoft.com/office/drawing/2014/main" id="{04F692EB-A3A8-AB2C-1638-E9C014B64E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4906" y="2755296"/>
            <a:ext cx="1800000" cy="1800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0699463-F52A-D4A6-32E5-7A295DF32F49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414147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C81757-4CED-B9E3-8746-57C342793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BDE5864-6F42-A1E5-09A3-0BB1426488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0574E36-4A68-3FC5-451C-22B8AD73F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2400" b="1" dirty="0">
                <a:latin typeface="Boo" panose="020B0603050302020204" pitchFamily="34" charset="0"/>
              </a:rPr>
              <a:t>YO PUEDO HABLAR CON AMABILIDAD. ¡LO HARÉ GENIAL!</a:t>
            </a:r>
            <a:endParaRPr lang="en-US" sz="24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8EFF05F2-6C90-E6CD-9A75-AD8571A27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8E31CE0-0601-AF9D-764B-A976BC157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658" y="2404872"/>
            <a:ext cx="180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63ACC2D-E14A-B697-7ACC-7824DB1FD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476" y="2404872"/>
            <a:ext cx="1800000" cy="1800000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6EE410B5-2CFB-6029-70A8-7101496AA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90" y="2404872"/>
            <a:ext cx="1800000" cy="1800000"/>
          </a:xfrm>
          <a:prstGeom prst="rect">
            <a:avLst/>
          </a:prstGeom>
        </p:spPr>
      </p:pic>
      <p:pic>
        <p:nvPicPr>
          <p:cNvPr id="10" name="Imagen 9" descr="Icono&#10;&#10;El contenido generado por IA puede ser incorrecto.">
            <a:extLst>
              <a:ext uri="{FF2B5EF4-FFF2-40B4-BE49-F238E27FC236}">
                <a16:creationId xmlns:a16="http://schemas.microsoft.com/office/drawing/2014/main" id="{D892E7C4-AF60-5D12-0898-589BFF811F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927" y="1914525"/>
            <a:ext cx="3960000" cy="39600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C2291409-27A0-2F2D-D351-F0485585A7A3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3652621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377</Words>
  <Application>Microsoft Office PowerPoint</Application>
  <PresentationFormat>Panorámica</PresentationFormat>
  <Paragraphs>19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Boo</vt:lpstr>
      <vt:lpstr>Calibri</vt:lpstr>
      <vt:lpstr>Tema de Office</vt:lpstr>
      <vt:lpstr>HABLAR CON AMABILIDAD </vt:lpstr>
      <vt:lpstr>A VECES ME SIENTO ENFADADO</vt:lpstr>
      <vt:lpstr>HABLAR CON GRITOS O MAL HUMOR NO AYUDA</vt:lpstr>
      <vt:lpstr>CUANDO ESTOY ENFADADO, PUEDO RESPIRAR HONDO</vt:lpstr>
      <vt:lpstr>PUEDO HABLAR CON VOZ TRANQUILA</vt:lpstr>
      <vt:lpstr>PUEDO DECIR: "POR FAVOR" Y "GRACIAS"</vt:lpstr>
      <vt:lpstr>CUANDO HABLO CON AMABILIDAD, LAS PERSONAS ME ENTIENDEN MEJOR</vt:lpstr>
      <vt:lpstr>CUANDO HABLO CON AMABILIDAD, LAS PERSONAS ESTÁN FELICES CONMIGO</vt:lpstr>
      <vt:lpstr>YO PUEDO HABLAR CON AMABILIDAD. ¡LO HARÉ GENIAL!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 LUISA LOPEZ GONZALEZ</dc:creator>
  <cp:lastModifiedBy>MARIA LUISA LOPEZ GONZALEZ</cp:lastModifiedBy>
  <cp:revision>1</cp:revision>
  <dcterms:created xsi:type="dcterms:W3CDTF">2025-02-15T11:49:37Z</dcterms:created>
  <dcterms:modified xsi:type="dcterms:W3CDTF">2025-02-15T13:13:38Z</dcterms:modified>
</cp:coreProperties>
</file>