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0693400" cy="7556500"/>
  <p:notesSz cx="6858000" cy="9144000"/>
  <p:embeddedFontLst>
    <p:embeddedFont>
      <p:font typeface="Open Sans" charset="1" panose="020B0606030504020204"/>
      <p:regular r:id="rId19"/>
    </p:embeddedFont>
    <p:embeddedFont>
      <p:font typeface="Sniglet" charset="1" panose="0407050503010002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9.png" Type="http://schemas.openxmlformats.org/officeDocument/2006/relationships/image"/><Relationship Id="rId4" Target="../media/image30.png" Type="http://schemas.openxmlformats.org/officeDocument/2006/relationships/image"/><Relationship Id="rId5" Target="../media/image3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Relationship Id="rId3" Target="../media/image4.png" Type="http://schemas.openxmlformats.org/officeDocument/2006/relationships/image"/><Relationship Id="rId4" Target="../media/image33.png" Type="http://schemas.openxmlformats.org/officeDocument/2006/relationships/image"/><Relationship Id="rId5" Target="../media/image3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35.png" Type="http://schemas.openxmlformats.org/officeDocument/2006/relationships/image"/><Relationship Id="rId4" Target="../media/image36.png" Type="http://schemas.openxmlformats.org/officeDocument/2006/relationships/image"/><Relationship Id="rId5" Target="../media/image37.png" Type="http://schemas.openxmlformats.org/officeDocument/2006/relationships/image"/><Relationship Id="rId6" Target="../media/image38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39.png" Type="http://schemas.openxmlformats.org/officeDocument/2006/relationships/image"/><Relationship Id="rId4" Target="../media/image40.svg" Type="http://schemas.openxmlformats.org/officeDocument/2006/relationships/image"/><Relationship Id="rId5" Target="../media/image10.png" Type="http://schemas.openxmlformats.org/officeDocument/2006/relationships/image"/><Relationship Id="rId6" Target="../media/image4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9.png" Type="http://schemas.openxmlformats.org/officeDocument/2006/relationships/image"/><Relationship Id="rId6" Target="../media/image10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15.png" Type="http://schemas.openxmlformats.org/officeDocument/2006/relationships/image"/><Relationship Id="rId4" Target="../media/image16.png" Type="http://schemas.openxmlformats.org/officeDocument/2006/relationships/image"/><Relationship Id="rId5" Target="../media/image1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18.png" Type="http://schemas.openxmlformats.org/officeDocument/2006/relationships/image"/><Relationship Id="rId4" Target="../media/image19.png" Type="http://schemas.openxmlformats.org/officeDocument/2006/relationships/image"/><Relationship Id="rId5" Target="../media/image14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0.pn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25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6.png" Type="http://schemas.openxmlformats.org/officeDocument/2006/relationships/image"/><Relationship Id="rId4" Target="../media/image27.png" Type="http://schemas.openxmlformats.org/officeDocument/2006/relationships/image"/><Relationship Id="rId5" Target="../media/image2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56000" y="887240"/>
            <a:ext cx="4226168" cy="4226168"/>
          </a:xfrm>
          <a:custGeom>
            <a:avLst/>
            <a:gdLst/>
            <a:ahLst/>
            <a:cxnLst/>
            <a:rect r="r" b="b" t="t" l="l"/>
            <a:pathLst>
              <a:path h="4226168" w="4226168">
                <a:moveTo>
                  <a:pt x="0" y="0"/>
                </a:moveTo>
                <a:lnTo>
                  <a:pt x="4226168" y="0"/>
                </a:lnTo>
                <a:lnTo>
                  <a:pt x="4226168" y="4226168"/>
                </a:lnTo>
                <a:lnTo>
                  <a:pt x="0" y="422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709832" y="887240"/>
            <a:ext cx="4226168" cy="4226168"/>
          </a:xfrm>
          <a:custGeom>
            <a:avLst/>
            <a:gdLst/>
            <a:ahLst/>
            <a:cxnLst/>
            <a:rect r="r" b="b" t="t" l="l"/>
            <a:pathLst>
              <a:path h="4226168" w="4226168">
                <a:moveTo>
                  <a:pt x="0" y="0"/>
                </a:moveTo>
                <a:lnTo>
                  <a:pt x="4226168" y="0"/>
                </a:lnTo>
                <a:lnTo>
                  <a:pt x="4226168" y="4226168"/>
                </a:lnTo>
                <a:lnTo>
                  <a:pt x="0" y="42261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96810" y="699936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94340" y="5615084"/>
            <a:ext cx="9259252" cy="4738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05"/>
              </a:lnSpc>
              <a:spcBef>
                <a:spcPct val="0"/>
              </a:spcBef>
            </a:pPr>
            <a:r>
              <a:rPr lang="en-US" sz="2718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ADIVINA SI LAS SIGUIENTES AFIRMACIONES SON CIERTAS O NO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419945" y="152743"/>
            <a:ext cx="3852111" cy="3627257"/>
          </a:xfrm>
          <a:custGeom>
            <a:avLst/>
            <a:gdLst/>
            <a:ahLst/>
            <a:cxnLst/>
            <a:rect r="r" b="b" t="t" l="l"/>
            <a:pathLst>
              <a:path h="3627257" w="3852111">
                <a:moveTo>
                  <a:pt x="0" y="0"/>
                </a:moveTo>
                <a:lnTo>
                  <a:pt x="3852110" y="0"/>
                </a:lnTo>
                <a:lnTo>
                  <a:pt x="3852110" y="3627257"/>
                </a:lnTo>
                <a:lnTo>
                  <a:pt x="0" y="36272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17509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45887" y="4025522"/>
            <a:ext cx="2006790" cy="2006790"/>
          </a:xfrm>
          <a:custGeom>
            <a:avLst/>
            <a:gdLst/>
            <a:ahLst/>
            <a:cxnLst/>
            <a:rect r="r" b="b" t="t" l="l"/>
            <a:pathLst>
              <a:path h="2006790" w="2006790">
                <a:moveTo>
                  <a:pt x="0" y="0"/>
                </a:moveTo>
                <a:lnTo>
                  <a:pt x="2006790" y="0"/>
                </a:lnTo>
                <a:lnTo>
                  <a:pt x="2006790" y="2006790"/>
                </a:lnTo>
                <a:lnTo>
                  <a:pt x="0" y="20067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38433" y="4005943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163496" y="344367"/>
            <a:ext cx="4406646" cy="3255410"/>
          </a:xfrm>
          <a:custGeom>
            <a:avLst/>
            <a:gdLst/>
            <a:ahLst/>
            <a:cxnLst/>
            <a:rect r="r" b="b" t="t" l="l"/>
            <a:pathLst>
              <a:path h="3255410" w="4406646">
                <a:moveTo>
                  <a:pt x="0" y="0"/>
                </a:moveTo>
                <a:lnTo>
                  <a:pt x="4406646" y="0"/>
                </a:lnTo>
                <a:lnTo>
                  <a:pt x="4406646" y="3255409"/>
                </a:lnTo>
                <a:lnTo>
                  <a:pt x="0" y="32554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103723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9901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45887" y="4032521"/>
            <a:ext cx="2006790" cy="2006790"/>
          </a:xfrm>
          <a:custGeom>
            <a:avLst/>
            <a:gdLst/>
            <a:ahLst/>
            <a:cxnLst/>
            <a:rect r="r" b="b" t="t" l="l"/>
            <a:pathLst>
              <a:path h="2006790" w="2006790">
                <a:moveTo>
                  <a:pt x="0" y="0"/>
                </a:moveTo>
                <a:lnTo>
                  <a:pt x="2006790" y="0"/>
                </a:lnTo>
                <a:lnTo>
                  <a:pt x="2006790" y="2006791"/>
                </a:lnTo>
                <a:lnTo>
                  <a:pt x="0" y="20067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453489" y="4032521"/>
            <a:ext cx="2010359" cy="2010359"/>
          </a:xfrm>
          <a:custGeom>
            <a:avLst/>
            <a:gdLst/>
            <a:ahLst/>
            <a:cxnLst/>
            <a:rect r="r" b="b" t="t" l="l"/>
            <a:pathLst>
              <a:path h="2010359" w="2010359">
                <a:moveTo>
                  <a:pt x="0" y="0"/>
                </a:moveTo>
                <a:lnTo>
                  <a:pt x="2010359" y="0"/>
                </a:lnTo>
                <a:lnTo>
                  <a:pt x="2010359" y="2010359"/>
                </a:lnTo>
                <a:lnTo>
                  <a:pt x="0" y="20103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457058" y="4032521"/>
            <a:ext cx="2006790" cy="2006790"/>
          </a:xfrm>
          <a:custGeom>
            <a:avLst/>
            <a:gdLst/>
            <a:ahLst/>
            <a:cxnLst/>
            <a:rect r="r" b="b" t="t" l="l"/>
            <a:pathLst>
              <a:path h="2006790" w="2006790">
                <a:moveTo>
                  <a:pt x="0" y="0"/>
                </a:moveTo>
                <a:lnTo>
                  <a:pt x="2006790" y="0"/>
                </a:lnTo>
                <a:lnTo>
                  <a:pt x="2006790" y="2006791"/>
                </a:lnTo>
                <a:lnTo>
                  <a:pt x="0" y="20067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732324" y="4032521"/>
            <a:ext cx="2006790" cy="2006790"/>
          </a:xfrm>
          <a:custGeom>
            <a:avLst/>
            <a:gdLst/>
            <a:ahLst/>
            <a:cxnLst/>
            <a:rect r="r" b="b" t="t" l="l"/>
            <a:pathLst>
              <a:path h="2006790" w="2006790">
                <a:moveTo>
                  <a:pt x="0" y="0"/>
                </a:moveTo>
                <a:lnTo>
                  <a:pt x="2006790" y="0"/>
                </a:lnTo>
                <a:lnTo>
                  <a:pt x="2006790" y="2006791"/>
                </a:lnTo>
                <a:lnTo>
                  <a:pt x="0" y="20067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68198" y="434705"/>
            <a:ext cx="8355604" cy="3112463"/>
          </a:xfrm>
          <a:custGeom>
            <a:avLst/>
            <a:gdLst/>
            <a:ahLst/>
            <a:cxnLst/>
            <a:rect r="r" b="b" t="t" l="l"/>
            <a:pathLst>
              <a:path h="3112463" w="8355604">
                <a:moveTo>
                  <a:pt x="0" y="0"/>
                </a:moveTo>
                <a:lnTo>
                  <a:pt x="8355604" y="0"/>
                </a:lnTo>
                <a:lnTo>
                  <a:pt x="8355604" y="3112462"/>
                </a:lnTo>
                <a:lnTo>
                  <a:pt x="0" y="31124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370618" y="287557"/>
            <a:ext cx="3950764" cy="3328518"/>
          </a:xfrm>
          <a:custGeom>
            <a:avLst/>
            <a:gdLst/>
            <a:ahLst/>
            <a:cxnLst/>
            <a:rect r="r" b="b" t="t" l="l"/>
            <a:pathLst>
              <a:path h="3328518" w="3950764">
                <a:moveTo>
                  <a:pt x="0" y="0"/>
                </a:moveTo>
                <a:lnTo>
                  <a:pt x="3950764" y="0"/>
                </a:lnTo>
                <a:lnTo>
                  <a:pt x="3950764" y="3328519"/>
                </a:lnTo>
                <a:lnTo>
                  <a:pt x="0" y="33285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00420" y="3994197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98335" y="3994197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70" y="0"/>
                </a:lnTo>
                <a:lnTo>
                  <a:pt x="2026370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727997" y="355460"/>
            <a:ext cx="3762904" cy="2897436"/>
          </a:xfrm>
          <a:custGeom>
            <a:avLst/>
            <a:gdLst/>
            <a:ahLst/>
            <a:cxnLst/>
            <a:rect r="r" b="b" t="t" l="l"/>
            <a:pathLst>
              <a:path h="2897436" w="3762904">
                <a:moveTo>
                  <a:pt x="0" y="0"/>
                </a:moveTo>
                <a:lnTo>
                  <a:pt x="3762904" y="0"/>
                </a:lnTo>
                <a:lnTo>
                  <a:pt x="3762904" y="2897436"/>
                </a:lnTo>
                <a:lnTo>
                  <a:pt x="0" y="28974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103723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9901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609449" y="3476646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012385" y="3476646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281914" y="295783"/>
            <a:ext cx="2494212" cy="3347936"/>
          </a:xfrm>
          <a:custGeom>
            <a:avLst/>
            <a:gdLst/>
            <a:ahLst/>
            <a:cxnLst/>
            <a:rect r="r" b="b" t="t" l="l"/>
            <a:pathLst>
              <a:path h="3347936" w="2494212">
                <a:moveTo>
                  <a:pt x="0" y="0"/>
                </a:moveTo>
                <a:lnTo>
                  <a:pt x="2494213" y="0"/>
                </a:lnTo>
                <a:lnTo>
                  <a:pt x="2494213" y="3347936"/>
                </a:lnTo>
                <a:lnTo>
                  <a:pt x="0" y="33479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30235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529021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837827" y="236687"/>
            <a:ext cx="5016347" cy="3273166"/>
          </a:xfrm>
          <a:custGeom>
            <a:avLst/>
            <a:gdLst/>
            <a:ahLst/>
            <a:cxnLst/>
            <a:rect r="r" b="b" t="t" l="l"/>
            <a:pathLst>
              <a:path h="3273166" w="5016347">
                <a:moveTo>
                  <a:pt x="0" y="0"/>
                </a:moveTo>
                <a:lnTo>
                  <a:pt x="5016346" y="0"/>
                </a:lnTo>
                <a:lnTo>
                  <a:pt x="5016346" y="3273166"/>
                </a:lnTo>
                <a:lnTo>
                  <a:pt x="0" y="32731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12385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79063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369423" y="310471"/>
            <a:ext cx="4336009" cy="3186967"/>
          </a:xfrm>
          <a:custGeom>
            <a:avLst/>
            <a:gdLst/>
            <a:ahLst/>
            <a:cxnLst/>
            <a:rect r="r" b="b" t="t" l="l"/>
            <a:pathLst>
              <a:path h="3186967" w="4336009">
                <a:moveTo>
                  <a:pt x="0" y="0"/>
                </a:moveTo>
                <a:lnTo>
                  <a:pt x="4336009" y="0"/>
                </a:lnTo>
                <a:lnTo>
                  <a:pt x="4336009" y="3186967"/>
                </a:lnTo>
                <a:lnTo>
                  <a:pt x="0" y="31869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12385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79063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678858" y="240627"/>
            <a:ext cx="4000410" cy="3335342"/>
          </a:xfrm>
          <a:custGeom>
            <a:avLst/>
            <a:gdLst/>
            <a:ahLst/>
            <a:cxnLst/>
            <a:rect r="r" b="b" t="t" l="l"/>
            <a:pathLst>
              <a:path h="3335342" w="4000410">
                <a:moveTo>
                  <a:pt x="0" y="0"/>
                </a:moveTo>
                <a:lnTo>
                  <a:pt x="4000410" y="0"/>
                </a:lnTo>
                <a:lnTo>
                  <a:pt x="4000410" y="3335341"/>
                </a:lnTo>
                <a:lnTo>
                  <a:pt x="0" y="33353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12385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79063" y="3780000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222828" y="289855"/>
            <a:ext cx="4482604" cy="3378763"/>
          </a:xfrm>
          <a:custGeom>
            <a:avLst/>
            <a:gdLst/>
            <a:ahLst/>
            <a:cxnLst/>
            <a:rect r="r" b="b" t="t" l="l"/>
            <a:pathLst>
              <a:path h="3378763" w="4482604">
                <a:moveTo>
                  <a:pt x="0" y="0"/>
                </a:moveTo>
                <a:lnTo>
                  <a:pt x="4482604" y="0"/>
                </a:lnTo>
                <a:lnTo>
                  <a:pt x="4482604" y="3378763"/>
                </a:lnTo>
                <a:lnTo>
                  <a:pt x="0" y="33787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26308" y="3919228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79063" y="3919228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818783" y="211940"/>
            <a:ext cx="4757414" cy="3568060"/>
          </a:xfrm>
          <a:custGeom>
            <a:avLst/>
            <a:gdLst/>
            <a:ahLst/>
            <a:cxnLst/>
            <a:rect r="r" b="b" t="t" l="l"/>
            <a:pathLst>
              <a:path h="3568060" w="4757414">
                <a:moveTo>
                  <a:pt x="0" y="0"/>
                </a:moveTo>
                <a:lnTo>
                  <a:pt x="4757414" y="0"/>
                </a:lnTo>
                <a:lnTo>
                  <a:pt x="4757414" y="3568060"/>
                </a:lnTo>
                <a:lnTo>
                  <a:pt x="0" y="35680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08458" y="3919228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79063" y="3919228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84164" y="5503015"/>
            <a:ext cx="1530216" cy="1430113"/>
          </a:xfrm>
          <a:custGeom>
            <a:avLst/>
            <a:gdLst/>
            <a:ahLst/>
            <a:cxnLst/>
            <a:rect r="r" b="b" t="t" l="l"/>
            <a:pathLst>
              <a:path h="1430113" w="1530216">
                <a:moveTo>
                  <a:pt x="0" y="0"/>
                </a:moveTo>
                <a:lnTo>
                  <a:pt x="1530216" y="0"/>
                </a:lnTo>
                <a:lnTo>
                  <a:pt x="1530216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3723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41523" y="5503015"/>
            <a:ext cx="1641598" cy="1430113"/>
          </a:xfrm>
          <a:custGeom>
            <a:avLst/>
            <a:gdLst/>
            <a:ahLst/>
            <a:cxnLst/>
            <a:rect r="r" b="b" t="t" l="l"/>
            <a:pathLst>
              <a:path h="1430113" w="1641598">
                <a:moveTo>
                  <a:pt x="0" y="0"/>
                </a:moveTo>
                <a:lnTo>
                  <a:pt x="1641599" y="0"/>
                </a:lnTo>
                <a:lnTo>
                  <a:pt x="1641599" y="1430113"/>
                </a:lnTo>
                <a:lnTo>
                  <a:pt x="0" y="14301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9901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014380" y="354324"/>
            <a:ext cx="7737002" cy="3230198"/>
          </a:xfrm>
          <a:custGeom>
            <a:avLst/>
            <a:gdLst/>
            <a:ahLst/>
            <a:cxnLst/>
            <a:rect r="r" b="b" t="t" l="l"/>
            <a:pathLst>
              <a:path h="3230198" w="7737002">
                <a:moveTo>
                  <a:pt x="0" y="0"/>
                </a:moveTo>
                <a:lnTo>
                  <a:pt x="7737002" y="0"/>
                </a:lnTo>
                <a:lnTo>
                  <a:pt x="7737002" y="3230198"/>
                </a:lnTo>
                <a:lnTo>
                  <a:pt x="0" y="32301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26308" y="4005943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638433" y="4005943"/>
            <a:ext cx="2026369" cy="2026369"/>
          </a:xfrm>
          <a:custGeom>
            <a:avLst/>
            <a:gdLst/>
            <a:ahLst/>
            <a:cxnLst/>
            <a:rect r="r" b="b" t="t" l="l"/>
            <a:pathLst>
              <a:path h="2026369" w="2026369">
                <a:moveTo>
                  <a:pt x="0" y="0"/>
                </a:moveTo>
                <a:lnTo>
                  <a:pt x="2026369" y="0"/>
                </a:lnTo>
                <a:lnTo>
                  <a:pt x="2026369" y="2026369"/>
                </a:lnTo>
                <a:lnTo>
                  <a:pt x="0" y="2026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6810" y="7123628"/>
            <a:ext cx="9898380" cy="2156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61"/>
              </a:lnSpc>
              <a:spcBef>
                <a:spcPct val="0"/>
              </a:spcBef>
            </a:pPr>
            <a:r>
              <a:rPr lang="en-US" sz="1258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Autor pictogramas: Sergio Palao Procedencia: ARASAAC (http://arasaac.org) Licencia: CC (BY-NC-SA) Autor: Ana Belén López de la Cruz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DAGz_iEdQVA</dc:identifier>
  <dcterms:modified xsi:type="dcterms:W3CDTF">2011-08-01T06:04:30Z</dcterms:modified>
  <cp:revision>1</cp:revision>
  <dc:title>forma frases con cada grupo de dibujos (A4 (horizontal))</dc:title>
</cp:coreProperties>
</file>