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  <p:ext uri="GoogleSlidesCustomDataVersion2">
      <go:slidesCustomData xmlns:go="http://customooxmlschemas.google.com/" r:id="rId16" roundtripDataSignature="AMtx7miG9Et5rxQH+2yUbcblkUAwZtyrz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6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4" name="Google Shape;184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" name="Google Shape;63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" name="Google Shape;7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" name="Google Shape;83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" name="Google Shape;114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" name="Google Shape;133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9" name="Google Shape;14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8" name="Google Shape;168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2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22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1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1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8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18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19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0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0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20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20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1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Relationship Id="rId4" Type="http://schemas.openxmlformats.org/officeDocument/2006/relationships/image" Target="../media/image3.png"/><Relationship Id="rId5" Type="http://schemas.openxmlformats.org/officeDocument/2006/relationships/image" Target="../media/image5.png"/><Relationship Id="rId6" Type="http://schemas.openxmlformats.org/officeDocument/2006/relationships/image" Target="../media/image16.png"/><Relationship Id="rId7" Type="http://schemas.openxmlformats.org/officeDocument/2006/relationships/image" Target="../media/image14.png"/></Relationships>
</file>

<file path=ppt/slides/_rels/slide10.xml.rels><?xml version="1.0" encoding="UTF-8" standalone="yes"?><Relationships xmlns="http://schemas.openxmlformats.org/package/2006/relationships"><Relationship Id="rId11" Type="http://schemas.openxmlformats.org/officeDocument/2006/relationships/image" Target="../media/image2.png"/><Relationship Id="rId10" Type="http://schemas.openxmlformats.org/officeDocument/2006/relationships/image" Target="../media/image12.png"/><Relationship Id="rId13" Type="http://schemas.openxmlformats.org/officeDocument/2006/relationships/image" Target="../media/image7.png"/><Relationship Id="rId1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5.png"/><Relationship Id="rId4" Type="http://schemas.openxmlformats.org/officeDocument/2006/relationships/image" Target="../media/image42.png"/><Relationship Id="rId9" Type="http://schemas.openxmlformats.org/officeDocument/2006/relationships/image" Target="../media/image45.png"/><Relationship Id="rId14" Type="http://schemas.openxmlformats.org/officeDocument/2006/relationships/image" Target="../media/image16.png"/><Relationship Id="rId5" Type="http://schemas.openxmlformats.org/officeDocument/2006/relationships/image" Target="../media/image40.png"/><Relationship Id="rId6" Type="http://schemas.openxmlformats.org/officeDocument/2006/relationships/image" Target="../media/image43.png"/><Relationship Id="rId7" Type="http://schemas.openxmlformats.org/officeDocument/2006/relationships/image" Target="../media/image41.png"/><Relationship Id="rId8" Type="http://schemas.openxmlformats.org/officeDocument/2006/relationships/image" Target="../media/image4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5" Type="http://schemas.openxmlformats.org/officeDocument/2006/relationships/image" Target="../media/image2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Relationship Id="rId4" Type="http://schemas.openxmlformats.org/officeDocument/2006/relationships/image" Target="../media/image4.png"/><Relationship Id="rId5" Type="http://schemas.openxmlformats.org/officeDocument/2006/relationships/image" Target="../media/image1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18.png"/><Relationship Id="rId5" Type="http://schemas.openxmlformats.org/officeDocument/2006/relationships/image" Target="../media/image2.png"/><Relationship Id="rId6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image" Target="../media/image2.png"/><Relationship Id="rId5" Type="http://schemas.openxmlformats.org/officeDocument/2006/relationships/image" Target="../media/image15.png"/><Relationship Id="rId6" Type="http://schemas.openxmlformats.org/officeDocument/2006/relationships/image" Target="../media/image19.png"/><Relationship Id="rId7" Type="http://schemas.openxmlformats.org/officeDocument/2006/relationships/image" Target="../media/image1.png"/><Relationship Id="rId8" Type="http://schemas.openxmlformats.org/officeDocument/2006/relationships/image" Target="../media/image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8.png"/><Relationship Id="rId4" Type="http://schemas.openxmlformats.org/officeDocument/2006/relationships/image" Target="../media/image15.png"/><Relationship Id="rId9" Type="http://schemas.openxmlformats.org/officeDocument/2006/relationships/image" Target="../media/image24.png"/><Relationship Id="rId5" Type="http://schemas.openxmlformats.org/officeDocument/2006/relationships/image" Target="../media/image19.png"/><Relationship Id="rId6" Type="http://schemas.openxmlformats.org/officeDocument/2006/relationships/image" Target="../media/image1.png"/><Relationship Id="rId7" Type="http://schemas.openxmlformats.org/officeDocument/2006/relationships/image" Target="../media/image18.png"/><Relationship Id="rId8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image" Target="../media/image18.png"/><Relationship Id="rId5" Type="http://schemas.openxmlformats.org/officeDocument/2006/relationships/image" Target="../media/image2.png"/><Relationship Id="rId6" Type="http://schemas.openxmlformats.org/officeDocument/2006/relationships/image" Target="../media/image28.png"/><Relationship Id="rId7" Type="http://schemas.openxmlformats.org/officeDocument/2006/relationships/image" Target="../media/image33.png"/><Relationship Id="rId8" Type="http://schemas.openxmlformats.org/officeDocument/2006/relationships/image" Target="../media/image2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16.png"/><Relationship Id="rId5" Type="http://schemas.openxmlformats.org/officeDocument/2006/relationships/image" Target="../media/image18.png"/><Relationship Id="rId6" Type="http://schemas.openxmlformats.org/officeDocument/2006/relationships/image" Target="../media/image7.png"/><Relationship Id="rId7" Type="http://schemas.openxmlformats.org/officeDocument/2006/relationships/image" Target="../media/image3.png"/><Relationship Id="rId8" Type="http://schemas.openxmlformats.org/officeDocument/2006/relationships/image" Target="../media/image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8.png"/><Relationship Id="rId4" Type="http://schemas.openxmlformats.org/officeDocument/2006/relationships/image" Target="../media/image34.png"/><Relationship Id="rId11" Type="http://schemas.openxmlformats.org/officeDocument/2006/relationships/image" Target="../media/image16.png"/><Relationship Id="rId10" Type="http://schemas.openxmlformats.org/officeDocument/2006/relationships/image" Target="../media/image7.png"/><Relationship Id="rId9" Type="http://schemas.openxmlformats.org/officeDocument/2006/relationships/image" Target="../media/image2.png"/><Relationship Id="rId5" Type="http://schemas.openxmlformats.org/officeDocument/2006/relationships/image" Target="../media/image37.png"/><Relationship Id="rId6" Type="http://schemas.openxmlformats.org/officeDocument/2006/relationships/image" Target="../media/image36.png"/><Relationship Id="rId7" Type="http://schemas.openxmlformats.org/officeDocument/2006/relationships/image" Target="../media/image12.png"/><Relationship Id="rId8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 txBox="1"/>
          <p:nvPr>
            <p:ph idx="1" type="subTitle"/>
          </p:nvPr>
        </p:nvSpPr>
        <p:spPr>
          <a:xfrm>
            <a:off x="572475" y="3665825"/>
            <a:ext cx="8259900" cy="11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3200">
                <a:latin typeface="Calibri"/>
                <a:ea typeface="Calibri"/>
                <a:cs typeface="Calibri"/>
                <a:sym typeface="Calibri"/>
              </a:rPr>
              <a:t>CI SONO PARTI DEL CORPO CHE SONO</a:t>
            </a:r>
            <a:r>
              <a:rPr lang="es" sz="320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b="1" lang="es" sz="4616">
                <a:latin typeface="Calibri"/>
                <a:ea typeface="Calibri"/>
                <a:cs typeface="Calibri"/>
                <a:sym typeface="Calibri"/>
              </a:rPr>
              <a:t>PRIVATE</a:t>
            </a:r>
            <a:endParaRPr b="1" sz="4616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" name="Google Shape;5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4125" y="1728275"/>
            <a:ext cx="1423475" cy="142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235750" y="152400"/>
            <a:ext cx="1423475" cy="142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3275" y="186975"/>
            <a:ext cx="1354325" cy="1354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235750" y="1728275"/>
            <a:ext cx="1423475" cy="1423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" title="gente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602275" y="362600"/>
            <a:ext cx="3046100" cy="30461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"/>
          <p:cNvSpPr/>
          <p:nvPr/>
        </p:nvSpPr>
        <p:spPr>
          <a:xfrm>
            <a:off x="3747100" y="1322000"/>
            <a:ext cx="2046000" cy="7926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0"/>
          <p:cNvSpPr/>
          <p:nvPr/>
        </p:nvSpPr>
        <p:spPr>
          <a:xfrm>
            <a:off x="755400" y="122675"/>
            <a:ext cx="6964800" cy="12309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10"/>
          <p:cNvSpPr txBox="1"/>
          <p:nvPr>
            <p:ph idx="1" type="subTitle"/>
          </p:nvPr>
        </p:nvSpPr>
        <p:spPr>
          <a:xfrm>
            <a:off x="3795450" y="1266613"/>
            <a:ext cx="2050800" cy="6756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42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 IN…</a:t>
            </a:r>
            <a:endParaRPr sz="421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8" name="Google Shape;188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99650" y="1269113"/>
            <a:ext cx="693975" cy="69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9" name="Google Shape;189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03700" y="1225663"/>
            <a:ext cx="757600" cy="757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16127" y="1889113"/>
            <a:ext cx="1954225" cy="1954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1" name="Google Shape;191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225375" y="3121100"/>
            <a:ext cx="1823750" cy="182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982650" y="2051825"/>
            <a:ext cx="1676400" cy="1676374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3" name="Google Shape;193;p1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721963" y="3268488"/>
            <a:ext cx="1676400" cy="167637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4" name="Google Shape;194;p1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924575" y="2028013"/>
            <a:ext cx="1676400" cy="1676400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95" name="Google Shape;195;p1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945250" y="186713"/>
            <a:ext cx="556300" cy="55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1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3693625" y="217300"/>
            <a:ext cx="433675" cy="433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10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2492325" y="311458"/>
            <a:ext cx="431575" cy="43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8" name="Google Shape;198;p10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5544700" y="171204"/>
            <a:ext cx="587350" cy="58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" name="Google Shape;199;p10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6228274" y="102237"/>
            <a:ext cx="663800" cy="663800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10"/>
          <p:cNvSpPr txBox="1"/>
          <p:nvPr/>
        </p:nvSpPr>
        <p:spPr>
          <a:xfrm>
            <a:off x="945250" y="814575"/>
            <a:ext cx="6390300" cy="4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2"/>
                </a:solidFill>
              </a:rPr>
              <a:t>IO POSSO VEDERE E TOCCARE LE MIE PARTI PRIVATE</a:t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01" name="Google Shape;201;p1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843275" y="186725"/>
            <a:ext cx="556300" cy="556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"/>
          <p:cNvSpPr txBox="1"/>
          <p:nvPr>
            <p:ph idx="1" type="subTitle"/>
          </p:nvPr>
        </p:nvSpPr>
        <p:spPr>
          <a:xfrm>
            <a:off x="929425" y="3902425"/>
            <a:ext cx="30462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3216">
                <a:latin typeface="Calibri"/>
                <a:ea typeface="Calibri"/>
                <a:cs typeface="Calibri"/>
                <a:sym typeface="Calibri"/>
              </a:rPr>
              <a:t>LE PERSONE</a:t>
            </a:r>
            <a:endParaRPr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2"/>
          <p:cNvSpPr txBox="1"/>
          <p:nvPr>
            <p:ph idx="1" type="subTitle"/>
          </p:nvPr>
        </p:nvSpPr>
        <p:spPr>
          <a:xfrm>
            <a:off x="3562000" y="3824375"/>
            <a:ext cx="16665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s" sz="4616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NON</a:t>
            </a:r>
            <a:endParaRPr b="1" sz="4616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2"/>
          <p:cNvSpPr txBox="1"/>
          <p:nvPr>
            <p:ph idx="1" type="subTitle"/>
          </p:nvPr>
        </p:nvSpPr>
        <p:spPr>
          <a:xfrm>
            <a:off x="5081625" y="3694250"/>
            <a:ext cx="35019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42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POSSONO VEDERLE</a:t>
            </a:r>
            <a:endParaRPr sz="421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8" name="Google Shape;68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9425" y="783838"/>
            <a:ext cx="2808375" cy="280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72038" y="1551288"/>
            <a:ext cx="2040925" cy="204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2" title="prohibido mirar.pn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60050" y="954061"/>
            <a:ext cx="2467950" cy="2467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3"/>
          <p:cNvSpPr txBox="1"/>
          <p:nvPr>
            <p:ph idx="1" type="subTitle"/>
          </p:nvPr>
        </p:nvSpPr>
        <p:spPr>
          <a:xfrm>
            <a:off x="929425" y="3902425"/>
            <a:ext cx="30462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3216">
                <a:latin typeface="Calibri"/>
                <a:ea typeface="Calibri"/>
                <a:cs typeface="Calibri"/>
                <a:sym typeface="Calibri"/>
              </a:rPr>
              <a:t>LE PERSONE</a:t>
            </a:r>
            <a:endParaRPr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Google Shape;76;p3"/>
          <p:cNvSpPr txBox="1"/>
          <p:nvPr>
            <p:ph idx="1" type="subTitle"/>
          </p:nvPr>
        </p:nvSpPr>
        <p:spPr>
          <a:xfrm>
            <a:off x="3915450" y="3824375"/>
            <a:ext cx="14034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s" sz="4616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NON</a:t>
            </a:r>
            <a:endParaRPr b="1" sz="4616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" name="Google Shape;77;p3"/>
          <p:cNvSpPr txBox="1"/>
          <p:nvPr>
            <p:ph idx="1" type="subTitle"/>
          </p:nvPr>
        </p:nvSpPr>
        <p:spPr>
          <a:xfrm>
            <a:off x="4734675" y="3769850"/>
            <a:ext cx="4241100" cy="12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42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DEVONO TOCCARLE</a:t>
            </a:r>
            <a:endParaRPr sz="421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8" name="Google Shape;78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9425" y="783838"/>
            <a:ext cx="2808375" cy="280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72038" y="1551288"/>
            <a:ext cx="2040925" cy="2040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792874" y="871175"/>
            <a:ext cx="2898650" cy="2898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4"/>
          <p:cNvSpPr/>
          <p:nvPr/>
        </p:nvSpPr>
        <p:spPr>
          <a:xfrm>
            <a:off x="1157550" y="148900"/>
            <a:ext cx="6828900" cy="13131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4"/>
          <p:cNvSpPr txBox="1"/>
          <p:nvPr>
            <p:ph idx="1" type="subTitle"/>
          </p:nvPr>
        </p:nvSpPr>
        <p:spPr>
          <a:xfrm>
            <a:off x="1202625" y="839450"/>
            <a:ext cx="6783900" cy="66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3216">
                <a:latin typeface="Calibri"/>
                <a:ea typeface="Calibri"/>
                <a:cs typeface="Calibri"/>
                <a:sym typeface="Calibri"/>
              </a:rPr>
              <a:t>POSSONO  VEDERLE     E     TOCCARLE</a:t>
            </a:r>
            <a:endParaRPr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7" name="Google Shape;87;p4"/>
          <p:cNvSpPr txBox="1"/>
          <p:nvPr>
            <p:ph idx="1" type="subTitle"/>
          </p:nvPr>
        </p:nvSpPr>
        <p:spPr>
          <a:xfrm>
            <a:off x="265225" y="1063550"/>
            <a:ext cx="7200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endParaRPr b="1" sz="46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8" name="Google Shape;88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65228" y="148888"/>
            <a:ext cx="792600" cy="79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022538" y="-4262"/>
            <a:ext cx="1098925" cy="10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442325" y="-4250"/>
            <a:ext cx="1098925" cy="10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435500" y="1632050"/>
            <a:ext cx="2653525" cy="2653525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4"/>
          <p:cNvSpPr txBox="1"/>
          <p:nvPr>
            <p:ph idx="1" type="subTitle"/>
          </p:nvPr>
        </p:nvSpPr>
        <p:spPr>
          <a:xfrm>
            <a:off x="4571988" y="4285575"/>
            <a:ext cx="13131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O</a:t>
            </a:r>
            <a:endParaRPr b="1" sz="46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21150" y="1663725"/>
            <a:ext cx="2513400" cy="25134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5"/>
          <p:cNvSpPr txBox="1"/>
          <p:nvPr>
            <p:ph idx="1" type="subTitle"/>
          </p:nvPr>
        </p:nvSpPr>
        <p:spPr>
          <a:xfrm>
            <a:off x="633175" y="4029950"/>
            <a:ext cx="43557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PAP</a:t>
            </a: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 E MAMMA</a:t>
            </a:r>
            <a:endParaRPr b="1" sz="46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9" name="Google Shape;99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63725" y="1461988"/>
            <a:ext cx="1098925" cy="10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" name="Google Shape;100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063713" y="2776500"/>
            <a:ext cx="996575" cy="99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165713" y="3901950"/>
            <a:ext cx="792600" cy="79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5"/>
          <p:cNvSpPr txBox="1"/>
          <p:nvPr>
            <p:ph idx="1" type="subTitle"/>
          </p:nvPr>
        </p:nvSpPr>
        <p:spPr>
          <a:xfrm>
            <a:off x="2518663" y="2763988"/>
            <a:ext cx="5205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s" sz="3216">
                <a:latin typeface="Calibri"/>
                <a:ea typeface="Calibri"/>
                <a:cs typeface="Calibri"/>
                <a:sym typeface="Calibri"/>
              </a:rPr>
              <a:t>PER AIUTARMI A</a:t>
            </a:r>
            <a:endParaRPr b="1"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" name="Google Shape;103;p5"/>
          <p:cNvSpPr/>
          <p:nvPr/>
        </p:nvSpPr>
        <p:spPr>
          <a:xfrm>
            <a:off x="1157550" y="148900"/>
            <a:ext cx="6828900" cy="13131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" name="Google Shape;104;p5"/>
          <p:cNvSpPr txBox="1"/>
          <p:nvPr>
            <p:ph idx="1" type="subTitle"/>
          </p:nvPr>
        </p:nvSpPr>
        <p:spPr>
          <a:xfrm>
            <a:off x="1700875" y="871150"/>
            <a:ext cx="6553800" cy="59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3216">
                <a:latin typeface="Calibri"/>
                <a:ea typeface="Calibri"/>
                <a:cs typeface="Calibri"/>
                <a:sym typeface="Calibri"/>
              </a:rPr>
              <a:t>POSSONO</a:t>
            </a:r>
            <a:r>
              <a:rPr lang="es" sz="3216">
                <a:latin typeface="Calibri"/>
                <a:ea typeface="Calibri"/>
                <a:cs typeface="Calibri"/>
                <a:sym typeface="Calibri"/>
              </a:rPr>
              <a:t>  VEDERLE     E   TOCCARLE</a:t>
            </a:r>
            <a:endParaRPr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Google Shape;105;p5"/>
          <p:cNvSpPr txBox="1"/>
          <p:nvPr>
            <p:ph idx="1" type="subTitle"/>
          </p:nvPr>
        </p:nvSpPr>
        <p:spPr>
          <a:xfrm>
            <a:off x="1157550" y="726275"/>
            <a:ext cx="6840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endParaRPr b="1" sz="46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6" name="Google Shape;106;p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157553" y="78550"/>
            <a:ext cx="792600" cy="79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572000" y="-4275"/>
            <a:ext cx="1098925" cy="10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5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656950" y="-4275"/>
            <a:ext cx="1098925" cy="109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5"/>
          <p:cNvSpPr txBox="1"/>
          <p:nvPr>
            <p:ph idx="1" type="subTitle"/>
          </p:nvPr>
        </p:nvSpPr>
        <p:spPr>
          <a:xfrm>
            <a:off x="6698175" y="2429888"/>
            <a:ext cx="18300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2416">
                <a:latin typeface="Calibri"/>
                <a:ea typeface="Calibri"/>
                <a:cs typeface="Calibri"/>
                <a:sym typeface="Calibri"/>
              </a:rPr>
              <a:t>PULIRMI</a:t>
            </a:r>
            <a:endParaRPr sz="24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" name="Google Shape;110;p5"/>
          <p:cNvSpPr txBox="1"/>
          <p:nvPr>
            <p:ph idx="1" type="subTitle"/>
          </p:nvPr>
        </p:nvSpPr>
        <p:spPr>
          <a:xfrm>
            <a:off x="6698188" y="3543375"/>
            <a:ext cx="18300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2416">
                <a:latin typeface="Calibri"/>
                <a:ea typeface="Calibri"/>
                <a:cs typeface="Calibri"/>
                <a:sym typeface="Calibri"/>
              </a:rPr>
              <a:t>LAVARMI</a:t>
            </a:r>
            <a:endParaRPr sz="24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" name="Google Shape;111;p5"/>
          <p:cNvSpPr txBox="1"/>
          <p:nvPr>
            <p:ph idx="1" type="subTitle"/>
          </p:nvPr>
        </p:nvSpPr>
        <p:spPr>
          <a:xfrm>
            <a:off x="6743588" y="4656850"/>
            <a:ext cx="18300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2416">
                <a:latin typeface="Calibri"/>
                <a:ea typeface="Calibri"/>
                <a:cs typeface="Calibri"/>
                <a:sym typeface="Calibri"/>
              </a:rPr>
              <a:t>VESTIRMI</a:t>
            </a:r>
            <a:endParaRPr sz="2416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Google Shape;116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063725" y="1461988"/>
            <a:ext cx="1098925" cy="10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" name="Google Shape;117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063713" y="2776500"/>
            <a:ext cx="996575" cy="996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65713" y="3901950"/>
            <a:ext cx="792600" cy="792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6"/>
          <p:cNvSpPr txBox="1"/>
          <p:nvPr>
            <p:ph idx="1" type="subTitle"/>
          </p:nvPr>
        </p:nvSpPr>
        <p:spPr>
          <a:xfrm>
            <a:off x="2518663" y="2763988"/>
            <a:ext cx="5205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s" sz="3216">
                <a:latin typeface="Calibri"/>
                <a:ea typeface="Calibri"/>
                <a:cs typeface="Calibri"/>
                <a:sym typeface="Calibri"/>
              </a:rPr>
              <a:t>PER AIUTARMI A</a:t>
            </a:r>
            <a:endParaRPr b="1"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6"/>
          <p:cNvSpPr/>
          <p:nvPr/>
        </p:nvSpPr>
        <p:spPr>
          <a:xfrm>
            <a:off x="1157550" y="148900"/>
            <a:ext cx="6828900" cy="13131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p6"/>
          <p:cNvSpPr txBox="1"/>
          <p:nvPr>
            <p:ph idx="1" type="subTitle"/>
          </p:nvPr>
        </p:nvSpPr>
        <p:spPr>
          <a:xfrm>
            <a:off x="1728850" y="871125"/>
            <a:ext cx="64338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3216">
                <a:latin typeface="Calibri"/>
                <a:ea typeface="Calibri"/>
                <a:cs typeface="Calibri"/>
                <a:sym typeface="Calibri"/>
              </a:rPr>
              <a:t>POSSONO VEDERLE E TOCCARLE</a:t>
            </a:r>
            <a:endParaRPr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6"/>
          <p:cNvSpPr txBox="1"/>
          <p:nvPr>
            <p:ph idx="1" type="subTitle"/>
          </p:nvPr>
        </p:nvSpPr>
        <p:spPr>
          <a:xfrm>
            <a:off x="1372750" y="772275"/>
            <a:ext cx="7344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endParaRPr b="1" sz="46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3" name="Google Shape;123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254078" y="148875"/>
            <a:ext cx="792600" cy="79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572000" y="-4275"/>
            <a:ext cx="1098925" cy="10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656950" y="-4275"/>
            <a:ext cx="1098925" cy="109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6"/>
          <p:cNvSpPr txBox="1"/>
          <p:nvPr>
            <p:ph idx="1" type="subTitle"/>
          </p:nvPr>
        </p:nvSpPr>
        <p:spPr>
          <a:xfrm>
            <a:off x="6698175" y="2429888"/>
            <a:ext cx="18300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2416">
                <a:latin typeface="Calibri"/>
                <a:ea typeface="Calibri"/>
                <a:cs typeface="Calibri"/>
                <a:sym typeface="Calibri"/>
              </a:rPr>
              <a:t>PULIRMI</a:t>
            </a:r>
            <a:endParaRPr sz="24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" name="Google Shape;127;p6"/>
          <p:cNvSpPr txBox="1"/>
          <p:nvPr>
            <p:ph idx="1" type="subTitle"/>
          </p:nvPr>
        </p:nvSpPr>
        <p:spPr>
          <a:xfrm>
            <a:off x="6698188" y="3543375"/>
            <a:ext cx="18300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2416">
                <a:latin typeface="Calibri"/>
                <a:ea typeface="Calibri"/>
                <a:cs typeface="Calibri"/>
                <a:sym typeface="Calibri"/>
              </a:rPr>
              <a:t>LAVARMI</a:t>
            </a:r>
            <a:endParaRPr sz="24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6"/>
          <p:cNvSpPr txBox="1"/>
          <p:nvPr>
            <p:ph idx="1" type="subTitle"/>
          </p:nvPr>
        </p:nvSpPr>
        <p:spPr>
          <a:xfrm>
            <a:off x="6743588" y="4656850"/>
            <a:ext cx="18300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2416">
                <a:latin typeface="Calibri"/>
                <a:ea typeface="Calibri"/>
                <a:cs typeface="Calibri"/>
                <a:sym typeface="Calibri"/>
              </a:rPr>
              <a:t>VESTIRMI</a:t>
            </a:r>
            <a:endParaRPr sz="2416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9" name="Google Shape;129;p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1047988" y="1847275"/>
            <a:ext cx="2363825" cy="2363825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6"/>
          <p:cNvSpPr txBox="1"/>
          <p:nvPr>
            <p:ph idx="1" type="subTitle"/>
          </p:nvPr>
        </p:nvSpPr>
        <p:spPr>
          <a:xfrm>
            <a:off x="763275" y="4047300"/>
            <a:ext cx="43557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CHI MI AIUTA </a:t>
            </a:r>
            <a:endParaRPr b="1" sz="46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"/>
          <p:cNvSpPr txBox="1"/>
          <p:nvPr>
            <p:ph idx="1" type="subTitle"/>
          </p:nvPr>
        </p:nvSpPr>
        <p:spPr>
          <a:xfrm>
            <a:off x="209525" y="3684175"/>
            <a:ext cx="5264700" cy="19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IL MIO MEDICO E GLI INFERMIERI</a:t>
            </a:r>
            <a:endParaRPr b="1" sz="46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6" name="Google Shape;136;p7"/>
          <p:cNvSpPr txBox="1"/>
          <p:nvPr>
            <p:ph idx="1" type="subTitle"/>
          </p:nvPr>
        </p:nvSpPr>
        <p:spPr>
          <a:xfrm>
            <a:off x="3719150" y="2675000"/>
            <a:ext cx="25317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s" sz="3216">
                <a:latin typeface="Calibri"/>
                <a:ea typeface="Calibri"/>
                <a:cs typeface="Calibri"/>
                <a:sym typeface="Calibri"/>
              </a:rPr>
              <a:t>PER</a:t>
            </a:r>
            <a:endParaRPr b="1"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7"/>
          <p:cNvSpPr/>
          <p:nvPr/>
        </p:nvSpPr>
        <p:spPr>
          <a:xfrm>
            <a:off x="1157550" y="148900"/>
            <a:ext cx="6828900" cy="13131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p7"/>
          <p:cNvSpPr txBox="1"/>
          <p:nvPr>
            <p:ph idx="1" type="subTitle"/>
          </p:nvPr>
        </p:nvSpPr>
        <p:spPr>
          <a:xfrm>
            <a:off x="1728850" y="871125"/>
            <a:ext cx="64338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3216">
                <a:latin typeface="Calibri"/>
                <a:ea typeface="Calibri"/>
                <a:cs typeface="Calibri"/>
                <a:sym typeface="Calibri"/>
              </a:rPr>
              <a:t>POSSONO VEDERLE E TOCCARLE</a:t>
            </a:r>
            <a:endParaRPr sz="3216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9" name="Google Shape;139;p7"/>
          <p:cNvSpPr txBox="1"/>
          <p:nvPr>
            <p:ph idx="1" type="subTitle"/>
          </p:nvPr>
        </p:nvSpPr>
        <p:spPr>
          <a:xfrm>
            <a:off x="1372750" y="772275"/>
            <a:ext cx="7191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s" sz="46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SÍ</a:t>
            </a:r>
            <a:endParaRPr b="1" sz="46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0" name="Google Shape;140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54078" y="148875"/>
            <a:ext cx="792600" cy="792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2000" y="-4275"/>
            <a:ext cx="1098925" cy="10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" name="Google Shape;142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656950" y="-4275"/>
            <a:ext cx="1098925" cy="109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7"/>
          <p:cNvSpPr txBox="1"/>
          <p:nvPr>
            <p:ph idx="1" type="subTitle"/>
          </p:nvPr>
        </p:nvSpPr>
        <p:spPr>
          <a:xfrm>
            <a:off x="6388213" y="3561600"/>
            <a:ext cx="18300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2416">
                <a:latin typeface="Calibri"/>
                <a:ea typeface="Calibri"/>
                <a:cs typeface="Calibri"/>
                <a:sym typeface="Calibri"/>
              </a:rPr>
              <a:t>CURARMI</a:t>
            </a:r>
            <a:endParaRPr sz="2416"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4" name="Google Shape;144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63175" y="1564875"/>
            <a:ext cx="2177300" cy="217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422750" y="1714700"/>
            <a:ext cx="2221500" cy="2221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7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331488" y="1991125"/>
            <a:ext cx="1610425" cy="1610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1675" y="256950"/>
            <a:ext cx="1256300" cy="12563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8"/>
          <p:cNvSpPr txBox="1"/>
          <p:nvPr>
            <p:ph idx="1" type="subTitle"/>
          </p:nvPr>
        </p:nvSpPr>
        <p:spPr>
          <a:xfrm>
            <a:off x="621600" y="1543925"/>
            <a:ext cx="961500" cy="675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42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I</a:t>
            </a:r>
            <a:r>
              <a:rPr lang="es" sz="42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O</a:t>
            </a:r>
            <a:endParaRPr sz="42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3" name="Google Shape;153;p8"/>
          <p:cNvSpPr txBox="1"/>
          <p:nvPr>
            <p:ph idx="1" type="subTitle"/>
          </p:nvPr>
        </p:nvSpPr>
        <p:spPr>
          <a:xfrm>
            <a:off x="1664000" y="1543925"/>
            <a:ext cx="1778400" cy="675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42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POSSO</a:t>
            </a:r>
            <a:endParaRPr sz="421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4" name="Google Shape;154;p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83750" y="445000"/>
            <a:ext cx="1098925" cy="1098925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8"/>
          <p:cNvSpPr txBox="1"/>
          <p:nvPr>
            <p:ph idx="1" type="subTitle"/>
          </p:nvPr>
        </p:nvSpPr>
        <p:spPr>
          <a:xfrm>
            <a:off x="3619804" y="1543925"/>
            <a:ext cx="2420100" cy="675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42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TOCCARE</a:t>
            </a:r>
            <a:endParaRPr sz="42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8"/>
          <p:cNvSpPr txBox="1"/>
          <p:nvPr>
            <p:ph idx="1" type="subTitle"/>
          </p:nvPr>
        </p:nvSpPr>
        <p:spPr>
          <a:xfrm>
            <a:off x="6187300" y="1543925"/>
            <a:ext cx="657300" cy="675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42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</a:t>
            </a:r>
            <a:endParaRPr sz="421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8"/>
          <p:cNvSpPr txBox="1"/>
          <p:nvPr>
            <p:ph idx="1" type="subTitle"/>
          </p:nvPr>
        </p:nvSpPr>
        <p:spPr>
          <a:xfrm>
            <a:off x="6930075" y="1543925"/>
            <a:ext cx="2030100" cy="675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42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VEDERE</a:t>
            </a:r>
            <a:endParaRPr sz="42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8" name="Google Shape;158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902450" y="445000"/>
            <a:ext cx="1098925" cy="1098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Google Shape;159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76800" y="2746625"/>
            <a:ext cx="1256300" cy="1256300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8"/>
          <p:cNvSpPr txBox="1"/>
          <p:nvPr>
            <p:ph idx="1" type="subTitle"/>
          </p:nvPr>
        </p:nvSpPr>
        <p:spPr>
          <a:xfrm>
            <a:off x="374750" y="4164325"/>
            <a:ext cx="2252100" cy="675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42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LE MIE</a:t>
            </a:r>
            <a:endParaRPr sz="42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1" name="Google Shape;161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775363" y="2926850"/>
            <a:ext cx="875650" cy="875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769738" y="2921800"/>
            <a:ext cx="885750" cy="88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764125" y="2921800"/>
            <a:ext cx="885750" cy="88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" name="Google Shape;164;p8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770900" y="2926850"/>
            <a:ext cx="875650" cy="87565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8"/>
          <p:cNvSpPr txBox="1"/>
          <p:nvPr>
            <p:ph idx="1" type="subTitle"/>
          </p:nvPr>
        </p:nvSpPr>
        <p:spPr>
          <a:xfrm>
            <a:off x="3666475" y="4164325"/>
            <a:ext cx="4101600" cy="6756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4216">
                <a:solidFill>
                  <a:srgbClr val="00FF00"/>
                </a:solidFill>
                <a:latin typeface="Calibri"/>
                <a:ea typeface="Calibri"/>
                <a:cs typeface="Calibri"/>
                <a:sym typeface="Calibri"/>
              </a:rPr>
              <a:t>PARTI PRIVATE</a:t>
            </a:r>
            <a:endParaRPr sz="4216">
              <a:solidFill>
                <a:srgbClr val="00FF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oogle Shape;170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68325" y="1241025"/>
            <a:ext cx="693975" cy="693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23550" y="1209375"/>
            <a:ext cx="757275" cy="757275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9"/>
          <p:cNvSpPr txBox="1"/>
          <p:nvPr>
            <p:ph idx="1" type="subTitle"/>
          </p:nvPr>
        </p:nvSpPr>
        <p:spPr>
          <a:xfrm>
            <a:off x="3915575" y="1250213"/>
            <a:ext cx="1754700" cy="675600"/>
          </a:xfrm>
          <a:prstGeom prst="rect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s" sz="42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SÍ I</a:t>
            </a:r>
            <a:r>
              <a:rPr lang="es" sz="42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</a:t>
            </a:r>
            <a:r>
              <a:rPr lang="es" sz="4216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…</a:t>
            </a:r>
            <a:endParaRPr sz="421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3" name="Google Shape;173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140938" y="2051925"/>
            <a:ext cx="2827075" cy="2827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Google Shape;174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411550" y="2075288"/>
            <a:ext cx="2780350" cy="2780350"/>
          </a:xfrm>
          <a:prstGeom prst="rect">
            <a:avLst/>
          </a:prstGeom>
          <a:noFill/>
          <a:ln>
            <a:noFill/>
          </a:ln>
        </p:spPr>
      </p:pic>
      <p:sp>
        <p:nvSpPr>
          <p:cNvPr id="175" name="Google Shape;175;p9"/>
          <p:cNvSpPr/>
          <p:nvPr/>
        </p:nvSpPr>
        <p:spPr>
          <a:xfrm>
            <a:off x="755400" y="122675"/>
            <a:ext cx="6964800" cy="12309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s" sz="1800">
                <a:solidFill>
                  <a:schemeClr val="dk2"/>
                </a:solidFill>
              </a:rPr>
              <a:t>IO POSSO VEDERE E TOCCARE LE MIE PARTI PRIVATE</a:t>
            </a:r>
            <a:endParaRPr sz="1800">
              <a:solidFill>
                <a:schemeClr val="dk2"/>
              </a:solidFill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/>
          </a:p>
        </p:txBody>
      </p:sp>
      <p:pic>
        <p:nvPicPr>
          <p:cNvPr id="176" name="Google Shape;176;p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45250" y="186713"/>
            <a:ext cx="556300" cy="55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477775" y="218346"/>
            <a:ext cx="431575" cy="431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3693625" y="217300"/>
            <a:ext cx="433675" cy="433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43275" y="186725"/>
            <a:ext cx="556300" cy="556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9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5544700" y="171204"/>
            <a:ext cx="587350" cy="587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9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6228274" y="102237"/>
            <a:ext cx="663800" cy="663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