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2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300" y="-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081AF-1290-4722-A305-B04B59B3C969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796FB-4A86-400E-B1C4-A013EB28A11E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5887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796FB-4A86-400E-B1C4-A013EB28A11E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606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237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30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6495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0753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713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6374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591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59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641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133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698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67EB86-5C99-433C-B08A-9DDD735A3A22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D962D1-3287-4AEF-8168-D31A9FF5A8F7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98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yvisual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yvisual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yvisual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yvisual.org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hyperlink" Target="http://arasaac.org/" TargetMode="Externa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hyperlink" Target="http://www.soyvisual.org/" TargetMode="Externa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www.soyvisual.org/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bano con un inodoro&#10;&#10;El contenido generado por IA puede ser incorrecto.">
            <a:extLst>
              <a:ext uri="{FF2B5EF4-FFF2-40B4-BE49-F238E27FC236}">
                <a16:creationId xmlns:a16="http://schemas.microsoft.com/office/drawing/2014/main" id="{2F2D7516-609A-B894-22D6-1ECF2E9F8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" t="3560" r="3226" b="3560"/>
          <a:stretch>
            <a:fillRect/>
          </a:stretch>
        </p:blipFill>
        <p:spPr>
          <a:xfrm>
            <a:off x="1770926" y="107990"/>
            <a:ext cx="6120000" cy="6056540"/>
          </a:xfrm>
          <a:prstGeom prst="rect">
            <a:avLst/>
          </a:prstGeom>
        </p:spPr>
      </p:pic>
      <p:sp>
        <p:nvSpPr>
          <p:cNvPr id="2" name="CuadroTexto 7">
            <a:extLst>
              <a:ext uri="{FF2B5EF4-FFF2-40B4-BE49-F238E27FC236}">
                <a16:creationId xmlns:a16="http://schemas.microsoft.com/office/drawing/2014/main" id="{D30155EC-F4F2-16C7-FAE0-A3F989D4432B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b="0" strike="noStrike" spc="-1" noProof="0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b="0" strike="noStrike" spc="-1" noProof="0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b="0" strike="noStrike" spc="-1" noProof="0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b="0" u="sng" strike="noStrike" spc="-1" noProof="0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3"/>
              </a:rPr>
              <a:t>http://arasaac.org</a:t>
            </a:r>
            <a:r>
              <a:rPr lang="fr-FR" sz="1200" b="0" strike="noStrike" spc="-1" noProof="0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</a:t>
            </a:r>
            <a:r>
              <a:rPr lang="fr-FR" sz="1200" spc="-1" noProof="0" dirty="0">
                <a:solidFill>
                  <a:srgbClr val="000000"/>
                </a:solidFill>
                <a:latin typeface="Arial"/>
                <a:ea typeface="Microsoft YaHei"/>
              </a:rPr>
              <a:t>Origine des photos: </a:t>
            </a:r>
            <a:r>
              <a:rPr lang="fr-FR" sz="1200" spc="-1" noProof="0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www.soyvisual.org</a:t>
            </a:r>
            <a:r>
              <a:rPr lang="fr-FR" sz="1200" spc="-1" noProof="0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</a:t>
            </a:r>
            <a:r>
              <a:rPr lang="fr-FR" sz="1200" b="0" strike="noStrike" spc="-1" noProof="0" dirty="0">
                <a:solidFill>
                  <a:srgbClr val="000000"/>
                </a:solidFill>
                <a:latin typeface="Arial"/>
                <a:ea typeface="Microsoft YaHei"/>
              </a:rPr>
              <a:t>Autrice: Alicia </a:t>
            </a:r>
            <a:r>
              <a:rPr lang="fr-FR" sz="1200" b="0" strike="noStrike" spc="-1" noProof="0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b="0" strike="noStrike" spc="-1" noProof="0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b="0" strike="noStrike" spc="-1" noProof="0" dirty="0">
              <a:latin typeface="Arial"/>
            </a:endParaRP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58ECADA5-3E7E-3215-9811-DFE0386F176A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1695463" y="1145665"/>
            <a:ext cx="607898" cy="1134573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75690BC0-230B-7E87-AC32-8EEA998D1197}"/>
              </a:ext>
            </a:extLst>
          </p:cNvPr>
          <p:cNvCxnSpPr>
            <a:cxnSpLocks/>
          </p:cNvCxnSpPr>
          <p:nvPr/>
        </p:nvCxnSpPr>
        <p:spPr>
          <a:xfrm flipH="1" flipV="1">
            <a:off x="7106856" y="4532841"/>
            <a:ext cx="891705" cy="423457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C8243CF3-0BDA-01D9-62CC-8BDCC101DFB3}"/>
              </a:ext>
            </a:extLst>
          </p:cNvPr>
          <p:cNvCxnSpPr>
            <a:cxnSpLocks/>
          </p:cNvCxnSpPr>
          <p:nvPr/>
        </p:nvCxnSpPr>
        <p:spPr>
          <a:xfrm flipV="1">
            <a:off x="1770926" y="2238824"/>
            <a:ext cx="3006753" cy="2380353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693E4B7F-ABEA-D15A-3A38-43A79EA1D3BA}"/>
              </a:ext>
            </a:extLst>
          </p:cNvPr>
          <p:cNvCxnSpPr>
            <a:cxnSpLocks/>
          </p:cNvCxnSpPr>
          <p:nvPr/>
        </p:nvCxnSpPr>
        <p:spPr>
          <a:xfrm flipH="1">
            <a:off x="5464637" y="2531595"/>
            <a:ext cx="2511705" cy="81731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351289E-C9B0-DBDD-21E7-2A4D48AC53A1}"/>
              </a:ext>
            </a:extLst>
          </p:cNvPr>
          <p:cNvSpPr txBox="1"/>
          <p:nvPr/>
        </p:nvSpPr>
        <p:spPr>
          <a:xfrm>
            <a:off x="7721245" y="265096"/>
            <a:ext cx="2184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noProof="0" dirty="0"/>
              <a:t>LA SALLE DE BAIN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C2B71AA-BA6C-B466-5FEA-1E82CE414958}"/>
              </a:ext>
            </a:extLst>
          </p:cNvPr>
          <p:cNvSpPr/>
          <p:nvPr/>
        </p:nvSpPr>
        <p:spPr>
          <a:xfrm>
            <a:off x="75463" y="335665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882F0A3E-4400-94C2-EDC4-C9AAD99E677E}"/>
              </a:ext>
            </a:extLst>
          </p:cNvPr>
          <p:cNvSpPr/>
          <p:nvPr/>
        </p:nvSpPr>
        <p:spPr>
          <a:xfrm>
            <a:off x="150926" y="3888686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352B6FD3-812B-AC3B-B75D-94A8579BC7E6}"/>
              </a:ext>
            </a:extLst>
          </p:cNvPr>
          <p:cNvSpPr/>
          <p:nvPr/>
        </p:nvSpPr>
        <p:spPr>
          <a:xfrm>
            <a:off x="7998561" y="1765461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E3BA5270-A825-1884-4304-F758617966C3}"/>
              </a:ext>
            </a:extLst>
          </p:cNvPr>
          <p:cNvSpPr/>
          <p:nvPr/>
        </p:nvSpPr>
        <p:spPr>
          <a:xfrm>
            <a:off x="7998561" y="4120960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8D54DFDB-72BB-DD5C-0BB3-742C484A71D4}"/>
              </a:ext>
            </a:extLst>
          </p:cNvPr>
          <p:cNvSpPr txBox="1"/>
          <p:nvPr/>
        </p:nvSpPr>
        <p:spPr>
          <a:xfrm>
            <a:off x="75463" y="1630014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noProof="0" dirty="0"/>
              <a:t>DOUCHE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55723C74-6B89-BD39-CB2F-157DC934290A}"/>
              </a:ext>
            </a:extLst>
          </p:cNvPr>
          <p:cNvSpPr txBox="1"/>
          <p:nvPr/>
        </p:nvSpPr>
        <p:spPr>
          <a:xfrm>
            <a:off x="7998561" y="3046907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noProof="0" dirty="0"/>
              <a:t>LAVABO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5187794-F67D-EDFD-1DD4-D2E6FFAE2E2C}"/>
              </a:ext>
            </a:extLst>
          </p:cNvPr>
          <p:cNvSpPr txBox="1"/>
          <p:nvPr/>
        </p:nvSpPr>
        <p:spPr>
          <a:xfrm>
            <a:off x="150926" y="5170132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noProof="0" dirty="0"/>
              <a:t>MIROIR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6F239789-4F43-E80B-6D09-AB342B11AEEA}"/>
              </a:ext>
            </a:extLst>
          </p:cNvPr>
          <p:cNvSpPr txBox="1"/>
          <p:nvPr/>
        </p:nvSpPr>
        <p:spPr>
          <a:xfrm>
            <a:off x="7998561" y="5402406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noProof="0" dirty="0"/>
              <a:t>WC</a:t>
            </a:r>
          </a:p>
        </p:txBody>
      </p:sp>
    </p:spTree>
    <p:extLst>
      <p:ext uri="{BB962C8B-B14F-4D97-AF65-F5344CB8AC3E}">
        <p14:creationId xmlns:p14="http://schemas.microsoft.com/office/powerpoint/2010/main" val="1631474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ocina con gabinetes de madera y electrodomésticos blancos&#10;&#10;El contenido generado por IA puede ser incorrecto.">
            <a:extLst>
              <a:ext uri="{FF2B5EF4-FFF2-40B4-BE49-F238E27FC236}">
                <a16:creationId xmlns:a16="http://schemas.microsoft.com/office/drawing/2014/main" id="{8E76B212-94B7-676B-A04A-F6005F76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" t="3723" r="3149" b="3714"/>
          <a:stretch>
            <a:fillRect/>
          </a:stretch>
        </p:blipFill>
        <p:spPr>
          <a:xfrm>
            <a:off x="1755383" y="107991"/>
            <a:ext cx="6103282" cy="6048000"/>
          </a:xfrm>
          <a:prstGeom prst="rect">
            <a:avLst/>
          </a:prstGeom>
        </p:spPr>
      </p:pic>
      <p:sp>
        <p:nvSpPr>
          <p:cNvPr id="2" name="CuadroTexto 7">
            <a:extLst>
              <a:ext uri="{FF2B5EF4-FFF2-40B4-BE49-F238E27FC236}">
                <a16:creationId xmlns:a16="http://schemas.microsoft.com/office/drawing/2014/main" id="{642FB9BC-821C-A110-CE6D-761D9E964767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Origine des photos: 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www.soyvisual.org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Autrice: Alicia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spc="-1" dirty="0">
              <a:latin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B163BFE-80BF-6B08-35C2-E45D5E1F050B}"/>
              </a:ext>
            </a:extLst>
          </p:cNvPr>
          <p:cNvSpPr txBox="1"/>
          <p:nvPr/>
        </p:nvSpPr>
        <p:spPr>
          <a:xfrm>
            <a:off x="7475467" y="282070"/>
            <a:ext cx="2333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/>
              <a:t>LA CUISINE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B54E1C2-463E-6E50-9754-D1A02C4872A2}"/>
              </a:ext>
            </a:extLst>
          </p:cNvPr>
          <p:cNvSpPr/>
          <p:nvPr/>
        </p:nvSpPr>
        <p:spPr>
          <a:xfrm>
            <a:off x="7962182" y="1023625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B93772C-2D33-5D83-409E-909F8CD82295}"/>
              </a:ext>
            </a:extLst>
          </p:cNvPr>
          <p:cNvSpPr/>
          <p:nvPr/>
        </p:nvSpPr>
        <p:spPr>
          <a:xfrm>
            <a:off x="7959825" y="3417549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E078316-510D-0A07-90A8-275D8F3048C1}"/>
              </a:ext>
            </a:extLst>
          </p:cNvPr>
          <p:cNvSpPr/>
          <p:nvPr/>
        </p:nvSpPr>
        <p:spPr>
          <a:xfrm>
            <a:off x="83625" y="4227549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24A44A1F-6691-322D-986E-71BF5BB3DB56}"/>
              </a:ext>
            </a:extLst>
          </p:cNvPr>
          <p:cNvSpPr/>
          <p:nvPr/>
        </p:nvSpPr>
        <p:spPr>
          <a:xfrm>
            <a:off x="83625" y="2321991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1291D9D-62D2-9F53-94DE-2E5D2CDB6321}"/>
              </a:ext>
            </a:extLst>
          </p:cNvPr>
          <p:cNvSpPr/>
          <p:nvPr/>
        </p:nvSpPr>
        <p:spPr>
          <a:xfrm>
            <a:off x="83625" y="389179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2AFF4CC4-C5E5-2E2A-72F6-1EF5B4AA2C7F}"/>
              </a:ext>
            </a:extLst>
          </p:cNvPr>
          <p:cNvCxnSpPr>
            <a:cxnSpLocks/>
          </p:cNvCxnSpPr>
          <p:nvPr/>
        </p:nvCxnSpPr>
        <p:spPr>
          <a:xfrm>
            <a:off x="1695463" y="1145665"/>
            <a:ext cx="607898" cy="1134573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74AF3B4C-7D44-D421-3468-3D0F513399CB}"/>
              </a:ext>
            </a:extLst>
          </p:cNvPr>
          <p:cNvCxnSpPr>
            <a:cxnSpLocks/>
          </p:cNvCxnSpPr>
          <p:nvPr/>
        </p:nvCxnSpPr>
        <p:spPr>
          <a:xfrm>
            <a:off x="1703625" y="3057384"/>
            <a:ext cx="1838228" cy="4601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39370193-3595-9B43-761D-F5C9ABA5335D}"/>
              </a:ext>
            </a:extLst>
          </p:cNvPr>
          <p:cNvCxnSpPr>
            <a:cxnSpLocks/>
          </p:cNvCxnSpPr>
          <p:nvPr/>
        </p:nvCxnSpPr>
        <p:spPr>
          <a:xfrm flipV="1">
            <a:off x="1703625" y="4441925"/>
            <a:ext cx="3609155" cy="60036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82D36921-1DA0-034B-3977-981FCBCA48BF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6528122" y="1144575"/>
            <a:ext cx="1434060" cy="68905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0F25AB36-17B9-D592-4A90-A1C91C3832A0}"/>
              </a:ext>
            </a:extLst>
          </p:cNvPr>
          <p:cNvCxnSpPr>
            <a:cxnSpLocks/>
          </p:cNvCxnSpPr>
          <p:nvPr/>
        </p:nvCxnSpPr>
        <p:spPr>
          <a:xfrm flipH="1" flipV="1">
            <a:off x="6991109" y="3517484"/>
            <a:ext cx="968716" cy="795692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A7BF616-F7CC-7E51-DFEC-81F9545737E4}"/>
              </a:ext>
            </a:extLst>
          </p:cNvPr>
          <p:cNvSpPr txBox="1"/>
          <p:nvPr/>
        </p:nvSpPr>
        <p:spPr>
          <a:xfrm>
            <a:off x="72668" y="1670625"/>
            <a:ext cx="1682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RÉFRIGÉRATEUR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DF57E0D-1880-5653-9622-002FBCD005A4}"/>
              </a:ext>
            </a:extLst>
          </p:cNvPr>
          <p:cNvSpPr txBox="1"/>
          <p:nvPr/>
        </p:nvSpPr>
        <p:spPr>
          <a:xfrm>
            <a:off x="72668" y="3603437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ÉVIER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7A564EA-4E62-B02A-90C6-43A53D11ADBF}"/>
              </a:ext>
            </a:extLst>
          </p:cNvPr>
          <p:cNvSpPr txBox="1"/>
          <p:nvPr/>
        </p:nvSpPr>
        <p:spPr>
          <a:xfrm>
            <a:off x="72667" y="5508995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FOUR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1A1DAA6-F25D-9950-8715-CA65D7302536}"/>
              </a:ext>
            </a:extLst>
          </p:cNvPr>
          <p:cNvSpPr txBox="1"/>
          <p:nvPr/>
        </p:nvSpPr>
        <p:spPr>
          <a:xfrm>
            <a:off x="8004001" y="4483551"/>
            <a:ext cx="16100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00" dirty="0"/>
              <a:t>PLAQUE VITRO-CÉRAMIQUE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4F91EF1-973A-67CB-7715-0FD40FCF8843}"/>
              </a:ext>
            </a:extLst>
          </p:cNvPr>
          <p:cNvSpPr txBox="1"/>
          <p:nvPr/>
        </p:nvSpPr>
        <p:spPr>
          <a:xfrm>
            <a:off x="7858665" y="2342150"/>
            <a:ext cx="1827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/>
              <a:t>HOTTE</a:t>
            </a:r>
          </a:p>
        </p:txBody>
      </p:sp>
    </p:spTree>
    <p:extLst>
      <p:ext uri="{BB962C8B-B14F-4D97-AF65-F5344CB8AC3E}">
        <p14:creationId xmlns:p14="http://schemas.microsoft.com/office/powerpoint/2010/main" val="2352765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EC1F7-32C4-3B20-A6C7-8234FF4CF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a recámara con una cama blanca&#10;&#10;El contenido generado por IA puede ser incorrecto.">
            <a:extLst>
              <a:ext uri="{FF2B5EF4-FFF2-40B4-BE49-F238E27FC236}">
                <a16:creationId xmlns:a16="http://schemas.microsoft.com/office/drawing/2014/main" id="{444A3529-7C9A-55C3-2BEE-FAE1C1768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" t="3544" r="3067" b="3460"/>
          <a:stretch>
            <a:fillRect/>
          </a:stretch>
        </p:blipFill>
        <p:spPr>
          <a:xfrm>
            <a:off x="2025569" y="107991"/>
            <a:ext cx="6102883" cy="6048000"/>
          </a:xfrm>
          <a:prstGeom prst="rect">
            <a:avLst/>
          </a:prstGeom>
        </p:spPr>
      </p:pic>
      <p:sp>
        <p:nvSpPr>
          <p:cNvPr id="2" name="CuadroTexto 7">
            <a:extLst>
              <a:ext uri="{FF2B5EF4-FFF2-40B4-BE49-F238E27FC236}">
                <a16:creationId xmlns:a16="http://schemas.microsoft.com/office/drawing/2014/main" id="{E93C1120-5B85-4589-817F-7941B087DF1A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Origine des photos: 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www.soyvisual.org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Autrice: Alicia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spc="-1" dirty="0">
              <a:latin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DCBB08-2625-6C1B-4218-90AB03E6575D}"/>
              </a:ext>
            </a:extLst>
          </p:cNvPr>
          <p:cNvSpPr/>
          <p:nvPr/>
        </p:nvSpPr>
        <p:spPr>
          <a:xfrm>
            <a:off x="248021" y="3735106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B7B4E7C-107E-8009-A07E-417D2AD15327}"/>
              </a:ext>
            </a:extLst>
          </p:cNvPr>
          <p:cNvSpPr/>
          <p:nvPr/>
        </p:nvSpPr>
        <p:spPr>
          <a:xfrm>
            <a:off x="248021" y="440582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14FC1BD8-0015-372A-74F4-7A72F073F43B}"/>
              </a:ext>
            </a:extLst>
          </p:cNvPr>
          <p:cNvCxnSpPr>
            <a:cxnSpLocks/>
          </p:cNvCxnSpPr>
          <p:nvPr/>
        </p:nvCxnSpPr>
        <p:spPr>
          <a:xfrm>
            <a:off x="1868021" y="1156961"/>
            <a:ext cx="1016426" cy="15504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8074F790-95C6-E67E-987C-F10854DDE795}"/>
              </a:ext>
            </a:extLst>
          </p:cNvPr>
          <p:cNvCxnSpPr>
            <a:cxnSpLocks/>
          </p:cNvCxnSpPr>
          <p:nvPr/>
        </p:nvCxnSpPr>
        <p:spPr>
          <a:xfrm flipV="1">
            <a:off x="1868021" y="3761772"/>
            <a:ext cx="2067371" cy="78807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ángulo 11">
            <a:extLst>
              <a:ext uri="{FF2B5EF4-FFF2-40B4-BE49-F238E27FC236}">
                <a16:creationId xmlns:a16="http://schemas.microsoft.com/office/drawing/2014/main" id="{F4A3FC17-FBDA-7847-0653-3F6E1F47ECE6}"/>
              </a:ext>
            </a:extLst>
          </p:cNvPr>
          <p:cNvSpPr/>
          <p:nvPr/>
        </p:nvSpPr>
        <p:spPr>
          <a:xfrm>
            <a:off x="8128452" y="1012051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8F9E55A5-40E7-6BA6-91E0-E14D635D26E1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21555" y="1822051"/>
            <a:ext cx="1106897" cy="712805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ángulo 14">
            <a:extLst>
              <a:ext uri="{FF2B5EF4-FFF2-40B4-BE49-F238E27FC236}">
                <a16:creationId xmlns:a16="http://schemas.microsoft.com/office/drawing/2014/main" id="{7EFB87C1-8374-0557-2E92-12ACB9853CE8}"/>
              </a:ext>
            </a:extLst>
          </p:cNvPr>
          <p:cNvSpPr/>
          <p:nvPr/>
        </p:nvSpPr>
        <p:spPr>
          <a:xfrm>
            <a:off x="8128452" y="3606462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3B55AD33-A338-9229-6323-F128B8155816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7575004" y="4225950"/>
            <a:ext cx="553448" cy="190512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564D036-B7AF-1BB8-199C-F57B069CB97E}"/>
              </a:ext>
            </a:extLst>
          </p:cNvPr>
          <p:cNvSpPr txBox="1"/>
          <p:nvPr/>
        </p:nvSpPr>
        <p:spPr>
          <a:xfrm>
            <a:off x="7234499" y="130957"/>
            <a:ext cx="2671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/>
              <a:t>LA CHAMBRE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944AD03-5FA0-DCC1-B406-44AF698C12F0}"/>
              </a:ext>
            </a:extLst>
          </p:cNvPr>
          <p:cNvSpPr txBox="1"/>
          <p:nvPr/>
        </p:nvSpPr>
        <p:spPr>
          <a:xfrm>
            <a:off x="257974" y="1738939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RIDEAUX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D683628-5444-4137-5C2D-16E5A2BC363D}"/>
              </a:ext>
            </a:extLst>
          </p:cNvPr>
          <p:cNvSpPr txBox="1"/>
          <p:nvPr/>
        </p:nvSpPr>
        <p:spPr>
          <a:xfrm>
            <a:off x="248021" y="5016552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LIT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CDD1A4E-BEBB-6E92-7DB7-0C01568AF068}"/>
              </a:ext>
            </a:extLst>
          </p:cNvPr>
          <p:cNvSpPr txBox="1"/>
          <p:nvPr/>
        </p:nvSpPr>
        <p:spPr>
          <a:xfrm>
            <a:off x="8128452" y="4887908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TABLE DE NUIT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4FB86B4-312D-B374-4D71-BEAAFFA76C2F}"/>
              </a:ext>
            </a:extLst>
          </p:cNvPr>
          <p:cNvSpPr txBox="1"/>
          <p:nvPr/>
        </p:nvSpPr>
        <p:spPr>
          <a:xfrm>
            <a:off x="8143553" y="2299353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LAMPE</a:t>
            </a:r>
          </a:p>
        </p:txBody>
      </p:sp>
    </p:spTree>
    <p:extLst>
      <p:ext uri="{BB962C8B-B14F-4D97-AF65-F5344CB8AC3E}">
        <p14:creationId xmlns:p14="http://schemas.microsoft.com/office/powerpoint/2010/main" val="820852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3A15D-F2C6-4689-9EBF-6751700DC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cuarto con una pared de madera&#10;&#10;El contenido generado por IA puede ser incorrecto.">
            <a:extLst>
              <a:ext uri="{FF2B5EF4-FFF2-40B4-BE49-F238E27FC236}">
                <a16:creationId xmlns:a16="http://schemas.microsoft.com/office/drawing/2014/main" id="{FA520160-F252-F130-8F99-72D60CBC9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3376" r="3067" b="3122"/>
          <a:stretch>
            <a:fillRect/>
          </a:stretch>
        </p:blipFill>
        <p:spPr>
          <a:xfrm>
            <a:off x="1989978" y="107991"/>
            <a:ext cx="6048001" cy="6048000"/>
          </a:xfrm>
          <a:prstGeom prst="rect">
            <a:avLst/>
          </a:prstGeom>
        </p:spPr>
      </p:pic>
      <p:sp>
        <p:nvSpPr>
          <p:cNvPr id="2" name="CuadroTexto 7">
            <a:extLst>
              <a:ext uri="{FF2B5EF4-FFF2-40B4-BE49-F238E27FC236}">
                <a16:creationId xmlns:a16="http://schemas.microsoft.com/office/drawing/2014/main" id="{4F1A8383-C78C-8294-A96F-60DB0BF37D3C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Origine des photos: 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www.soyvisual.org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Autrice: Alicia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spc="-1" dirty="0">
              <a:latin typeface="Arial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DC85830-C984-BE48-2F56-6A33414CA25A}"/>
              </a:ext>
            </a:extLst>
          </p:cNvPr>
          <p:cNvSpPr txBox="1"/>
          <p:nvPr/>
        </p:nvSpPr>
        <p:spPr>
          <a:xfrm>
            <a:off x="7502906" y="107991"/>
            <a:ext cx="22387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/>
              <a:t>LE SALON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9E34A49-F579-DB01-E157-BDA6CD2B0FD7}"/>
              </a:ext>
            </a:extLst>
          </p:cNvPr>
          <p:cNvSpPr/>
          <p:nvPr/>
        </p:nvSpPr>
        <p:spPr>
          <a:xfrm>
            <a:off x="248021" y="3735106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1085B9C-6BFB-BA5C-5AF0-B524D1F0CD96}"/>
              </a:ext>
            </a:extLst>
          </p:cNvPr>
          <p:cNvSpPr/>
          <p:nvPr/>
        </p:nvSpPr>
        <p:spPr>
          <a:xfrm>
            <a:off x="248021" y="440582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19BFEB46-1DB0-24F2-FA97-6DC80165EF24}"/>
              </a:ext>
            </a:extLst>
          </p:cNvPr>
          <p:cNvCxnSpPr>
            <a:cxnSpLocks/>
          </p:cNvCxnSpPr>
          <p:nvPr/>
        </p:nvCxnSpPr>
        <p:spPr>
          <a:xfrm>
            <a:off x="1868021" y="1156961"/>
            <a:ext cx="713133" cy="187134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81160181-0586-032B-B59C-8FD8F6A7959A}"/>
              </a:ext>
            </a:extLst>
          </p:cNvPr>
          <p:cNvCxnSpPr>
            <a:cxnSpLocks/>
          </p:cNvCxnSpPr>
          <p:nvPr/>
        </p:nvCxnSpPr>
        <p:spPr>
          <a:xfrm>
            <a:off x="1868021" y="4617770"/>
            <a:ext cx="1696982" cy="359344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D7786ED5-1909-DB57-3CA4-C717E40A8744}"/>
              </a:ext>
            </a:extLst>
          </p:cNvPr>
          <p:cNvSpPr/>
          <p:nvPr/>
        </p:nvSpPr>
        <p:spPr>
          <a:xfrm>
            <a:off x="8128452" y="1012051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06894115-AE85-33F6-A952-6CC153E29166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5197033" y="1822051"/>
            <a:ext cx="2931419" cy="178441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2CFC18B-9E73-7AED-DCFC-66E8D5C5392C}"/>
              </a:ext>
            </a:extLst>
          </p:cNvPr>
          <p:cNvSpPr/>
          <p:nvPr/>
        </p:nvSpPr>
        <p:spPr>
          <a:xfrm>
            <a:off x="8128452" y="3606462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D5D29E7A-7F26-5980-F46F-B68CEA22F2EE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6967959" y="3606462"/>
            <a:ext cx="1160493" cy="8100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4B03C06-BD1F-275D-CDBB-0A62D419624B}"/>
              </a:ext>
            </a:extLst>
          </p:cNvPr>
          <p:cNvSpPr txBox="1"/>
          <p:nvPr/>
        </p:nvSpPr>
        <p:spPr>
          <a:xfrm>
            <a:off x="248021" y="5016552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TAPIS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D078813-DC18-AD91-B966-9895A4455297}"/>
              </a:ext>
            </a:extLst>
          </p:cNvPr>
          <p:cNvSpPr txBox="1"/>
          <p:nvPr/>
        </p:nvSpPr>
        <p:spPr>
          <a:xfrm>
            <a:off x="248020" y="1722028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TÉLÉVISION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0AA39FA-08C1-F43A-A7AC-C3B2B02772B6}"/>
              </a:ext>
            </a:extLst>
          </p:cNvPr>
          <p:cNvSpPr txBox="1"/>
          <p:nvPr/>
        </p:nvSpPr>
        <p:spPr>
          <a:xfrm>
            <a:off x="8049678" y="2293497"/>
            <a:ext cx="1777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TABLE BASSE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12592AE-6731-C2B4-C1BA-81E5A511EE0E}"/>
              </a:ext>
            </a:extLst>
          </p:cNvPr>
          <p:cNvSpPr txBox="1"/>
          <p:nvPr/>
        </p:nvSpPr>
        <p:spPr>
          <a:xfrm>
            <a:off x="8133428" y="4893697"/>
            <a:ext cx="1610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CANAPÉ</a:t>
            </a:r>
          </a:p>
        </p:txBody>
      </p:sp>
    </p:spTree>
    <p:extLst>
      <p:ext uri="{BB962C8B-B14F-4D97-AF65-F5344CB8AC3E}">
        <p14:creationId xmlns:p14="http://schemas.microsoft.com/office/powerpoint/2010/main" val="216877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7">
            <a:extLst>
              <a:ext uri="{FF2B5EF4-FFF2-40B4-BE49-F238E27FC236}">
                <a16:creationId xmlns:a16="http://schemas.microsoft.com/office/drawing/2014/main" id="{98B27F8E-0947-6169-28AF-B3D819DCA7B7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Origine des photos: 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www.soyvisual.org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Autrice: Alicia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spc="-1" dirty="0">
              <a:latin typeface="Arial"/>
            </a:endParaRPr>
          </a:p>
        </p:txBody>
      </p:sp>
      <p:pic>
        <p:nvPicPr>
          <p:cNvPr id="39" name="Imagen 38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E2B1A257-7BD1-17DE-0627-D888F2865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66" y="154470"/>
            <a:ext cx="540000" cy="540000"/>
          </a:xfrm>
          <a:prstGeom prst="rect">
            <a:avLst/>
          </a:prstGeom>
        </p:spPr>
      </p:pic>
      <p:pic>
        <p:nvPicPr>
          <p:cNvPr id="41" name="Imagen 40" descr="Logotipo&#10;&#10;El contenido generado por IA puede ser incorrecto.">
            <a:extLst>
              <a:ext uri="{FF2B5EF4-FFF2-40B4-BE49-F238E27FC236}">
                <a16:creationId xmlns:a16="http://schemas.microsoft.com/office/drawing/2014/main" id="{6B85DF69-D565-62B8-6C6A-4B0636EF9E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66" y="860466"/>
            <a:ext cx="540000" cy="540000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4490844B-C688-D62F-1F33-D7EA6DC6A9CE}"/>
              </a:ext>
            </a:extLst>
          </p:cNvPr>
          <p:cNvSpPr txBox="1"/>
          <p:nvPr/>
        </p:nvSpPr>
        <p:spPr>
          <a:xfrm>
            <a:off x="1213064" y="212758"/>
            <a:ext cx="4406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1. DÉCOUPE LES IMAGES DE LA MAISON.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D4B75D2A-944B-3AC3-1B6E-388D64587181}"/>
              </a:ext>
            </a:extLst>
          </p:cNvPr>
          <p:cNvSpPr txBox="1"/>
          <p:nvPr/>
        </p:nvSpPr>
        <p:spPr>
          <a:xfrm>
            <a:off x="1213064" y="899252"/>
            <a:ext cx="5509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2. COLLE LES IMAGES DANS LA CASE CORRESPONDANTE.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BF3D26-CECB-F37F-E0AB-70A120BF46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5749" y="1460588"/>
            <a:ext cx="1620000" cy="162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AAF3989-2E55-AA21-3974-82A63BB675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3819" y="3303370"/>
            <a:ext cx="1620000" cy="162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DEFDDC4-DA64-7BE4-D689-2385D2B159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22592" y="3303370"/>
            <a:ext cx="1620000" cy="162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03B70F7-213A-3B65-A3E3-EB8536FBE1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15749" y="3303370"/>
            <a:ext cx="1620000" cy="16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EF4242F-5010-B6F6-D646-0FF315108D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9422" y="1460588"/>
            <a:ext cx="1620000" cy="162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6BAE29C-916D-111B-ACD9-871B0E81BF6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9178" y="1460588"/>
            <a:ext cx="1620000" cy="1620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C91AB1D-7258-02C0-4B29-0DB1AED3B8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83409" y="3303370"/>
            <a:ext cx="1620000" cy="162000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18E41E5A-B092-43EA-D27D-3709512333F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32463" y="1460588"/>
            <a:ext cx="162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5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18CC9-0018-7B9A-1B16-F10895D4B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7">
            <a:extLst>
              <a:ext uri="{FF2B5EF4-FFF2-40B4-BE49-F238E27FC236}">
                <a16:creationId xmlns:a16="http://schemas.microsoft.com/office/drawing/2014/main" id="{09793B63-DB36-564D-5B21-C52B35EA64B2}"/>
              </a:ext>
            </a:extLst>
          </p:cNvPr>
          <p:cNvSpPr txBox="1"/>
          <p:nvPr/>
        </p:nvSpPr>
        <p:spPr>
          <a:xfrm>
            <a:off x="0" y="6103678"/>
            <a:ext cx="990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Auteur pictogrammes: Sergio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Palao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Origine: ARASAAC (</a:t>
            </a:r>
            <a:r>
              <a:rPr lang="fr-FR" sz="1200" u="sng" spc="-1" dirty="0">
                <a:solidFill>
                  <a:srgbClr val="0000FF"/>
                </a:solidFill>
                <a:latin typeface="Arial"/>
                <a:ea typeface="Microsoft YaHei"/>
                <a:hlinkClick r:id="rId2"/>
              </a:rPr>
              <a:t>http://arasaac.org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Licence: CC (BY-NC-SA). Origine des photos: 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  <a:hlinkClick r:id="rId3"/>
              </a:rPr>
              <a:t>www.soyvisual.org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. Les ressources graphiques utilisées sur ce site font partie d’une œuvre collective propriété de la Fondation Orange et ont été crées sous licence CC (BY-NC-SA). Autrice: Alicia </a:t>
            </a:r>
            <a:r>
              <a:rPr lang="fr-FR" sz="1200" spc="-1" dirty="0" err="1">
                <a:solidFill>
                  <a:srgbClr val="000000"/>
                </a:solidFill>
                <a:latin typeface="Arial"/>
                <a:ea typeface="Microsoft YaHei"/>
              </a:rPr>
              <a:t>López</a:t>
            </a:r>
            <a:r>
              <a:rPr lang="fr-FR" sz="1200" spc="-1" dirty="0">
                <a:solidFill>
                  <a:srgbClr val="000000"/>
                </a:solidFill>
                <a:latin typeface="Arial"/>
                <a:ea typeface="Microsoft YaHei"/>
              </a:rPr>
              <a:t> Romero. Traduction: Iman Mechti</a:t>
            </a:r>
            <a:endParaRPr lang="fr-FR" sz="1200" spc="-1" dirty="0">
              <a:latin typeface="Arial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EA9985F-9CC3-6411-B8D0-06931D45F4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331" y="4289154"/>
            <a:ext cx="1620000" cy="162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C1EFA6A-47CF-D264-8F85-4DC27F569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6331" y="2448975"/>
            <a:ext cx="1620000" cy="16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7829F73-85FD-69EE-AFF3-AD9DDF94B5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3892" y="2448975"/>
            <a:ext cx="1620000" cy="162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0B0BB93-AD94-354A-5392-EE64103E0E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1453" y="2448975"/>
            <a:ext cx="1620000" cy="1620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E558780-310E-3BF6-FC0A-8832C248CC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9014" y="2448975"/>
            <a:ext cx="1620000" cy="162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1CA7747-7B6D-FCBB-3F5E-F4420DB64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6331" y="634451"/>
            <a:ext cx="1620000" cy="162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8962B7B-0819-24E1-2F61-38FFD4FBCF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3892" y="634451"/>
            <a:ext cx="1620000" cy="16200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7C26910-1234-05BA-D673-BED947F12A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1453" y="634451"/>
            <a:ext cx="1620000" cy="16200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66BD693-0AD9-CF41-2999-5976B970DBB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9014" y="634451"/>
            <a:ext cx="162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20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465</Words>
  <Application>Microsoft Office PowerPoint</Application>
  <PresentationFormat>Format A4 (210 x 297 mm)</PresentationFormat>
  <Paragraphs>30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Alicia López Romero</dc:creator>
  <cp:lastModifiedBy>Iman Mechti</cp:lastModifiedBy>
  <cp:revision>6</cp:revision>
  <dcterms:created xsi:type="dcterms:W3CDTF">2025-10-30T17:50:32Z</dcterms:created>
  <dcterms:modified xsi:type="dcterms:W3CDTF">2025-11-18T17:31:28Z</dcterms:modified>
</cp:coreProperties>
</file>