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2" r:id="rId4"/>
    <p:sldId id="261" r:id="rId5"/>
    <p:sldId id="263" r:id="rId6"/>
    <p:sldId id="265" r:id="rId7"/>
    <p:sldId id="264" r:id="rId8"/>
    <p:sldId id="266" r:id="rId9"/>
    <p:sldId id="267" r:id="rId10"/>
    <p:sldId id="268" r:id="rId11"/>
    <p:sldId id="270" r:id="rId12"/>
    <p:sldId id="273" r:id="rId13"/>
  </p:sldIdLst>
  <p:sldSz cx="9144000" cy="6858000" type="screen4x3"/>
  <p:notesSz cx="6797675" cy="9926638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0A39-D3A3-4F7E-B7BC-328CC3CB6C12}" type="datetimeFigureOut">
              <a:rPr lang="es-ES" smtClean="0"/>
              <a:t>17/12/2025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4A9EA-3C76-4FA7-9EEB-02E186B03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09701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0A39-D3A3-4F7E-B7BC-328CC3CB6C12}" type="datetimeFigureOut">
              <a:rPr lang="es-ES" smtClean="0"/>
              <a:t>17/12/2025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4A9EA-3C76-4FA7-9EEB-02E186B03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03871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0A39-D3A3-4F7E-B7BC-328CC3CB6C12}" type="datetimeFigureOut">
              <a:rPr lang="es-ES" smtClean="0"/>
              <a:t>17/12/2025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4A9EA-3C76-4FA7-9EEB-02E186B03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06452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0A39-D3A3-4F7E-B7BC-328CC3CB6C12}" type="datetimeFigureOut">
              <a:rPr lang="es-ES" smtClean="0"/>
              <a:t>17/12/2025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4A9EA-3C76-4FA7-9EEB-02E186B03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251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0A39-D3A3-4F7E-B7BC-328CC3CB6C12}" type="datetimeFigureOut">
              <a:rPr lang="es-ES" smtClean="0"/>
              <a:t>17/12/2025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4A9EA-3C76-4FA7-9EEB-02E186B03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15135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0A39-D3A3-4F7E-B7BC-328CC3CB6C12}" type="datetimeFigureOut">
              <a:rPr lang="es-ES" smtClean="0"/>
              <a:t>17/12/2025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4A9EA-3C76-4FA7-9EEB-02E186B03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4212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0A39-D3A3-4F7E-B7BC-328CC3CB6C12}" type="datetimeFigureOut">
              <a:rPr lang="es-ES" smtClean="0"/>
              <a:t>17/12/2025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4A9EA-3C76-4FA7-9EEB-02E186B03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13835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0A39-D3A3-4F7E-B7BC-328CC3CB6C12}" type="datetimeFigureOut">
              <a:rPr lang="es-ES" smtClean="0"/>
              <a:t>17/12/2025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4A9EA-3C76-4FA7-9EEB-02E186B03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0927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0A39-D3A3-4F7E-B7BC-328CC3CB6C12}" type="datetimeFigureOut">
              <a:rPr lang="es-ES" smtClean="0"/>
              <a:t>17/12/2025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4A9EA-3C76-4FA7-9EEB-02E186B03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04875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0A39-D3A3-4F7E-B7BC-328CC3CB6C12}" type="datetimeFigureOut">
              <a:rPr lang="es-ES" smtClean="0"/>
              <a:t>17/12/2025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4A9EA-3C76-4FA7-9EEB-02E186B03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9773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0A39-D3A3-4F7E-B7BC-328CC3CB6C12}" type="datetimeFigureOut">
              <a:rPr lang="es-ES" smtClean="0"/>
              <a:t>17/12/2025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4A9EA-3C76-4FA7-9EEB-02E186B03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05678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D0A39-D3A3-4F7E-B7BC-328CC3CB6C12}" type="datetimeFigureOut">
              <a:rPr lang="es-ES" smtClean="0"/>
              <a:t>17/12/2025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4A9EA-3C76-4FA7-9EEB-02E186B03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0686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microsoft.com/office/2007/relationships/hdphoto" Target="../media/hdphoto1.wdp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2.png"/><Relationship Id="rId7" Type="http://schemas.openxmlformats.org/officeDocument/2006/relationships/image" Target="../media/image2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microsoft.com/office/2007/relationships/hdphoto" Target="../media/hdphoto1.wdp"/><Relationship Id="rId4" Type="http://schemas.openxmlformats.org/officeDocument/2006/relationships/image" Target="../media/image53.png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png"/><Relationship Id="rId7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.wdp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10" Type="http://schemas.microsoft.com/office/2007/relationships/hdphoto" Target="../media/hdphoto1.wdp"/><Relationship Id="rId4" Type="http://schemas.openxmlformats.org/officeDocument/2006/relationships/image" Target="../media/image59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1.png"/><Relationship Id="rId7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microsoft.com/office/2007/relationships/hdphoto" Target="../media/hdphoto1.wdp"/><Relationship Id="rId4" Type="http://schemas.openxmlformats.org/officeDocument/2006/relationships/image" Target="../media/image12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12" Type="http://schemas.openxmlformats.org/officeDocument/2006/relationships/image" Target="../media/image8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11" Type="http://schemas.openxmlformats.org/officeDocument/2006/relationships/image" Target="../media/image2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png"/><Relationship Id="rId7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microsoft.com/office/2007/relationships/hdphoto" Target="../media/hdphoto1.wdp"/><Relationship Id="rId5" Type="http://schemas.openxmlformats.org/officeDocument/2006/relationships/image" Target="../media/image25.png"/><Relationship Id="rId10" Type="http://schemas.openxmlformats.org/officeDocument/2006/relationships/image" Target="../media/image9.png"/><Relationship Id="rId4" Type="http://schemas.openxmlformats.org/officeDocument/2006/relationships/image" Target="../media/image24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microsoft.com/office/2007/relationships/hdphoto" Target="../media/hdphoto1.wdp"/><Relationship Id="rId4" Type="http://schemas.openxmlformats.org/officeDocument/2006/relationships/image" Target="../media/image29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3.png"/><Relationship Id="rId7" Type="http://schemas.openxmlformats.org/officeDocument/2006/relationships/image" Target="../media/image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microsoft.com/office/2007/relationships/hdphoto" Target="../media/hdphoto1.wdp"/><Relationship Id="rId4" Type="http://schemas.openxmlformats.org/officeDocument/2006/relationships/image" Target="../media/image34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10" Type="http://schemas.microsoft.com/office/2007/relationships/hdphoto" Target="../media/hdphoto1.wdp"/><Relationship Id="rId4" Type="http://schemas.openxmlformats.org/officeDocument/2006/relationships/image" Target="../media/image38.pn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2.png"/><Relationship Id="rId7" Type="http://schemas.openxmlformats.org/officeDocument/2006/relationships/image" Target="../media/image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5" Type="http://schemas.openxmlformats.org/officeDocument/2006/relationships/image" Target="../media/image3.png"/><Relationship Id="rId10" Type="http://schemas.microsoft.com/office/2007/relationships/hdphoto" Target="../media/hdphoto1.wdp"/><Relationship Id="rId4" Type="http://schemas.openxmlformats.org/officeDocument/2006/relationships/image" Target="../media/image43.pn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6.png"/><Relationship Id="rId7" Type="http://schemas.openxmlformats.org/officeDocument/2006/relationships/image" Target="../media/image49.png"/><Relationship Id="rId12" Type="http://schemas.microsoft.com/office/2007/relationships/hdphoto" Target="../media/hdphoto1.wdp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11" Type="http://schemas.openxmlformats.org/officeDocument/2006/relationships/image" Target="../media/image9.png"/><Relationship Id="rId5" Type="http://schemas.openxmlformats.org/officeDocument/2006/relationships/image" Target="../media/image47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uadroTexto 25">
            <a:extLst>
              <a:ext uri="{FF2B5EF4-FFF2-40B4-BE49-F238E27FC236}">
                <a16:creationId xmlns:a16="http://schemas.microsoft.com/office/drawing/2014/main" id="{8BB8A05A-CE43-142F-7C2A-54D7D16AC099}"/>
              </a:ext>
            </a:extLst>
          </p:cNvPr>
          <p:cNvSpPr txBox="1"/>
          <p:nvPr/>
        </p:nvSpPr>
        <p:spPr>
          <a:xfrm>
            <a:off x="1659715" y="5868686"/>
            <a:ext cx="3086057" cy="312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29" b="1" dirty="0">
                <a:latin typeface="Arial" panose="020B0604020202020204" pitchFamily="34" charset="0"/>
                <a:cs typeface="Arial" panose="020B0604020202020204" pitchFamily="34" charset="0"/>
              </a:rPr>
              <a:t>COMPRO FRUTAS Y VERDURAS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331" y="694304"/>
            <a:ext cx="2616506" cy="2554617"/>
          </a:xfrm>
          <a:prstGeom prst="rect">
            <a:avLst/>
          </a:prstGeom>
          <a:ln w="57150">
            <a:noFill/>
          </a:ln>
        </p:spPr>
      </p:pic>
      <p:sp>
        <p:nvSpPr>
          <p:cNvPr id="29" name="3 Rectángulo"/>
          <p:cNvSpPr/>
          <p:nvPr/>
        </p:nvSpPr>
        <p:spPr>
          <a:xfrm>
            <a:off x="251520" y="471449"/>
            <a:ext cx="5785304" cy="5786437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5" tIns="32652" rIns="65305" bIns="32652" anchor="ctr"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ES" sz="1286">
              <a:ln w="38100">
                <a:solidFill>
                  <a:schemeClr val="tx1"/>
                </a:solidFill>
              </a:ln>
            </a:endParaRPr>
          </a:p>
        </p:txBody>
      </p:sp>
      <p:pic>
        <p:nvPicPr>
          <p:cNvPr id="30" name="Picture 11" descr="http://aulaabierta.arasaac.org/wp-content/uploads/2020/03/logo_ARASAAC_texto_color_fondo_blanc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723" y="6457524"/>
            <a:ext cx="1518224" cy="35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7 CuadroTexto"/>
          <p:cNvSpPr txBox="1">
            <a:spLocks noChangeArrowheads="1"/>
          </p:cNvSpPr>
          <p:nvPr/>
        </p:nvSpPr>
        <p:spPr bwMode="auto">
          <a:xfrm>
            <a:off x="7433623" y="635089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/>
              <a:t>Pictogramas: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6903" y="4996843"/>
            <a:ext cx="771429" cy="771429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2106" y="4999837"/>
            <a:ext cx="771429" cy="771429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7309" y="4998340"/>
            <a:ext cx="771429" cy="771429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9372" y="694303"/>
            <a:ext cx="4114286" cy="4114286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679" y="3390745"/>
            <a:ext cx="2520000" cy="2520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225" y="6140006"/>
            <a:ext cx="1087393" cy="108739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hotocopy trans="6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1386" y="6337244"/>
            <a:ext cx="470563" cy="470563"/>
          </a:xfrm>
          <a:prstGeom prst="rect">
            <a:avLst/>
          </a:prstGeom>
        </p:spPr>
      </p:pic>
      <p:sp>
        <p:nvSpPr>
          <p:cNvPr id="16" name="7 CuadroTexto"/>
          <p:cNvSpPr txBox="1">
            <a:spLocks noChangeArrowheads="1"/>
          </p:cNvSpPr>
          <p:nvPr/>
        </p:nvSpPr>
        <p:spPr bwMode="auto">
          <a:xfrm>
            <a:off x="165239" y="650898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 smtClean="0"/>
              <a:t>ALBORADA</a:t>
            </a:r>
            <a:endParaRPr lang="es-ES" altLang="es-ES" sz="786" dirty="0"/>
          </a:p>
        </p:txBody>
      </p:sp>
    </p:spTree>
    <p:extLst>
      <p:ext uri="{BB962C8B-B14F-4D97-AF65-F5344CB8AC3E}">
        <p14:creationId xmlns:p14="http://schemas.microsoft.com/office/powerpoint/2010/main" val="186184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uadroTexto 25">
            <a:extLst>
              <a:ext uri="{FF2B5EF4-FFF2-40B4-BE49-F238E27FC236}">
                <a16:creationId xmlns:a16="http://schemas.microsoft.com/office/drawing/2014/main" id="{8BB8A05A-CE43-142F-7C2A-54D7D16AC099}"/>
              </a:ext>
            </a:extLst>
          </p:cNvPr>
          <p:cNvSpPr txBox="1"/>
          <p:nvPr/>
        </p:nvSpPr>
        <p:spPr>
          <a:xfrm>
            <a:off x="1091821" y="5896436"/>
            <a:ext cx="4339988" cy="312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429" b="1" dirty="0" smtClean="0">
                <a:latin typeface="Arial" panose="020B0604020202020204" pitchFamily="34" charset="0"/>
                <a:cs typeface="Arial" panose="020B0604020202020204" pitchFamily="34" charset="0"/>
              </a:rPr>
              <a:t>CUIDAR SALUD DE ANIMALES</a:t>
            </a:r>
            <a:endParaRPr lang="es-ES" sz="142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345" y="856750"/>
            <a:ext cx="2640666" cy="2067917"/>
          </a:xfrm>
          <a:prstGeom prst="rect">
            <a:avLst/>
          </a:prstGeom>
          <a:ln w="57150">
            <a:noFill/>
          </a:ln>
        </p:spPr>
      </p:pic>
      <p:sp>
        <p:nvSpPr>
          <p:cNvPr id="29" name="3 Rectángulo"/>
          <p:cNvSpPr/>
          <p:nvPr/>
        </p:nvSpPr>
        <p:spPr>
          <a:xfrm>
            <a:off x="251520" y="471449"/>
            <a:ext cx="5785304" cy="5786437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5" tIns="32652" rIns="65305" bIns="32652" anchor="ctr"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ES" sz="1286">
              <a:ln w="38100">
                <a:solidFill>
                  <a:schemeClr val="tx1"/>
                </a:solidFill>
              </a:ln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672" y="694303"/>
            <a:ext cx="4114286" cy="411428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338" y="5337279"/>
            <a:ext cx="570611" cy="57061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31" t="34740" r="11110"/>
          <a:stretch/>
        </p:blipFill>
        <p:spPr>
          <a:xfrm>
            <a:off x="3369705" y="5314369"/>
            <a:ext cx="733561" cy="616433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963" y="3109354"/>
            <a:ext cx="2571429" cy="2571429"/>
          </a:xfrm>
          <a:prstGeom prst="rect">
            <a:avLst/>
          </a:prstGeom>
        </p:spPr>
      </p:pic>
      <p:pic>
        <p:nvPicPr>
          <p:cNvPr id="11" name="Picture 11" descr="http://aulaabierta.arasaac.org/wp-content/uploads/2020/03/logo_ARASAAC_texto_color_fondo_blanc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723" y="6457524"/>
            <a:ext cx="1518224" cy="35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7 CuadroTexto"/>
          <p:cNvSpPr txBox="1">
            <a:spLocks noChangeArrowheads="1"/>
          </p:cNvSpPr>
          <p:nvPr/>
        </p:nvSpPr>
        <p:spPr bwMode="auto">
          <a:xfrm>
            <a:off x="7433623" y="635089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/>
              <a:t>Pictogramas: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225" y="6140006"/>
            <a:ext cx="1087393" cy="1087393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 trans="6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1386" y="6337244"/>
            <a:ext cx="470563" cy="470563"/>
          </a:xfrm>
          <a:prstGeom prst="rect">
            <a:avLst/>
          </a:prstGeom>
        </p:spPr>
      </p:pic>
      <p:sp>
        <p:nvSpPr>
          <p:cNvPr id="16" name="7 CuadroTexto"/>
          <p:cNvSpPr txBox="1">
            <a:spLocks noChangeArrowheads="1"/>
          </p:cNvSpPr>
          <p:nvPr/>
        </p:nvSpPr>
        <p:spPr bwMode="auto">
          <a:xfrm>
            <a:off x="165239" y="650898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 smtClean="0"/>
              <a:t>ALBORADA</a:t>
            </a:r>
            <a:endParaRPr lang="es-ES" altLang="es-ES" sz="786" dirty="0"/>
          </a:p>
        </p:txBody>
      </p:sp>
    </p:spTree>
    <p:extLst>
      <p:ext uri="{BB962C8B-B14F-4D97-AF65-F5344CB8AC3E}">
        <p14:creationId xmlns:p14="http://schemas.microsoft.com/office/powerpoint/2010/main" val="389744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uadroTexto 25">
            <a:extLst>
              <a:ext uri="{FF2B5EF4-FFF2-40B4-BE49-F238E27FC236}">
                <a16:creationId xmlns:a16="http://schemas.microsoft.com/office/drawing/2014/main" id="{8BB8A05A-CE43-142F-7C2A-54D7D16AC099}"/>
              </a:ext>
            </a:extLst>
          </p:cNvPr>
          <p:cNvSpPr txBox="1"/>
          <p:nvPr/>
        </p:nvSpPr>
        <p:spPr>
          <a:xfrm>
            <a:off x="1659715" y="5868686"/>
            <a:ext cx="3086057" cy="312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29" b="1" dirty="0">
                <a:latin typeface="Arial" panose="020B0604020202020204" pitchFamily="34" charset="0"/>
                <a:cs typeface="Arial" panose="020B0604020202020204" pitchFamily="34" charset="0"/>
              </a:rPr>
              <a:t>COMPRO FRUTAS Y VERDURAS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82" r="9221" b="10180"/>
          <a:stretch/>
        </p:blipFill>
        <p:spPr>
          <a:xfrm>
            <a:off x="6248372" y="887636"/>
            <a:ext cx="2636319" cy="2378974"/>
          </a:xfrm>
          <a:prstGeom prst="rect">
            <a:avLst/>
          </a:prstGeom>
          <a:ln w="57150">
            <a:noFill/>
          </a:ln>
        </p:spPr>
      </p:pic>
      <p:sp>
        <p:nvSpPr>
          <p:cNvPr id="29" name="3 Rectángulo"/>
          <p:cNvSpPr/>
          <p:nvPr/>
        </p:nvSpPr>
        <p:spPr>
          <a:xfrm>
            <a:off x="251520" y="471449"/>
            <a:ext cx="5785304" cy="5786437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5" tIns="32652" rIns="65305" bIns="32652" anchor="ctr"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ES" sz="1286">
              <a:ln w="38100">
                <a:solidFill>
                  <a:schemeClr val="tx1"/>
                </a:solidFill>
              </a:ln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6903" y="4996843"/>
            <a:ext cx="771429" cy="771429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2106" y="4999837"/>
            <a:ext cx="771429" cy="771429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7309" y="4998340"/>
            <a:ext cx="771429" cy="771429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9372" y="694303"/>
            <a:ext cx="4114286" cy="411428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816" y="3297257"/>
            <a:ext cx="2571429" cy="2571429"/>
          </a:xfrm>
          <a:prstGeom prst="rect">
            <a:avLst/>
          </a:prstGeom>
        </p:spPr>
      </p:pic>
      <p:pic>
        <p:nvPicPr>
          <p:cNvPr id="12" name="Picture 11" descr="http://aulaabierta.arasaac.org/wp-content/uploads/2020/03/logo_ARASAAC_texto_color_fondo_blanco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723" y="6457524"/>
            <a:ext cx="1518224" cy="35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7 CuadroTexto"/>
          <p:cNvSpPr txBox="1">
            <a:spLocks noChangeArrowheads="1"/>
          </p:cNvSpPr>
          <p:nvPr/>
        </p:nvSpPr>
        <p:spPr bwMode="auto">
          <a:xfrm>
            <a:off x="7433623" y="635089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/>
              <a:t>Pictogramas:</a:t>
            </a: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225" y="6140006"/>
            <a:ext cx="1087393" cy="1087393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hotocopy trans="6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1386" y="6337244"/>
            <a:ext cx="470563" cy="470563"/>
          </a:xfrm>
          <a:prstGeom prst="rect">
            <a:avLst/>
          </a:prstGeom>
        </p:spPr>
      </p:pic>
      <p:sp>
        <p:nvSpPr>
          <p:cNvPr id="17" name="7 CuadroTexto"/>
          <p:cNvSpPr txBox="1">
            <a:spLocks noChangeArrowheads="1"/>
          </p:cNvSpPr>
          <p:nvPr/>
        </p:nvSpPr>
        <p:spPr bwMode="auto">
          <a:xfrm>
            <a:off x="165239" y="650898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 smtClean="0"/>
              <a:t>ALBORADA</a:t>
            </a:r>
            <a:endParaRPr lang="es-ES" altLang="es-ES" sz="786" dirty="0"/>
          </a:p>
        </p:txBody>
      </p:sp>
    </p:spTree>
    <p:extLst>
      <p:ext uri="{BB962C8B-B14F-4D97-AF65-F5344CB8AC3E}">
        <p14:creationId xmlns:p14="http://schemas.microsoft.com/office/powerpoint/2010/main" val="218550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uadroTexto 25">
            <a:extLst>
              <a:ext uri="{FF2B5EF4-FFF2-40B4-BE49-F238E27FC236}">
                <a16:creationId xmlns:a16="http://schemas.microsoft.com/office/drawing/2014/main" id="{8BB8A05A-CE43-142F-7C2A-54D7D16AC099}"/>
              </a:ext>
            </a:extLst>
          </p:cNvPr>
          <p:cNvSpPr txBox="1"/>
          <p:nvPr/>
        </p:nvSpPr>
        <p:spPr>
          <a:xfrm>
            <a:off x="1598182" y="5881021"/>
            <a:ext cx="3086057" cy="312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29" b="1" dirty="0">
                <a:latin typeface="Arial" panose="020B0604020202020204" pitchFamily="34" charset="0"/>
                <a:cs typeface="Arial" panose="020B0604020202020204" pitchFamily="34" charset="0"/>
              </a:rPr>
              <a:t>COMPRO </a:t>
            </a:r>
            <a:r>
              <a:rPr lang="es-ES" sz="1429" b="1" dirty="0" smtClean="0">
                <a:latin typeface="Arial" panose="020B0604020202020204" pitchFamily="34" charset="0"/>
                <a:cs typeface="Arial" panose="020B0604020202020204" pitchFamily="34" charset="0"/>
              </a:rPr>
              <a:t>POLLO</a:t>
            </a:r>
            <a:endParaRPr lang="es-ES" sz="142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675" y="881708"/>
            <a:ext cx="2661314" cy="2285938"/>
          </a:xfrm>
          <a:prstGeom prst="rect">
            <a:avLst/>
          </a:prstGeom>
          <a:ln w="57150">
            <a:noFill/>
          </a:ln>
        </p:spPr>
      </p:pic>
      <p:sp>
        <p:nvSpPr>
          <p:cNvPr id="29" name="3 Rectángulo"/>
          <p:cNvSpPr/>
          <p:nvPr/>
        </p:nvSpPr>
        <p:spPr>
          <a:xfrm>
            <a:off x="251520" y="471449"/>
            <a:ext cx="5785304" cy="5786437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5" tIns="32652" rIns="65305" bIns="32652" anchor="ctr"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ES" sz="1286">
              <a:ln w="38100">
                <a:solidFill>
                  <a:schemeClr val="tx1"/>
                </a:solidFill>
              </a:ln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9781" y="4988461"/>
            <a:ext cx="771429" cy="771429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286" y="620057"/>
            <a:ext cx="4299851" cy="429985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0637" y="5102972"/>
            <a:ext cx="688779" cy="68877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402" y="3237293"/>
            <a:ext cx="2643728" cy="2643728"/>
          </a:xfrm>
          <a:prstGeom prst="rect">
            <a:avLst/>
          </a:prstGeom>
        </p:spPr>
      </p:pic>
      <p:pic>
        <p:nvPicPr>
          <p:cNvPr id="11" name="Picture 11" descr="http://aulaabierta.arasaac.org/wp-content/uploads/2020/03/logo_ARASAAC_texto_color_fondo_blanc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723" y="6457524"/>
            <a:ext cx="1518224" cy="35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7 CuadroTexto"/>
          <p:cNvSpPr txBox="1">
            <a:spLocks noChangeArrowheads="1"/>
          </p:cNvSpPr>
          <p:nvPr/>
        </p:nvSpPr>
        <p:spPr bwMode="auto">
          <a:xfrm>
            <a:off x="7433623" y="635089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/>
              <a:t>Pictogramas:</a:t>
            </a: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225" y="6140006"/>
            <a:ext cx="1087393" cy="1087393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 trans="6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1386" y="6337244"/>
            <a:ext cx="470563" cy="470563"/>
          </a:xfrm>
          <a:prstGeom prst="rect">
            <a:avLst/>
          </a:prstGeom>
        </p:spPr>
      </p:pic>
      <p:sp>
        <p:nvSpPr>
          <p:cNvPr id="15" name="7 CuadroTexto"/>
          <p:cNvSpPr txBox="1">
            <a:spLocks noChangeArrowheads="1"/>
          </p:cNvSpPr>
          <p:nvPr/>
        </p:nvSpPr>
        <p:spPr bwMode="auto">
          <a:xfrm>
            <a:off x="165239" y="650898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 smtClean="0"/>
              <a:t>ALBORADA</a:t>
            </a:r>
            <a:endParaRPr lang="es-ES" altLang="es-ES" sz="786" dirty="0"/>
          </a:p>
        </p:txBody>
      </p:sp>
    </p:spTree>
    <p:extLst>
      <p:ext uri="{BB962C8B-B14F-4D97-AF65-F5344CB8AC3E}">
        <p14:creationId xmlns:p14="http://schemas.microsoft.com/office/powerpoint/2010/main" val="343380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uadroTexto 25">
            <a:extLst>
              <a:ext uri="{FF2B5EF4-FFF2-40B4-BE49-F238E27FC236}">
                <a16:creationId xmlns:a16="http://schemas.microsoft.com/office/drawing/2014/main" id="{8BB8A05A-CE43-142F-7C2A-54D7D16AC099}"/>
              </a:ext>
            </a:extLst>
          </p:cNvPr>
          <p:cNvSpPr txBox="1"/>
          <p:nvPr/>
        </p:nvSpPr>
        <p:spPr>
          <a:xfrm>
            <a:off x="1659715" y="5868686"/>
            <a:ext cx="3086057" cy="312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29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COMO Y BEBO</a:t>
            </a:r>
            <a:endParaRPr lang="es-ES" sz="142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2"/>
          <a:stretch/>
        </p:blipFill>
        <p:spPr>
          <a:xfrm>
            <a:off x="6233881" y="694303"/>
            <a:ext cx="2717596" cy="2520000"/>
          </a:xfrm>
          <a:prstGeom prst="rect">
            <a:avLst/>
          </a:prstGeom>
          <a:ln w="57150">
            <a:noFill/>
          </a:ln>
        </p:spPr>
      </p:pic>
      <p:sp>
        <p:nvSpPr>
          <p:cNvPr id="29" name="3 Rectángulo"/>
          <p:cNvSpPr/>
          <p:nvPr/>
        </p:nvSpPr>
        <p:spPr>
          <a:xfrm>
            <a:off x="251520" y="471449"/>
            <a:ext cx="5785304" cy="5786437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5" tIns="32652" rIns="65305" bIns="32652" anchor="ctr"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ES" sz="1286">
              <a:ln w="38100">
                <a:solidFill>
                  <a:schemeClr val="tx1"/>
                </a:solidFill>
              </a:ln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086" y="5020322"/>
            <a:ext cx="771429" cy="771429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372" y="694303"/>
            <a:ext cx="4114286" cy="411428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679" y="3279887"/>
            <a:ext cx="2520000" cy="252000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366" y="5020379"/>
            <a:ext cx="771429" cy="771429"/>
          </a:xfrm>
          <a:prstGeom prst="rect">
            <a:avLst/>
          </a:prstGeom>
        </p:spPr>
      </p:pic>
      <p:pic>
        <p:nvPicPr>
          <p:cNvPr id="15" name="Picture 11" descr="http://aulaabierta.arasaac.org/wp-content/uploads/2020/03/logo_ARASAAC_texto_color_fondo_blanc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723" y="6457524"/>
            <a:ext cx="1518224" cy="35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7 CuadroTexto"/>
          <p:cNvSpPr txBox="1">
            <a:spLocks noChangeArrowheads="1"/>
          </p:cNvSpPr>
          <p:nvPr/>
        </p:nvSpPr>
        <p:spPr bwMode="auto">
          <a:xfrm>
            <a:off x="7433623" y="635089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/>
              <a:t>Pictogramas:</a:t>
            </a: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225" y="6140006"/>
            <a:ext cx="1087393" cy="1087393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 trans="6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1386" y="6337244"/>
            <a:ext cx="470563" cy="470563"/>
          </a:xfrm>
          <a:prstGeom prst="rect">
            <a:avLst/>
          </a:prstGeom>
        </p:spPr>
      </p:pic>
      <p:sp>
        <p:nvSpPr>
          <p:cNvPr id="19" name="7 CuadroTexto"/>
          <p:cNvSpPr txBox="1">
            <a:spLocks noChangeArrowheads="1"/>
          </p:cNvSpPr>
          <p:nvPr/>
        </p:nvSpPr>
        <p:spPr bwMode="auto">
          <a:xfrm>
            <a:off x="165239" y="650898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 smtClean="0"/>
              <a:t>ALBORADA</a:t>
            </a:r>
            <a:endParaRPr lang="es-ES" altLang="es-ES" sz="786" dirty="0"/>
          </a:p>
        </p:txBody>
      </p:sp>
    </p:spTree>
    <p:extLst>
      <p:ext uri="{BB962C8B-B14F-4D97-AF65-F5344CB8AC3E}">
        <p14:creationId xmlns:p14="http://schemas.microsoft.com/office/powerpoint/2010/main" val="23766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uadroTexto 25">
            <a:extLst>
              <a:ext uri="{FF2B5EF4-FFF2-40B4-BE49-F238E27FC236}">
                <a16:creationId xmlns:a16="http://schemas.microsoft.com/office/drawing/2014/main" id="{8BB8A05A-CE43-142F-7C2A-54D7D16AC099}"/>
              </a:ext>
            </a:extLst>
          </p:cNvPr>
          <p:cNvSpPr txBox="1"/>
          <p:nvPr/>
        </p:nvSpPr>
        <p:spPr>
          <a:xfrm>
            <a:off x="1659715" y="5868686"/>
            <a:ext cx="3086057" cy="312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29" b="1" dirty="0">
                <a:latin typeface="Arial" panose="020B0604020202020204" pitchFamily="34" charset="0"/>
                <a:cs typeface="Arial" panose="020B0604020202020204" pitchFamily="34" charset="0"/>
              </a:rPr>
              <a:t>COMPRO </a:t>
            </a:r>
            <a:r>
              <a:rPr lang="es-ES" sz="1429" b="1" dirty="0" smtClean="0">
                <a:latin typeface="Arial" panose="020B0604020202020204" pitchFamily="34" charset="0"/>
                <a:cs typeface="Arial" panose="020B0604020202020204" pitchFamily="34" charset="0"/>
              </a:rPr>
              <a:t>CARNE Y EMBUTIDO</a:t>
            </a:r>
            <a:endParaRPr lang="es-ES" sz="142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9" t="8724" r="20394" b="12353"/>
          <a:stretch/>
        </p:blipFill>
        <p:spPr>
          <a:xfrm>
            <a:off x="6252148" y="746756"/>
            <a:ext cx="2741727" cy="2057981"/>
          </a:xfrm>
          <a:prstGeom prst="rect">
            <a:avLst/>
          </a:prstGeom>
          <a:ln w="57150">
            <a:noFill/>
          </a:ln>
        </p:spPr>
      </p:pic>
      <p:sp>
        <p:nvSpPr>
          <p:cNvPr id="29" name="3 Rectángulo"/>
          <p:cNvSpPr/>
          <p:nvPr/>
        </p:nvSpPr>
        <p:spPr>
          <a:xfrm>
            <a:off x="251520" y="471449"/>
            <a:ext cx="5785304" cy="5786437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5" tIns="32652" rIns="65305" bIns="32652" anchor="ctr"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ES" sz="1286">
              <a:ln w="38100">
                <a:solidFill>
                  <a:schemeClr val="tx1"/>
                </a:solidFill>
              </a:ln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6903" y="4996843"/>
            <a:ext cx="771429" cy="771429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106" y="4999837"/>
            <a:ext cx="771429" cy="771429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309" y="4998340"/>
            <a:ext cx="771429" cy="771429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8" b="5459"/>
          <a:stretch/>
        </p:blipFill>
        <p:spPr>
          <a:xfrm>
            <a:off x="883121" y="646501"/>
            <a:ext cx="4603956" cy="4157512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958" y="3246786"/>
            <a:ext cx="1260000" cy="1260000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8BB8A05A-CE43-142F-7C2A-54D7D16AC099}"/>
              </a:ext>
            </a:extLst>
          </p:cNvPr>
          <p:cNvSpPr txBox="1"/>
          <p:nvPr/>
        </p:nvSpPr>
        <p:spPr>
          <a:xfrm>
            <a:off x="6099930" y="2991836"/>
            <a:ext cx="3086057" cy="312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29" b="1" dirty="0" smtClean="0">
                <a:latin typeface="Arial" panose="020B0604020202020204" pitchFamily="34" charset="0"/>
                <a:cs typeface="Arial" panose="020B0604020202020204" pitchFamily="34" charset="0"/>
              </a:rPr>
              <a:t>CARNICERÍA</a:t>
            </a:r>
            <a:endParaRPr lang="es-ES" sz="142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BB8A05A-CE43-142F-7C2A-54D7D16AC099}"/>
              </a:ext>
            </a:extLst>
          </p:cNvPr>
          <p:cNvSpPr txBox="1"/>
          <p:nvPr/>
        </p:nvSpPr>
        <p:spPr>
          <a:xfrm>
            <a:off x="6108223" y="4527698"/>
            <a:ext cx="3086057" cy="312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29" b="1" dirty="0" smtClean="0">
                <a:latin typeface="Arial" panose="020B0604020202020204" pitchFamily="34" charset="0"/>
                <a:cs typeface="Arial" panose="020B0604020202020204" pitchFamily="34" charset="0"/>
              </a:rPr>
              <a:t>CHARCUTERÍA</a:t>
            </a:r>
            <a:endParaRPr lang="es-ES" sz="142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958" y="4780850"/>
            <a:ext cx="1260000" cy="1260000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078" y="2967622"/>
            <a:ext cx="360000" cy="360000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848" y="4446474"/>
            <a:ext cx="360000" cy="360000"/>
          </a:xfrm>
          <a:prstGeom prst="rect">
            <a:avLst/>
          </a:prstGeom>
        </p:spPr>
      </p:pic>
      <p:pic>
        <p:nvPicPr>
          <p:cNvPr id="17" name="Picture 11" descr="http://aulaabierta.arasaac.org/wp-content/uploads/2020/03/logo_ARASAAC_texto_color_fondo_blanco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723" y="6457524"/>
            <a:ext cx="1518224" cy="35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7 CuadroTexto"/>
          <p:cNvSpPr txBox="1">
            <a:spLocks noChangeArrowheads="1"/>
          </p:cNvSpPr>
          <p:nvPr/>
        </p:nvSpPr>
        <p:spPr bwMode="auto">
          <a:xfrm>
            <a:off x="7433623" y="635089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/>
              <a:t>Pictogramas:</a:t>
            </a: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225" y="6140006"/>
            <a:ext cx="1087393" cy="1087393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hotocopy trans="6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1386" y="6337244"/>
            <a:ext cx="470563" cy="470563"/>
          </a:xfrm>
          <a:prstGeom prst="rect">
            <a:avLst/>
          </a:prstGeom>
        </p:spPr>
      </p:pic>
      <p:sp>
        <p:nvSpPr>
          <p:cNvPr id="21" name="7 CuadroTexto"/>
          <p:cNvSpPr txBox="1">
            <a:spLocks noChangeArrowheads="1"/>
          </p:cNvSpPr>
          <p:nvPr/>
        </p:nvSpPr>
        <p:spPr bwMode="auto">
          <a:xfrm>
            <a:off x="165239" y="650898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 smtClean="0"/>
              <a:t>ALBORADA</a:t>
            </a:r>
            <a:endParaRPr lang="es-ES" altLang="es-ES" sz="786" dirty="0"/>
          </a:p>
        </p:txBody>
      </p:sp>
    </p:spTree>
    <p:extLst>
      <p:ext uri="{BB962C8B-B14F-4D97-AF65-F5344CB8AC3E}">
        <p14:creationId xmlns:p14="http://schemas.microsoft.com/office/powerpoint/2010/main" val="329384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uadroTexto 25">
            <a:extLst>
              <a:ext uri="{FF2B5EF4-FFF2-40B4-BE49-F238E27FC236}">
                <a16:creationId xmlns:a16="http://schemas.microsoft.com/office/drawing/2014/main" id="{8BB8A05A-CE43-142F-7C2A-54D7D16AC099}"/>
              </a:ext>
            </a:extLst>
          </p:cNvPr>
          <p:cNvSpPr txBox="1"/>
          <p:nvPr/>
        </p:nvSpPr>
        <p:spPr>
          <a:xfrm>
            <a:off x="1659715" y="5868686"/>
            <a:ext cx="3086057" cy="312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29" b="1" dirty="0">
                <a:latin typeface="Arial" panose="020B0604020202020204" pitchFamily="34" charset="0"/>
                <a:cs typeface="Arial" panose="020B0604020202020204" pitchFamily="34" charset="0"/>
              </a:rPr>
              <a:t>COMPRO </a:t>
            </a:r>
            <a:r>
              <a:rPr lang="es-ES" sz="1429" b="1" dirty="0" smtClean="0">
                <a:latin typeface="Arial" panose="020B0604020202020204" pitchFamily="34" charset="0"/>
                <a:cs typeface="Arial" panose="020B0604020202020204" pitchFamily="34" charset="0"/>
              </a:rPr>
              <a:t>PAN Y DULCES</a:t>
            </a:r>
            <a:endParaRPr lang="es-ES" sz="142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3" t="4565" r="6903" b="4992"/>
          <a:stretch/>
        </p:blipFill>
        <p:spPr>
          <a:xfrm>
            <a:off x="6250675" y="870745"/>
            <a:ext cx="2661314" cy="2484000"/>
          </a:xfrm>
          <a:prstGeom prst="rect">
            <a:avLst/>
          </a:prstGeom>
          <a:ln w="57150">
            <a:noFill/>
          </a:ln>
        </p:spPr>
      </p:pic>
      <p:sp>
        <p:nvSpPr>
          <p:cNvPr id="29" name="3 Rectángulo"/>
          <p:cNvSpPr/>
          <p:nvPr/>
        </p:nvSpPr>
        <p:spPr>
          <a:xfrm>
            <a:off x="251520" y="471449"/>
            <a:ext cx="5785304" cy="5786437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5" tIns="32652" rIns="65305" bIns="32652" anchor="ctr"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ES" sz="1286">
              <a:ln w="38100">
                <a:solidFill>
                  <a:schemeClr val="tx1"/>
                </a:solidFill>
              </a:ln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6903" y="4996843"/>
            <a:ext cx="771429" cy="771429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106" y="4999837"/>
            <a:ext cx="771429" cy="771429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309" y="4998340"/>
            <a:ext cx="771429" cy="771429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372" y="694303"/>
            <a:ext cx="4114286" cy="411428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332" y="3443657"/>
            <a:ext cx="2520000" cy="2520000"/>
          </a:xfrm>
          <a:prstGeom prst="rect">
            <a:avLst/>
          </a:prstGeom>
        </p:spPr>
      </p:pic>
      <p:pic>
        <p:nvPicPr>
          <p:cNvPr id="12" name="Picture 11" descr="http://aulaabierta.arasaac.org/wp-content/uploads/2020/03/logo_ARASAAC_texto_color_fondo_blanco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723" y="6457524"/>
            <a:ext cx="1518224" cy="35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7 CuadroTexto"/>
          <p:cNvSpPr txBox="1">
            <a:spLocks noChangeArrowheads="1"/>
          </p:cNvSpPr>
          <p:nvPr/>
        </p:nvSpPr>
        <p:spPr bwMode="auto">
          <a:xfrm>
            <a:off x="7433623" y="635089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/>
              <a:t>Pictogramas:</a:t>
            </a: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225" y="6140006"/>
            <a:ext cx="1087393" cy="1087393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hotocopy trans="6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1386" y="6337244"/>
            <a:ext cx="470563" cy="470563"/>
          </a:xfrm>
          <a:prstGeom prst="rect">
            <a:avLst/>
          </a:prstGeom>
        </p:spPr>
      </p:pic>
      <p:sp>
        <p:nvSpPr>
          <p:cNvPr id="17" name="7 CuadroTexto"/>
          <p:cNvSpPr txBox="1">
            <a:spLocks noChangeArrowheads="1"/>
          </p:cNvSpPr>
          <p:nvPr/>
        </p:nvSpPr>
        <p:spPr bwMode="auto">
          <a:xfrm>
            <a:off x="165239" y="650898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 smtClean="0"/>
              <a:t>ALBORADA</a:t>
            </a:r>
            <a:endParaRPr lang="es-ES" altLang="es-ES" sz="786" dirty="0"/>
          </a:p>
        </p:txBody>
      </p:sp>
    </p:spTree>
    <p:extLst>
      <p:ext uri="{BB962C8B-B14F-4D97-AF65-F5344CB8AC3E}">
        <p14:creationId xmlns:p14="http://schemas.microsoft.com/office/powerpoint/2010/main" val="10240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uadroTexto 25">
            <a:extLst>
              <a:ext uri="{FF2B5EF4-FFF2-40B4-BE49-F238E27FC236}">
                <a16:creationId xmlns:a16="http://schemas.microsoft.com/office/drawing/2014/main" id="{8BB8A05A-CE43-142F-7C2A-54D7D16AC099}"/>
              </a:ext>
            </a:extLst>
          </p:cNvPr>
          <p:cNvSpPr txBox="1"/>
          <p:nvPr/>
        </p:nvSpPr>
        <p:spPr>
          <a:xfrm>
            <a:off x="1659715" y="5868686"/>
            <a:ext cx="3086057" cy="312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29" b="1" dirty="0">
                <a:latin typeface="Arial" panose="020B0604020202020204" pitchFamily="34" charset="0"/>
                <a:cs typeface="Arial" panose="020B0604020202020204" pitchFamily="34" charset="0"/>
              </a:rPr>
              <a:t>COMPRO </a:t>
            </a:r>
            <a:r>
              <a:rPr lang="es-ES" sz="1429" b="1" dirty="0" smtClean="0">
                <a:latin typeface="Arial" panose="020B0604020202020204" pitchFamily="34" charset="0"/>
                <a:cs typeface="Arial" panose="020B0604020202020204" pitchFamily="34" charset="0"/>
              </a:rPr>
              <a:t>MEDICAMENTOS</a:t>
            </a:r>
            <a:endParaRPr lang="es-ES" sz="142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0"/>
          <a:stretch/>
        </p:blipFill>
        <p:spPr>
          <a:xfrm>
            <a:off x="6250675" y="873457"/>
            <a:ext cx="2661314" cy="2237281"/>
          </a:xfrm>
          <a:prstGeom prst="rect">
            <a:avLst/>
          </a:prstGeom>
          <a:ln w="57150">
            <a:noFill/>
          </a:ln>
        </p:spPr>
      </p:pic>
      <p:sp>
        <p:nvSpPr>
          <p:cNvPr id="29" name="3 Rectángulo"/>
          <p:cNvSpPr/>
          <p:nvPr/>
        </p:nvSpPr>
        <p:spPr>
          <a:xfrm>
            <a:off x="251520" y="471449"/>
            <a:ext cx="5785304" cy="5786437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5" tIns="32652" rIns="65305" bIns="32652" anchor="ctr"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ES" sz="1286">
              <a:ln w="38100">
                <a:solidFill>
                  <a:schemeClr val="tx1"/>
                </a:solidFill>
              </a:ln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589" y="4996843"/>
            <a:ext cx="771429" cy="771429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372" y="694303"/>
            <a:ext cx="4114286" cy="4114286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2526" y="5031443"/>
            <a:ext cx="784748" cy="784748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964" y="3295939"/>
            <a:ext cx="2571429" cy="2571429"/>
          </a:xfrm>
          <a:prstGeom prst="rect">
            <a:avLst/>
          </a:prstGeom>
        </p:spPr>
      </p:pic>
      <p:pic>
        <p:nvPicPr>
          <p:cNvPr id="11" name="Picture 11" descr="http://aulaabierta.arasaac.org/wp-content/uploads/2020/03/logo_ARASAAC_texto_color_fondo_blanc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723" y="6457524"/>
            <a:ext cx="1518224" cy="35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7 CuadroTexto"/>
          <p:cNvSpPr txBox="1">
            <a:spLocks noChangeArrowheads="1"/>
          </p:cNvSpPr>
          <p:nvPr/>
        </p:nvSpPr>
        <p:spPr bwMode="auto">
          <a:xfrm>
            <a:off x="7433623" y="635089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/>
              <a:t>Pictogramas: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225" y="6140006"/>
            <a:ext cx="1087393" cy="1087393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 trans="6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1386" y="6337244"/>
            <a:ext cx="470563" cy="470563"/>
          </a:xfrm>
          <a:prstGeom prst="rect">
            <a:avLst/>
          </a:prstGeom>
        </p:spPr>
      </p:pic>
      <p:sp>
        <p:nvSpPr>
          <p:cNvPr id="16" name="7 CuadroTexto"/>
          <p:cNvSpPr txBox="1">
            <a:spLocks noChangeArrowheads="1"/>
          </p:cNvSpPr>
          <p:nvPr/>
        </p:nvSpPr>
        <p:spPr bwMode="auto">
          <a:xfrm>
            <a:off x="165239" y="650898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 smtClean="0"/>
              <a:t>ALBORADA</a:t>
            </a:r>
            <a:endParaRPr lang="es-ES" altLang="es-ES" sz="786" dirty="0"/>
          </a:p>
        </p:txBody>
      </p:sp>
    </p:spTree>
    <p:extLst>
      <p:ext uri="{BB962C8B-B14F-4D97-AF65-F5344CB8AC3E}">
        <p14:creationId xmlns:p14="http://schemas.microsoft.com/office/powerpoint/2010/main" val="16884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uadroTexto 25">
            <a:extLst>
              <a:ext uri="{FF2B5EF4-FFF2-40B4-BE49-F238E27FC236}">
                <a16:creationId xmlns:a16="http://schemas.microsoft.com/office/drawing/2014/main" id="{8BB8A05A-CE43-142F-7C2A-54D7D16AC099}"/>
              </a:ext>
            </a:extLst>
          </p:cNvPr>
          <p:cNvSpPr txBox="1"/>
          <p:nvPr/>
        </p:nvSpPr>
        <p:spPr>
          <a:xfrm>
            <a:off x="1659715" y="5868686"/>
            <a:ext cx="3086057" cy="312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29" b="1" dirty="0" smtClean="0">
                <a:latin typeface="Arial" panose="020B0604020202020204" pitchFamily="34" charset="0"/>
                <a:cs typeface="Arial" panose="020B0604020202020204" pitchFamily="34" charset="0"/>
              </a:rPr>
              <a:t>LAVAR Y CORTAR EL PELO</a:t>
            </a:r>
            <a:endParaRPr lang="es-ES" sz="142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447" y="873457"/>
            <a:ext cx="2306471" cy="2237281"/>
          </a:xfrm>
          <a:prstGeom prst="rect">
            <a:avLst/>
          </a:prstGeom>
          <a:ln w="57150">
            <a:noFill/>
          </a:ln>
        </p:spPr>
      </p:pic>
      <p:sp>
        <p:nvSpPr>
          <p:cNvPr id="29" name="3 Rectángulo"/>
          <p:cNvSpPr/>
          <p:nvPr/>
        </p:nvSpPr>
        <p:spPr>
          <a:xfrm>
            <a:off x="251520" y="471449"/>
            <a:ext cx="5785304" cy="5786437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5" tIns="32652" rIns="65305" bIns="32652" anchor="ctr"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ES" sz="1286">
              <a:ln w="38100">
                <a:solidFill>
                  <a:schemeClr val="tx1"/>
                </a:solidFill>
              </a:ln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589" y="4996843"/>
            <a:ext cx="771429" cy="771429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672" y="694303"/>
            <a:ext cx="4114286" cy="4114286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814" y="4970030"/>
            <a:ext cx="846161" cy="84616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964" y="3244762"/>
            <a:ext cx="2571429" cy="2571429"/>
          </a:xfrm>
          <a:prstGeom prst="rect">
            <a:avLst/>
          </a:prstGeom>
        </p:spPr>
      </p:pic>
      <p:pic>
        <p:nvPicPr>
          <p:cNvPr id="11" name="Picture 11" descr="http://aulaabierta.arasaac.org/wp-content/uploads/2020/03/logo_ARASAAC_texto_color_fondo_blanc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723" y="6457524"/>
            <a:ext cx="1518224" cy="35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7 CuadroTexto"/>
          <p:cNvSpPr txBox="1">
            <a:spLocks noChangeArrowheads="1"/>
          </p:cNvSpPr>
          <p:nvPr/>
        </p:nvSpPr>
        <p:spPr bwMode="auto">
          <a:xfrm>
            <a:off x="7433623" y="635089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/>
              <a:t>Pictogramas: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225" y="6140006"/>
            <a:ext cx="1087393" cy="1087393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 trans="6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1386" y="6337244"/>
            <a:ext cx="470563" cy="470563"/>
          </a:xfrm>
          <a:prstGeom prst="rect">
            <a:avLst/>
          </a:prstGeom>
        </p:spPr>
      </p:pic>
      <p:sp>
        <p:nvSpPr>
          <p:cNvPr id="16" name="7 CuadroTexto"/>
          <p:cNvSpPr txBox="1">
            <a:spLocks noChangeArrowheads="1"/>
          </p:cNvSpPr>
          <p:nvPr/>
        </p:nvSpPr>
        <p:spPr bwMode="auto">
          <a:xfrm>
            <a:off x="165239" y="650898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 smtClean="0"/>
              <a:t>ALBORADA</a:t>
            </a:r>
            <a:endParaRPr lang="es-ES" altLang="es-ES" sz="786" dirty="0"/>
          </a:p>
        </p:txBody>
      </p:sp>
    </p:spTree>
    <p:extLst>
      <p:ext uri="{BB962C8B-B14F-4D97-AF65-F5344CB8AC3E}">
        <p14:creationId xmlns:p14="http://schemas.microsoft.com/office/powerpoint/2010/main" val="336665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uadroTexto 25">
            <a:extLst>
              <a:ext uri="{FF2B5EF4-FFF2-40B4-BE49-F238E27FC236}">
                <a16:creationId xmlns:a16="http://schemas.microsoft.com/office/drawing/2014/main" id="{8BB8A05A-CE43-142F-7C2A-54D7D16AC099}"/>
              </a:ext>
            </a:extLst>
          </p:cNvPr>
          <p:cNvSpPr txBox="1"/>
          <p:nvPr/>
        </p:nvSpPr>
        <p:spPr>
          <a:xfrm>
            <a:off x="1659715" y="5868686"/>
            <a:ext cx="3086057" cy="312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29" b="1" dirty="0">
                <a:latin typeface="Arial" panose="020B0604020202020204" pitchFamily="34" charset="0"/>
                <a:cs typeface="Arial" panose="020B0604020202020204" pitchFamily="34" charset="0"/>
              </a:rPr>
              <a:t>COMPRO </a:t>
            </a:r>
            <a:r>
              <a:rPr lang="es-ES" sz="1429" b="1" dirty="0" smtClean="0">
                <a:latin typeface="Arial" panose="020B0604020202020204" pitchFamily="34" charset="0"/>
                <a:cs typeface="Arial" panose="020B0604020202020204" pitchFamily="34" charset="0"/>
              </a:rPr>
              <a:t>PLANTAS</a:t>
            </a:r>
            <a:endParaRPr lang="es-ES" sz="142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021" y="807955"/>
            <a:ext cx="2661314" cy="2301834"/>
          </a:xfrm>
          <a:prstGeom prst="rect">
            <a:avLst/>
          </a:prstGeom>
          <a:ln w="57150">
            <a:noFill/>
          </a:ln>
        </p:spPr>
      </p:pic>
      <p:sp>
        <p:nvSpPr>
          <p:cNvPr id="29" name="3 Rectángulo"/>
          <p:cNvSpPr/>
          <p:nvPr/>
        </p:nvSpPr>
        <p:spPr>
          <a:xfrm>
            <a:off x="251520" y="471449"/>
            <a:ext cx="5785304" cy="5786437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5" tIns="32652" rIns="65305" bIns="32652" anchor="ctr"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ES" sz="1286">
              <a:ln w="38100">
                <a:solidFill>
                  <a:schemeClr val="tx1"/>
                </a:solidFill>
              </a:ln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589" y="4996843"/>
            <a:ext cx="771429" cy="771429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230" y="694303"/>
            <a:ext cx="4449170" cy="4114286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814" y="4970030"/>
            <a:ext cx="846161" cy="84616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963" y="3295464"/>
            <a:ext cx="2571429" cy="2571429"/>
          </a:xfrm>
          <a:prstGeom prst="rect">
            <a:avLst/>
          </a:prstGeom>
        </p:spPr>
      </p:pic>
      <p:pic>
        <p:nvPicPr>
          <p:cNvPr id="11" name="Picture 11" descr="http://aulaabierta.arasaac.org/wp-content/uploads/2020/03/logo_ARASAAC_texto_color_fondo_blanc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723" y="6457524"/>
            <a:ext cx="1518224" cy="35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7 CuadroTexto"/>
          <p:cNvSpPr txBox="1">
            <a:spLocks noChangeArrowheads="1"/>
          </p:cNvSpPr>
          <p:nvPr/>
        </p:nvSpPr>
        <p:spPr bwMode="auto">
          <a:xfrm>
            <a:off x="7433623" y="635089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/>
              <a:t>Pictogramas: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225" y="6140006"/>
            <a:ext cx="1087393" cy="1087393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 trans="6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1386" y="6337244"/>
            <a:ext cx="470563" cy="470563"/>
          </a:xfrm>
          <a:prstGeom prst="rect">
            <a:avLst/>
          </a:prstGeom>
        </p:spPr>
      </p:pic>
      <p:sp>
        <p:nvSpPr>
          <p:cNvPr id="16" name="7 CuadroTexto"/>
          <p:cNvSpPr txBox="1">
            <a:spLocks noChangeArrowheads="1"/>
          </p:cNvSpPr>
          <p:nvPr/>
        </p:nvSpPr>
        <p:spPr bwMode="auto">
          <a:xfrm>
            <a:off x="165239" y="650898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 smtClean="0"/>
              <a:t>ALBORADA</a:t>
            </a:r>
            <a:endParaRPr lang="es-ES" altLang="es-ES" sz="786" dirty="0"/>
          </a:p>
        </p:txBody>
      </p:sp>
    </p:spTree>
    <p:extLst>
      <p:ext uri="{BB962C8B-B14F-4D97-AF65-F5344CB8AC3E}">
        <p14:creationId xmlns:p14="http://schemas.microsoft.com/office/powerpoint/2010/main" val="247920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uadroTexto 25">
            <a:extLst>
              <a:ext uri="{FF2B5EF4-FFF2-40B4-BE49-F238E27FC236}">
                <a16:creationId xmlns:a16="http://schemas.microsoft.com/office/drawing/2014/main" id="{8BB8A05A-CE43-142F-7C2A-54D7D16AC099}"/>
              </a:ext>
            </a:extLst>
          </p:cNvPr>
          <p:cNvSpPr txBox="1"/>
          <p:nvPr/>
        </p:nvSpPr>
        <p:spPr>
          <a:xfrm>
            <a:off x="1659715" y="5868686"/>
            <a:ext cx="3086057" cy="312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429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COMPRO ARTÍCULOS</a:t>
            </a:r>
            <a:endParaRPr lang="es-ES" sz="142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40" b="7403"/>
          <a:stretch/>
        </p:blipFill>
        <p:spPr>
          <a:xfrm>
            <a:off x="6439443" y="904722"/>
            <a:ext cx="2306471" cy="2021553"/>
          </a:xfrm>
          <a:prstGeom prst="rect">
            <a:avLst/>
          </a:prstGeom>
          <a:ln w="57150">
            <a:noFill/>
          </a:ln>
        </p:spPr>
      </p:pic>
      <p:sp>
        <p:nvSpPr>
          <p:cNvPr id="29" name="3 Rectángulo"/>
          <p:cNvSpPr/>
          <p:nvPr/>
        </p:nvSpPr>
        <p:spPr>
          <a:xfrm>
            <a:off x="251520" y="471449"/>
            <a:ext cx="5785304" cy="5786437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5" tIns="32652" rIns="65305" bIns="32652" anchor="ctr"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ES" sz="1286">
              <a:ln w="38100">
                <a:solidFill>
                  <a:schemeClr val="tx1"/>
                </a:solidFill>
              </a:ln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672" y="694303"/>
            <a:ext cx="4114286" cy="411428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110" y="3297257"/>
            <a:ext cx="2571429" cy="2571429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589" y="4996843"/>
            <a:ext cx="771429" cy="77142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743" y="4927444"/>
            <a:ext cx="904274" cy="904274"/>
          </a:xfrm>
          <a:prstGeom prst="rect">
            <a:avLst/>
          </a:prstGeom>
        </p:spPr>
      </p:pic>
      <p:pic>
        <p:nvPicPr>
          <p:cNvPr id="11" name="Picture 11" descr="http://aulaabierta.arasaac.org/wp-content/uploads/2020/03/logo_ARASAAC_texto_color_fondo_blanc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723" y="6457524"/>
            <a:ext cx="1518224" cy="35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7 CuadroTexto"/>
          <p:cNvSpPr txBox="1">
            <a:spLocks noChangeArrowheads="1"/>
          </p:cNvSpPr>
          <p:nvPr/>
        </p:nvSpPr>
        <p:spPr bwMode="auto">
          <a:xfrm>
            <a:off x="7433623" y="635089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/>
              <a:t>Pictogramas:</a:t>
            </a: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225" y="6140006"/>
            <a:ext cx="1087393" cy="1087393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 trans="6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1386" y="6337244"/>
            <a:ext cx="470563" cy="470563"/>
          </a:xfrm>
          <a:prstGeom prst="rect">
            <a:avLst/>
          </a:prstGeom>
        </p:spPr>
      </p:pic>
      <p:sp>
        <p:nvSpPr>
          <p:cNvPr id="17" name="7 CuadroTexto"/>
          <p:cNvSpPr txBox="1">
            <a:spLocks noChangeArrowheads="1"/>
          </p:cNvSpPr>
          <p:nvPr/>
        </p:nvSpPr>
        <p:spPr bwMode="auto">
          <a:xfrm>
            <a:off x="165239" y="650898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 smtClean="0"/>
              <a:t>ALBORADA</a:t>
            </a:r>
            <a:endParaRPr lang="es-ES" altLang="es-ES" sz="786" dirty="0"/>
          </a:p>
        </p:txBody>
      </p:sp>
    </p:spTree>
    <p:extLst>
      <p:ext uri="{BB962C8B-B14F-4D97-AF65-F5344CB8AC3E}">
        <p14:creationId xmlns:p14="http://schemas.microsoft.com/office/powerpoint/2010/main" val="386636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uadroTexto 25">
            <a:extLst>
              <a:ext uri="{FF2B5EF4-FFF2-40B4-BE49-F238E27FC236}">
                <a16:creationId xmlns:a16="http://schemas.microsoft.com/office/drawing/2014/main" id="{8BB8A05A-CE43-142F-7C2A-54D7D16AC099}"/>
              </a:ext>
            </a:extLst>
          </p:cNvPr>
          <p:cNvSpPr txBox="1"/>
          <p:nvPr/>
        </p:nvSpPr>
        <p:spPr>
          <a:xfrm>
            <a:off x="1091821" y="5896436"/>
            <a:ext cx="4339988" cy="312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429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COMPRO ALIMENTOS, LIMPIEZA E HIGIENE</a:t>
            </a:r>
            <a:endParaRPr lang="es-ES" sz="142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4" t="7710" r="4268" b="9597"/>
          <a:stretch/>
        </p:blipFill>
        <p:spPr>
          <a:xfrm>
            <a:off x="6272346" y="978803"/>
            <a:ext cx="2640666" cy="1947472"/>
          </a:xfrm>
          <a:prstGeom prst="rect">
            <a:avLst/>
          </a:prstGeom>
          <a:ln w="57150">
            <a:noFill/>
          </a:ln>
        </p:spPr>
      </p:pic>
      <p:sp>
        <p:nvSpPr>
          <p:cNvPr id="29" name="3 Rectángulo"/>
          <p:cNvSpPr/>
          <p:nvPr/>
        </p:nvSpPr>
        <p:spPr>
          <a:xfrm>
            <a:off x="251520" y="471449"/>
            <a:ext cx="5785304" cy="5786437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5" tIns="32652" rIns="65305" bIns="32652" anchor="ctr"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ES" sz="1286">
              <a:ln w="38100">
                <a:solidFill>
                  <a:schemeClr val="tx1"/>
                </a:solidFill>
              </a:ln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672" y="694303"/>
            <a:ext cx="4114286" cy="4114286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6897" y="5012100"/>
            <a:ext cx="771429" cy="771429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964" y="3110158"/>
            <a:ext cx="2571429" cy="2571429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98080" y="4978668"/>
            <a:ext cx="868583" cy="868583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35196" y="5058739"/>
            <a:ext cx="768306" cy="768306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331" y="5017795"/>
            <a:ext cx="905796" cy="905796"/>
          </a:xfrm>
          <a:prstGeom prst="rect">
            <a:avLst/>
          </a:prstGeom>
        </p:spPr>
      </p:pic>
      <p:pic>
        <p:nvPicPr>
          <p:cNvPr id="15" name="Picture 11" descr="http://aulaabierta.arasaac.org/wp-content/uploads/2020/03/logo_ARASAAC_texto_color_fondo_blanco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723" y="6457524"/>
            <a:ext cx="1518224" cy="35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7 CuadroTexto"/>
          <p:cNvSpPr txBox="1">
            <a:spLocks noChangeArrowheads="1"/>
          </p:cNvSpPr>
          <p:nvPr/>
        </p:nvSpPr>
        <p:spPr bwMode="auto">
          <a:xfrm>
            <a:off x="7433623" y="635089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/>
              <a:t>Pictogramas:</a:t>
            </a:r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225" y="6140006"/>
            <a:ext cx="1087393" cy="1087393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Photocopy trans="6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1386" y="6337244"/>
            <a:ext cx="470563" cy="470563"/>
          </a:xfrm>
          <a:prstGeom prst="rect">
            <a:avLst/>
          </a:prstGeom>
        </p:spPr>
      </p:pic>
      <p:sp>
        <p:nvSpPr>
          <p:cNvPr id="20" name="7 CuadroTexto"/>
          <p:cNvSpPr txBox="1">
            <a:spLocks noChangeArrowheads="1"/>
          </p:cNvSpPr>
          <p:nvPr/>
        </p:nvSpPr>
        <p:spPr bwMode="auto">
          <a:xfrm>
            <a:off x="165239" y="6508982"/>
            <a:ext cx="977446" cy="2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786" dirty="0" smtClean="0"/>
              <a:t>ALBORADA</a:t>
            </a:r>
            <a:endParaRPr lang="es-ES" altLang="es-ES" sz="786" dirty="0"/>
          </a:p>
        </p:txBody>
      </p:sp>
    </p:spTree>
    <p:extLst>
      <p:ext uri="{BB962C8B-B14F-4D97-AF65-F5344CB8AC3E}">
        <p14:creationId xmlns:p14="http://schemas.microsoft.com/office/powerpoint/2010/main" val="304086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674</TotalTime>
  <Words>80</Words>
  <Application>Microsoft Office PowerPoint</Application>
  <PresentationFormat>Presentación en pantalla (4:3)</PresentationFormat>
  <Paragraphs>38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Windows</dc:creator>
  <cp:lastModifiedBy>Admin</cp:lastModifiedBy>
  <cp:revision>36</cp:revision>
  <cp:lastPrinted>2025-05-28T12:25:06Z</cp:lastPrinted>
  <dcterms:created xsi:type="dcterms:W3CDTF">2023-06-06T11:13:15Z</dcterms:created>
  <dcterms:modified xsi:type="dcterms:W3CDTF">2025-12-17T12:32:12Z</dcterms:modified>
</cp:coreProperties>
</file>