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7" r:id="rId2"/>
    <p:sldId id="266" r:id="rId3"/>
    <p:sldId id="265" r:id="rId4"/>
    <p:sldId id="258" r:id="rId5"/>
    <p:sldId id="263" r:id="rId6"/>
    <p:sldId id="260" r:id="rId7"/>
    <p:sldId id="261" r:id="rId8"/>
    <p:sldId id="262" r:id="rId9"/>
    <p:sldId id="259" r:id="rId10"/>
    <p:sldId id="264" r:id="rId11"/>
  </p:sldIdLst>
  <p:sldSz cx="9906000" cy="6858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B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A3D608-BBE2-4913-B81D-4BE98DF322DF}" v="17" dt="2026-02-02T22:10:30.2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492" y="4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Nascimento" userId="7dbda327-7671-4261-b91b-f8a8c9a2d0f5" providerId="ADAL" clId="{1104EA30-143A-403E-B94F-30B79430530A}"/>
    <pc:docChg chg="custSel modSld">
      <pc:chgData name="Maria Nascimento" userId="7dbda327-7671-4261-b91b-f8a8c9a2d0f5" providerId="ADAL" clId="{1104EA30-143A-403E-B94F-30B79430530A}" dt="2026-02-02T22:11:25.694" v="63" actId="20577"/>
      <pc:docMkLst>
        <pc:docMk/>
      </pc:docMkLst>
      <pc:sldChg chg="modSp mod">
        <pc:chgData name="Maria Nascimento" userId="7dbda327-7671-4261-b91b-f8a8c9a2d0f5" providerId="ADAL" clId="{1104EA30-143A-403E-B94F-30B79430530A}" dt="2026-02-02T22:11:25.694" v="63" actId="20577"/>
        <pc:sldMkLst>
          <pc:docMk/>
          <pc:sldMk cId="2105006281" sldId="257"/>
        </pc:sldMkLst>
        <pc:spChg chg="mod">
          <ac:chgData name="Maria Nascimento" userId="7dbda327-7671-4261-b91b-f8a8c9a2d0f5" providerId="ADAL" clId="{1104EA30-143A-403E-B94F-30B79430530A}" dt="2026-02-02T22:11:22.895" v="62" actId="20577"/>
          <ac:spMkLst>
            <pc:docMk/>
            <pc:sldMk cId="2105006281" sldId="257"/>
            <ac:spMk id="21" creationId="{E6336813-8E50-032B-B6C8-EE58A301E79C}"/>
          </ac:spMkLst>
        </pc:spChg>
        <pc:spChg chg="mod">
          <ac:chgData name="Maria Nascimento" userId="7dbda327-7671-4261-b91b-f8a8c9a2d0f5" providerId="ADAL" clId="{1104EA30-143A-403E-B94F-30B79430530A}" dt="2026-02-02T22:11:25.694" v="63" actId="20577"/>
          <ac:spMkLst>
            <pc:docMk/>
            <pc:sldMk cId="2105006281" sldId="257"/>
            <ac:spMk id="25" creationId="{351DD9BB-4FE0-5BC7-A94F-A015D629FD0B}"/>
          </ac:spMkLst>
        </pc:spChg>
        <pc:spChg chg="mod">
          <ac:chgData name="Maria Nascimento" userId="7dbda327-7671-4261-b91b-f8a8c9a2d0f5" providerId="ADAL" clId="{1104EA30-143A-403E-B94F-30B79430530A}" dt="2026-02-02T22:04:03.182" v="6" actId="14100"/>
          <ac:spMkLst>
            <pc:docMk/>
            <pc:sldMk cId="2105006281" sldId="257"/>
            <ac:spMk id="49" creationId="{5C3376C4-DD56-CA7B-95FA-A4FF960145B9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4:35.537" v="13"/>
        <pc:sldMkLst>
          <pc:docMk/>
          <pc:sldMk cId="633137888" sldId="258"/>
        </pc:sldMkLst>
        <pc:spChg chg="del">
          <ac:chgData name="Maria Nascimento" userId="7dbda327-7671-4261-b91b-f8a8c9a2d0f5" providerId="ADAL" clId="{1104EA30-143A-403E-B94F-30B79430530A}" dt="2026-02-02T22:04:34.770" v="12" actId="478"/>
          <ac:spMkLst>
            <pc:docMk/>
            <pc:sldMk cId="633137888" sldId="258"/>
            <ac:spMk id="49" creationId="{907C7462-5CAB-9567-9A15-EC8E2B2AC50C}"/>
          </ac:spMkLst>
        </pc:spChg>
        <pc:spChg chg="add mod">
          <ac:chgData name="Maria Nascimento" userId="7dbda327-7671-4261-b91b-f8a8c9a2d0f5" providerId="ADAL" clId="{1104EA30-143A-403E-B94F-30B79430530A}" dt="2026-02-02T22:04:29.109" v="11"/>
          <ac:spMkLst>
            <pc:docMk/>
            <pc:sldMk cId="633137888" sldId="258"/>
            <ac:spMk id="103" creationId="{DE50833B-BF43-A55B-1D32-D49CD4F264EA}"/>
          </ac:spMkLst>
        </pc:spChg>
        <pc:spChg chg="add mod">
          <ac:chgData name="Maria Nascimento" userId="7dbda327-7671-4261-b91b-f8a8c9a2d0f5" providerId="ADAL" clId="{1104EA30-143A-403E-B94F-30B79430530A}" dt="2026-02-02T22:04:35.537" v="13"/>
          <ac:spMkLst>
            <pc:docMk/>
            <pc:sldMk cId="633137888" sldId="258"/>
            <ac:spMk id="104" creationId="{539D06D0-9614-0DE9-3F5C-8AD5D85DBF9D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9:57.965" v="57" actId="20577"/>
        <pc:sldMkLst>
          <pc:docMk/>
          <pc:sldMk cId="3328885009" sldId="259"/>
        </pc:sldMkLst>
        <pc:spChg chg="add mod">
          <ac:chgData name="Maria Nascimento" userId="7dbda327-7671-4261-b91b-f8a8c9a2d0f5" providerId="ADAL" clId="{1104EA30-143A-403E-B94F-30B79430530A}" dt="2026-02-02T22:05:10.533" v="23"/>
          <ac:spMkLst>
            <pc:docMk/>
            <pc:sldMk cId="3328885009" sldId="259"/>
            <ac:spMk id="2" creationId="{E5C7819D-53F7-DC66-5283-EF28F4BF5FC4}"/>
          </ac:spMkLst>
        </pc:spChg>
        <pc:spChg chg="mod">
          <ac:chgData name="Maria Nascimento" userId="7dbda327-7671-4261-b91b-f8a8c9a2d0f5" providerId="ADAL" clId="{1104EA30-143A-403E-B94F-30B79430530A}" dt="2026-02-02T22:09:57.965" v="57" actId="20577"/>
          <ac:spMkLst>
            <pc:docMk/>
            <pc:sldMk cId="3328885009" sldId="259"/>
            <ac:spMk id="25" creationId="{3CA7601E-8309-DFB7-BA49-054D3D3AA5A6}"/>
          </ac:spMkLst>
        </pc:spChg>
        <pc:spChg chg="mod">
          <ac:chgData name="Maria Nascimento" userId="7dbda327-7671-4261-b91b-f8a8c9a2d0f5" providerId="ADAL" clId="{1104EA30-143A-403E-B94F-30B79430530A}" dt="2026-02-02T22:08:35.638" v="39" actId="20577"/>
          <ac:spMkLst>
            <pc:docMk/>
            <pc:sldMk cId="3328885009" sldId="259"/>
            <ac:spMk id="32" creationId="{83083343-8EFF-B3E7-B6D6-1CCAAE456AED}"/>
          </ac:spMkLst>
        </pc:spChg>
        <pc:spChg chg="del">
          <ac:chgData name="Maria Nascimento" userId="7dbda327-7671-4261-b91b-f8a8c9a2d0f5" providerId="ADAL" clId="{1104EA30-143A-403E-B94F-30B79430530A}" dt="2026-02-02T22:05:09.750" v="22" actId="478"/>
          <ac:spMkLst>
            <pc:docMk/>
            <pc:sldMk cId="3328885009" sldId="259"/>
            <ac:spMk id="49" creationId="{6B3F883E-83C1-568D-E292-01966878798E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4:53.169" v="17"/>
        <pc:sldMkLst>
          <pc:docMk/>
          <pc:sldMk cId="499592942" sldId="260"/>
        </pc:sldMkLst>
        <pc:spChg chg="del">
          <ac:chgData name="Maria Nascimento" userId="7dbda327-7671-4261-b91b-f8a8c9a2d0f5" providerId="ADAL" clId="{1104EA30-143A-403E-B94F-30B79430530A}" dt="2026-02-02T22:04:52.221" v="16" actId="478"/>
          <ac:spMkLst>
            <pc:docMk/>
            <pc:sldMk cId="499592942" sldId="260"/>
            <ac:spMk id="49" creationId="{4F9432FF-2B78-DA1C-F2FC-2DF1621FD6AF}"/>
          </ac:spMkLst>
        </pc:spChg>
        <pc:spChg chg="add mod">
          <ac:chgData name="Maria Nascimento" userId="7dbda327-7671-4261-b91b-f8a8c9a2d0f5" providerId="ADAL" clId="{1104EA30-143A-403E-B94F-30B79430530A}" dt="2026-02-02T22:04:53.169" v="17"/>
          <ac:spMkLst>
            <pc:docMk/>
            <pc:sldMk cId="499592942" sldId="260"/>
            <ac:spMk id="66" creationId="{34DB789E-3EF6-303C-B7D1-18FB074FD5B1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10:33.393" v="59" actId="20577"/>
        <pc:sldMkLst>
          <pc:docMk/>
          <pc:sldMk cId="4008595150" sldId="261"/>
        </pc:sldMkLst>
        <pc:spChg chg="add mod">
          <ac:chgData name="Maria Nascimento" userId="7dbda327-7671-4261-b91b-f8a8c9a2d0f5" providerId="ADAL" clId="{1104EA30-143A-403E-B94F-30B79430530A}" dt="2026-02-02T22:04:58.761" v="19"/>
          <ac:spMkLst>
            <pc:docMk/>
            <pc:sldMk cId="4008595150" sldId="261"/>
            <ac:spMk id="2" creationId="{85575D82-56E2-655F-05F6-C54D7EA85D53}"/>
          </ac:spMkLst>
        </pc:spChg>
        <pc:spChg chg="mod">
          <ac:chgData name="Maria Nascimento" userId="7dbda327-7671-4261-b91b-f8a8c9a2d0f5" providerId="ADAL" clId="{1104EA30-143A-403E-B94F-30B79430530A}" dt="2026-02-02T22:10:33.393" v="59" actId="20577"/>
          <ac:spMkLst>
            <pc:docMk/>
            <pc:sldMk cId="4008595150" sldId="261"/>
            <ac:spMk id="25" creationId="{F4F57888-554D-CC22-8F77-2AFDC944B5E5}"/>
          </ac:spMkLst>
        </pc:spChg>
        <pc:spChg chg="mod">
          <ac:chgData name="Maria Nascimento" userId="7dbda327-7671-4261-b91b-f8a8c9a2d0f5" providerId="ADAL" clId="{1104EA30-143A-403E-B94F-30B79430530A}" dt="2026-02-02T22:06:55.165" v="28" actId="20577"/>
          <ac:spMkLst>
            <pc:docMk/>
            <pc:sldMk cId="4008595150" sldId="261"/>
            <ac:spMk id="44" creationId="{23CEE10C-4A0C-BF1D-3271-201AAFF0B34F}"/>
          </ac:spMkLst>
        </pc:spChg>
        <pc:spChg chg="del">
          <ac:chgData name="Maria Nascimento" userId="7dbda327-7671-4261-b91b-f8a8c9a2d0f5" providerId="ADAL" clId="{1104EA30-143A-403E-B94F-30B79430530A}" dt="2026-02-02T22:04:57.935" v="18" actId="478"/>
          <ac:spMkLst>
            <pc:docMk/>
            <pc:sldMk cId="4008595150" sldId="261"/>
            <ac:spMk id="49" creationId="{DC0638A0-CB02-0D64-2D01-CC2A72296077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7:41.254" v="34" actId="5793"/>
        <pc:sldMkLst>
          <pc:docMk/>
          <pc:sldMk cId="2266194084" sldId="262"/>
        </pc:sldMkLst>
        <pc:spChg chg="add mod">
          <ac:chgData name="Maria Nascimento" userId="7dbda327-7671-4261-b91b-f8a8c9a2d0f5" providerId="ADAL" clId="{1104EA30-143A-403E-B94F-30B79430530A}" dt="2026-02-02T22:05:04.633" v="21"/>
          <ac:spMkLst>
            <pc:docMk/>
            <pc:sldMk cId="2266194084" sldId="262"/>
            <ac:spMk id="2" creationId="{A919FCC1-25D3-59A5-0B25-E3A376D1A90B}"/>
          </ac:spMkLst>
        </pc:spChg>
        <pc:spChg chg="mod">
          <ac:chgData name="Maria Nascimento" userId="7dbda327-7671-4261-b91b-f8a8c9a2d0f5" providerId="ADAL" clId="{1104EA30-143A-403E-B94F-30B79430530A}" dt="2026-02-02T22:07:41.254" v="34" actId="5793"/>
          <ac:spMkLst>
            <pc:docMk/>
            <pc:sldMk cId="2266194084" sldId="262"/>
            <ac:spMk id="3" creationId="{9E4C4EC5-3CAA-B716-87D6-E7B8FE085165}"/>
          </ac:spMkLst>
        </pc:spChg>
        <pc:spChg chg="mod">
          <ac:chgData name="Maria Nascimento" userId="7dbda327-7671-4261-b91b-f8a8c9a2d0f5" providerId="ADAL" clId="{1104EA30-143A-403E-B94F-30B79430530A}" dt="2026-02-02T22:07:28.664" v="32" actId="20577"/>
          <ac:spMkLst>
            <pc:docMk/>
            <pc:sldMk cId="2266194084" sldId="262"/>
            <ac:spMk id="40" creationId="{2C4C10A5-5D47-1E19-855A-5E9E8D54B958}"/>
          </ac:spMkLst>
        </pc:spChg>
        <pc:spChg chg="mod">
          <ac:chgData name="Maria Nascimento" userId="7dbda327-7671-4261-b91b-f8a8c9a2d0f5" providerId="ADAL" clId="{1104EA30-143A-403E-B94F-30B79430530A}" dt="2026-02-02T22:07:23.545" v="31" actId="20577"/>
          <ac:spMkLst>
            <pc:docMk/>
            <pc:sldMk cId="2266194084" sldId="262"/>
            <ac:spMk id="44" creationId="{FD896BD4-8B0E-D0D4-3749-47EEF0EC7386}"/>
          </ac:spMkLst>
        </pc:spChg>
        <pc:spChg chg="del">
          <ac:chgData name="Maria Nascimento" userId="7dbda327-7671-4261-b91b-f8a8c9a2d0f5" providerId="ADAL" clId="{1104EA30-143A-403E-B94F-30B79430530A}" dt="2026-02-02T22:05:03.818" v="20" actId="478"/>
          <ac:spMkLst>
            <pc:docMk/>
            <pc:sldMk cId="2266194084" sldId="262"/>
            <ac:spMk id="49" creationId="{AC15FE94-E8DD-73C4-6CD9-F4060DDA805C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4:41.574" v="15"/>
        <pc:sldMkLst>
          <pc:docMk/>
          <pc:sldMk cId="1241314831" sldId="263"/>
        </pc:sldMkLst>
        <pc:spChg chg="del">
          <ac:chgData name="Maria Nascimento" userId="7dbda327-7671-4261-b91b-f8a8c9a2d0f5" providerId="ADAL" clId="{1104EA30-143A-403E-B94F-30B79430530A}" dt="2026-02-02T22:04:40.379" v="14" actId="478"/>
          <ac:spMkLst>
            <pc:docMk/>
            <pc:sldMk cId="1241314831" sldId="263"/>
            <ac:spMk id="49" creationId="{916F9D31-8035-0765-C9E1-5CD69BA83DD5}"/>
          </ac:spMkLst>
        </pc:spChg>
        <pc:spChg chg="add mod">
          <ac:chgData name="Maria Nascimento" userId="7dbda327-7671-4261-b91b-f8a8c9a2d0f5" providerId="ADAL" clId="{1104EA30-143A-403E-B94F-30B79430530A}" dt="2026-02-02T22:04:41.574" v="15"/>
          <ac:spMkLst>
            <pc:docMk/>
            <pc:sldMk cId="1241314831" sldId="263"/>
            <ac:spMk id="62" creationId="{7485EF76-78FD-AE86-6503-FED2356C5CA5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9:28.165" v="55" actId="20577"/>
        <pc:sldMkLst>
          <pc:docMk/>
          <pc:sldMk cId="2334428923" sldId="264"/>
        </pc:sldMkLst>
        <pc:spChg chg="add mod">
          <ac:chgData name="Maria Nascimento" userId="7dbda327-7671-4261-b91b-f8a8c9a2d0f5" providerId="ADAL" clId="{1104EA30-143A-403E-B94F-30B79430530A}" dt="2026-02-02T22:05:18.239" v="26" actId="1035"/>
          <ac:spMkLst>
            <pc:docMk/>
            <pc:sldMk cId="2334428923" sldId="264"/>
            <ac:spMk id="2" creationId="{B020158E-B62B-25D2-3AEA-784737351483}"/>
          </ac:spMkLst>
        </pc:spChg>
        <pc:spChg chg="mod">
          <ac:chgData name="Maria Nascimento" userId="7dbda327-7671-4261-b91b-f8a8c9a2d0f5" providerId="ADAL" clId="{1104EA30-143A-403E-B94F-30B79430530A}" dt="2026-02-02T22:09:22.958" v="47" actId="20577"/>
          <ac:spMkLst>
            <pc:docMk/>
            <pc:sldMk cId="2334428923" sldId="264"/>
            <ac:spMk id="10" creationId="{7890C9B1-75EA-2434-59D1-B73F4CD2498F}"/>
          </ac:spMkLst>
        </pc:spChg>
        <pc:spChg chg="mod">
          <ac:chgData name="Maria Nascimento" userId="7dbda327-7671-4261-b91b-f8a8c9a2d0f5" providerId="ADAL" clId="{1104EA30-143A-403E-B94F-30B79430530A}" dt="2026-02-02T22:09:28.165" v="55" actId="20577"/>
          <ac:spMkLst>
            <pc:docMk/>
            <pc:sldMk cId="2334428923" sldId="264"/>
            <ac:spMk id="23" creationId="{86D693DC-B58F-AF2E-9E34-B36F80A5E79A}"/>
          </ac:spMkLst>
        </pc:spChg>
        <pc:spChg chg="del">
          <ac:chgData name="Maria Nascimento" userId="7dbda327-7671-4261-b91b-f8a8c9a2d0f5" providerId="ADAL" clId="{1104EA30-143A-403E-B94F-30B79430530A}" dt="2026-02-02T22:05:15.263" v="24" actId="478"/>
          <ac:spMkLst>
            <pc:docMk/>
            <pc:sldMk cId="2334428923" sldId="264"/>
            <ac:spMk id="49" creationId="{12C13BBF-5CB3-06F8-C5D3-665E63F22E8A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4:22.938" v="10"/>
        <pc:sldMkLst>
          <pc:docMk/>
          <pc:sldMk cId="1232895575" sldId="265"/>
        </pc:sldMkLst>
        <pc:spChg chg="del">
          <ac:chgData name="Maria Nascimento" userId="7dbda327-7671-4261-b91b-f8a8c9a2d0f5" providerId="ADAL" clId="{1104EA30-143A-403E-B94F-30B79430530A}" dt="2026-02-02T22:04:21.660" v="9" actId="478"/>
          <ac:spMkLst>
            <pc:docMk/>
            <pc:sldMk cId="1232895575" sldId="265"/>
            <ac:spMk id="49" creationId="{2B323844-0AFC-2B92-F7FF-A260B0F3562B}"/>
          </ac:spMkLst>
        </pc:spChg>
        <pc:spChg chg="add mod">
          <ac:chgData name="Maria Nascimento" userId="7dbda327-7671-4261-b91b-f8a8c9a2d0f5" providerId="ADAL" clId="{1104EA30-143A-403E-B94F-30B79430530A}" dt="2026-02-02T22:04:22.938" v="10"/>
          <ac:spMkLst>
            <pc:docMk/>
            <pc:sldMk cId="1232895575" sldId="265"/>
            <ac:spMk id="97" creationId="{17C2ACB1-F93A-5079-A414-41F4458C0C67}"/>
          </ac:spMkLst>
        </pc:spChg>
      </pc:sldChg>
      <pc:sldChg chg="addSp delSp modSp mod">
        <pc:chgData name="Maria Nascimento" userId="7dbda327-7671-4261-b91b-f8a8c9a2d0f5" providerId="ADAL" clId="{1104EA30-143A-403E-B94F-30B79430530A}" dt="2026-02-02T22:04:16.205" v="8"/>
        <pc:sldMkLst>
          <pc:docMk/>
          <pc:sldMk cId="3699109719" sldId="266"/>
        </pc:sldMkLst>
        <pc:spChg chg="add mod">
          <ac:chgData name="Maria Nascimento" userId="7dbda327-7671-4261-b91b-f8a8c9a2d0f5" providerId="ADAL" clId="{1104EA30-143A-403E-B94F-30B79430530A}" dt="2026-02-02T22:04:16.205" v="8"/>
          <ac:spMkLst>
            <pc:docMk/>
            <pc:sldMk cId="3699109719" sldId="266"/>
            <ac:spMk id="2" creationId="{B45EC4F8-89B1-0194-AEA1-E3B303855D9A}"/>
          </ac:spMkLst>
        </pc:spChg>
        <pc:spChg chg="del">
          <ac:chgData name="Maria Nascimento" userId="7dbda327-7671-4261-b91b-f8a8c9a2d0f5" providerId="ADAL" clId="{1104EA30-143A-403E-B94F-30B79430530A}" dt="2026-02-02T22:04:14.548" v="7" actId="478"/>
          <ac:spMkLst>
            <pc:docMk/>
            <pc:sldMk cId="3699109719" sldId="266"/>
            <ac:spMk id="24" creationId="{06AAFAA3-FA61-59E2-B748-19758D7ABB2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204F8CE2-5D89-4217-9C06-30B0B0388513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003300" y="1252538"/>
            <a:ext cx="48815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E79948C9-434B-472A-9DA8-A8309D61FFF1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55195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B4353-0868-3110-A577-EB00B58D0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1239A45-B656-67C8-9CE0-205F4F50C4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388BB1A-BBD9-22D6-441F-A37EF1FD4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0F69AE8-01A8-7338-B733-45C1D9CB33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948C9-434B-472A-9DA8-A8309D61FFF1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744472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9948C9-434B-472A-9DA8-A8309D61FFF1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00311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7926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94749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930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37178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072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73954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24069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4501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28756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70449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120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222F54-8D05-482F-977B-50585B802147}" type="datetimeFigureOut">
              <a:rPr lang="es-ES" smtClean="0"/>
              <a:t>02/02/2026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5A819C4-C408-4892-9330-2B35AE3669B0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927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hyperlink" Target="http://arasaac.org/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arasaac.org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hyperlink" Target="http://arasaac.org/" TargetMode="External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arasaac.org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http://arasaac.org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arasaac.org/" TargetMode="External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hyperlink" Target="http://arasaac.org/" TargetMode="External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A9584A7-1528-A92F-1F19-66CBF9C53107}"/>
              </a:ext>
            </a:extLst>
          </p:cNvPr>
          <p:cNvSpPr txBox="1"/>
          <p:nvPr/>
        </p:nvSpPr>
        <p:spPr>
          <a:xfrm>
            <a:off x="239570" y="3562023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Numa frutaria há uma caixa com 60 kg de maçãs. De manhã venderam-se 37 kg e à tarde 16 kg. Quantos kg tem a caixa agora?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576AA5F-C8E8-B998-C721-D9720D84CB4B}"/>
              </a:ext>
            </a:extLst>
          </p:cNvPr>
          <p:cNvSpPr/>
          <p:nvPr/>
        </p:nvSpPr>
        <p:spPr>
          <a:xfrm>
            <a:off x="725605" y="4245211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F329247-D7EF-43A9-6346-04C524F9951E}"/>
              </a:ext>
            </a:extLst>
          </p:cNvPr>
          <p:cNvSpPr txBox="1"/>
          <p:nvPr/>
        </p:nvSpPr>
        <p:spPr>
          <a:xfrm>
            <a:off x="821443" y="4245211"/>
            <a:ext cx="145424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____________</a:t>
            </a:r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0A202300-8A33-FEFF-BC6D-6C50112E4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26" y="4891542"/>
            <a:ext cx="1074678" cy="1074678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D8205769-4BCB-3F07-7EB0-B8F4C589EBB4}"/>
              </a:ext>
            </a:extLst>
          </p:cNvPr>
          <p:cNvSpPr/>
          <p:nvPr/>
        </p:nvSpPr>
        <p:spPr>
          <a:xfrm>
            <a:off x="3391911" y="4245211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105DCD3-EC53-5E1F-1DA5-AABE4609866D}"/>
              </a:ext>
            </a:extLst>
          </p:cNvPr>
          <p:cNvSpPr txBox="1"/>
          <p:nvPr/>
        </p:nvSpPr>
        <p:spPr>
          <a:xfrm>
            <a:off x="3540650" y="4245211"/>
            <a:ext cx="1348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592A1A06-692E-3A66-DDB7-02928A13C3F9}"/>
              </a:ext>
            </a:extLst>
          </p:cNvPr>
          <p:cNvSpPr/>
          <p:nvPr/>
        </p:nvSpPr>
        <p:spPr>
          <a:xfrm>
            <a:off x="2392514" y="494424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7" name="Imagen 16" descr="Logotipo&#10;&#10;El contenido generado por IA puede ser incorrecto.">
            <a:extLst>
              <a:ext uri="{FF2B5EF4-FFF2-40B4-BE49-F238E27FC236}">
                <a16:creationId xmlns:a16="http://schemas.microsoft.com/office/drawing/2014/main" id="{87154D92-8704-902D-C7F6-ECBE18F1E9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976601" y="4792615"/>
            <a:ext cx="691809" cy="691809"/>
          </a:xfrm>
          <a:prstGeom prst="rect">
            <a:avLst/>
          </a:prstGeom>
        </p:spPr>
      </p:pic>
      <p:pic>
        <p:nvPicPr>
          <p:cNvPr id="19" name="Imagen 18" descr="Logotipo&#10;&#10;El contenido generado por IA puede ser incorrecto.">
            <a:extLst>
              <a:ext uri="{FF2B5EF4-FFF2-40B4-BE49-F238E27FC236}">
                <a16:creationId xmlns:a16="http://schemas.microsoft.com/office/drawing/2014/main" id="{9883E16C-5983-89BC-CC8C-D18A33CF4E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264478" y="4998137"/>
            <a:ext cx="584776" cy="584776"/>
          </a:xfrm>
          <a:prstGeom prst="rect">
            <a:avLst/>
          </a:prstGeom>
        </p:spPr>
      </p:pic>
      <p:pic>
        <p:nvPicPr>
          <p:cNvPr id="20" name="Imagen 19" descr="Logotipo&#10;&#10;El contenido generado por IA puede ser incorrecto.">
            <a:extLst>
              <a:ext uri="{FF2B5EF4-FFF2-40B4-BE49-F238E27FC236}">
                <a16:creationId xmlns:a16="http://schemas.microsoft.com/office/drawing/2014/main" id="{FF191C30-E2D9-FC81-F410-3B2F643ABE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558936" y="4881977"/>
            <a:ext cx="584776" cy="58477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E6336813-8E50-032B-B6C8-EE58A301E79C}"/>
              </a:ext>
            </a:extLst>
          </p:cNvPr>
          <p:cNvSpPr txBox="1"/>
          <p:nvPr/>
        </p:nvSpPr>
        <p:spPr>
          <a:xfrm>
            <a:off x="2368565" y="4586122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046E88B3-D473-63DD-2F88-8D92E1F4D091}"/>
              </a:ext>
            </a:extLst>
          </p:cNvPr>
          <p:cNvSpPr/>
          <p:nvPr/>
        </p:nvSpPr>
        <p:spPr>
          <a:xfrm>
            <a:off x="6058217" y="4245211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C6AFAB76-92BC-5647-55E9-E24214F0DA80}"/>
              </a:ext>
            </a:extLst>
          </p:cNvPr>
          <p:cNvSpPr txBox="1"/>
          <p:nvPr/>
        </p:nvSpPr>
        <p:spPr>
          <a:xfrm>
            <a:off x="6206956" y="4245211"/>
            <a:ext cx="1348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dirty="0"/>
              <a:t>___________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6D15A9D3-281B-7872-0222-7C19C77367A1}"/>
              </a:ext>
            </a:extLst>
          </p:cNvPr>
          <p:cNvSpPr/>
          <p:nvPr/>
        </p:nvSpPr>
        <p:spPr>
          <a:xfrm>
            <a:off x="5058820" y="494424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51DD9BB-4FE0-5BC7-A94F-A015D629FD0B}"/>
              </a:ext>
            </a:extLst>
          </p:cNvPr>
          <p:cNvSpPr txBox="1"/>
          <p:nvPr/>
        </p:nvSpPr>
        <p:spPr>
          <a:xfrm>
            <a:off x="5034871" y="4586122"/>
            <a:ext cx="10233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DB9EB2FA-D266-A2E5-3F7B-9DC9E573A6C4}"/>
              </a:ext>
            </a:extLst>
          </p:cNvPr>
          <p:cNvSpPr/>
          <p:nvPr/>
        </p:nvSpPr>
        <p:spPr>
          <a:xfrm>
            <a:off x="7704137" y="4944249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B82EF91-96E2-0AA3-EC2B-4DAB34D931F3}"/>
              </a:ext>
            </a:extLst>
          </p:cNvPr>
          <p:cNvSpPr txBox="1"/>
          <p:nvPr/>
        </p:nvSpPr>
        <p:spPr>
          <a:xfrm>
            <a:off x="8135359" y="4603144"/>
            <a:ext cx="15600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/>
              <a:t>SOLUÇÃO:
_____________
_____________</a:t>
            </a:r>
            <a:endParaRPr lang="es-ES" dirty="0"/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5C3376C4-DD56-CA7B-95FA-A4FF960145B9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5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  <p:pic>
        <p:nvPicPr>
          <p:cNvPr id="53" name="Imagen 52" descr="Forma&#10;&#10;El contenido generado por IA puede ser incorrecto.">
            <a:extLst>
              <a:ext uri="{FF2B5EF4-FFF2-40B4-BE49-F238E27FC236}">
                <a16:creationId xmlns:a16="http://schemas.microsoft.com/office/drawing/2014/main" id="{95B674F6-09F4-9962-4523-E88405BF4BA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762" y="4028504"/>
            <a:ext cx="628988" cy="628988"/>
          </a:xfrm>
          <a:prstGeom prst="rect">
            <a:avLst/>
          </a:prstGeom>
        </p:spPr>
      </p:pic>
      <p:pic>
        <p:nvPicPr>
          <p:cNvPr id="54" name="Imagen 53" descr="Forma&#10;&#10;El contenido generado por IA puede ser incorrecto.">
            <a:extLst>
              <a:ext uri="{FF2B5EF4-FFF2-40B4-BE49-F238E27FC236}">
                <a16:creationId xmlns:a16="http://schemas.microsoft.com/office/drawing/2014/main" id="{439590BD-C217-6939-6099-457802936E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953" y="4028504"/>
            <a:ext cx="628988" cy="628988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468068CA-CAA9-B2A6-4AAE-7B63B8B2462F}"/>
              </a:ext>
            </a:extLst>
          </p:cNvPr>
          <p:cNvSpPr txBox="1">
            <a:spLocks/>
          </p:cNvSpPr>
          <p:nvPr/>
        </p:nvSpPr>
        <p:spPr>
          <a:xfrm>
            <a:off x="0" y="457985"/>
            <a:ext cx="9906000" cy="404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500" dirty="0"/>
              <a:t>PROBLEMAS DE DUAS OPERAÇÕES. TIPO: DUAS AÇÕES SUCESSIVAS
Estratégia de aprendizagem</a:t>
            </a:r>
            <a:endParaRPr lang="es-ES" sz="2400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3B1A6B0-AE2D-E933-6F82-0C3A8949DAA1}"/>
              </a:ext>
            </a:extLst>
          </p:cNvPr>
          <p:cNvSpPr txBox="1"/>
          <p:nvPr/>
        </p:nvSpPr>
        <p:spPr>
          <a:xfrm>
            <a:off x="239570" y="1156684"/>
            <a:ext cx="95087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>
                <a:latin typeface="+mj-lt"/>
                <a:ea typeface="Amiri" panose="00000500000000000000" pitchFamily="2" charset="-78"/>
                <a:cs typeface="Amiri" panose="00000500000000000000" pitchFamily="2" charset="-78"/>
              </a:rPr>
              <a:t>Estes problemas de duas operações são do tipo duas ações sucessivas, ou seja, problemas em que um evento ocorre primeiro e depois ocorre outro diferente. 
Este material procura ajudar os alunos a identificar e separar cada uma das ações para que, desta forma, possam alcançar o seguinte: 
1. Escolha os dados necessários para cada operação.
2. Distinguir qual a operação que deve ser realizada em primeiro lugar e em segundo lugar.  
Para tal, é proposta a seguinte estrutura:</a:t>
            </a:r>
            <a:endParaRPr lang="es-ES" dirty="0">
              <a:latin typeface="+mj-lt"/>
              <a:ea typeface="Amiri" panose="00000500000000000000" pitchFamily="2" charset="-78"/>
              <a:cs typeface="Amiri" panose="00000500000000000000" pitchFamily="2" charset="-78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E4405C4-2023-53C0-66E6-EA985B061026}"/>
              </a:ext>
            </a:extLst>
          </p:cNvPr>
          <p:cNvSpPr/>
          <p:nvPr/>
        </p:nvSpPr>
        <p:spPr>
          <a:xfrm>
            <a:off x="152735" y="3562023"/>
            <a:ext cx="9595566" cy="2837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500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478E3-7652-99EB-AD10-624E4B56E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79362F04-06B5-32D4-BF04-4A0C0FF55D07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A30107A7-DE44-CA1C-B725-759B3C37129C}"/>
              </a:ext>
            </a:extLst>
          </p:cNvPr>
          <p:cNvSpPr txBox="1"/>
          <p:nvPr/>
        </p:nvSpPr>
        <p:spPr>
          <a:xfrm>
            <a:off x="155217" y="763998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O Roberto comprou uns patins por 45€ e um capacete por 32€. Pagou com 100€. </a:t>
            </a:r>
          </a:p>
          <a:p>
            <a:r>
              <a:rPr lang="pt-PT" sz="1600" dirty="0"/>
              <a:t>Quanto recebeu de troco?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3755BF7-3DA4-11F1-D3A3-39035E6C258E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9F7C18D-9907-94C9-1C20-CB5399966AC6}"/>
              </a:ext>
            </a:extLst>
          </p:cNvPr>
          <p:cNvSpPr txBox="1"/>
          <p:nvPr/>
        </p:nvSpPr>
        <p:spPr>
          <a:xfrm>
            <a:off x="589487" y="1447186"/>
            <a:ext cx="174945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Patins</a:t>
            </a:r>
            <a:r>
              <a:rPr lang="es-ES" sz="1600" dirty="0">
                <a:solidFill>
                  <a:srgbClr val="00B050"/>
                </a:solidFill>
              </a:rPr>
              <a:t> e capacete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850163ED-AA88-A25C-0445-235DAB9B33B5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890C9B1-75EA-2434-59D1-B73F4CD2498F}"/>
              </a:ext>
            </a:extLst>
          </p:cNvPr>
          <p:cNvSpPr txBox="1"/>
          <p:nvPr/>
        </p:nvSpPr>
        <p:spPr>
          <a:xfrm>
            <a:off x="3458830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Adicionar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7821E104-C1D8-9EF1-2D9F-02DDC1037905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81BFD1D-557A-382C-9703-4E1C782F86AB}"/>
              </a:ext>
            </a:extLst>
          </p:cNvPr>
          <p:cNvSpPr txBox="1"/>
          <p:nvPr/>
        </p:nvSpPr>
        <p:spPr>
          <a:xfrm>
            <a:off x="2284212" y="1788097"/>
            <a:ext cx="102334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sz="1600" dirty="0">
              <a:solidFill>
                <a:srgbClr val="00B050"/>
              </a:solidFill>
            </a:endParaRPr>
          </a:p>
          <a:p>
            <a:pPr algn="ctr"/>
            <a:endParaRPr lang="es-ES" sz="1600" dirty="0">
              <a:solidFill>
                <a:srgbClr val="00B050"/>
              </a:solidFill>
            </a:endParaRP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ambos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B0735F3-9695-659D-81FC-A8419552E58D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6D693DC-B58F-AF2E-9E34-B36F80A5E79A}"/>
              </a:ext>
            </a:extLst>
          </p:cNvPr>
          <p:cNvSpPr txBox="1"/>
          <p:nvPr/>
        </p:nvSpPr>
        <p:spPr>
          <a:xfrm>
            <a:off x="6125136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AF09E7F6-0414-90BF-20AB-4BD96D021DFA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5B502E59-F71D-0600-CA00-2C8ED7FD931D}"/>
              </a:ext>
            </a:extLst>
          </p:cNvPr>
          <p:cNvSpPr txBox="1"/>
          <p:nvPr/>
        </p:nvSpPr>
        <p:spPr>
          <a:xfrm>
            <a:off x="4950518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troco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85D3BA6C-BE8B-12A0-8006-5ABC8F1E760C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4EB8F10B-FF42-7130-B953-F324FD5D7A8D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BEB95D6-D580-1FE7-D639-00501BBA6CD3}"/>
              </a:ext>
            </a:extLst>
          </p:cNvPr>
          <p:cNvSpPr txBox="1"/>
          <p:nvPr/>
        </p:nvSpPr>
        <p:spPr>
          <a:xfrm>
            <a:off x="155217" y="3607837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A Lúcia quer comprar uns patins que custam 45€ e um capacete que custa 32€. Só tem 50 €.</a:t>
            </a:r>
          </a:p>
          <a:p>
            <a:r>
              <a:rPr lang="pt-PT" sz="1600" dirty="0"/>
              <a:t>Quanto dinheiro lhe falta?</a:t>
            </a:r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67AFA6CB-07D2-C5DE-73BE-C28F17D8238C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81633443-C60D-37E5-876E-79EDB770732E}"/>
              </a:ext>
            </a:extLst>
          </p:cNvPr>
          <p:cNvSpPr txBox="1"/>
          <p:nvPr/>
        </p:nvSpPr>
        <p:spPr>
          <a:xfrm>
            <a:off x="589486" y="4291025"/>
            <a:ext cx="174945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Patins</a:t>
            </a:r>
            <a:r>
              <a:rPr lang="es-ES" sz="1600" dirty="0">
                <a:solidFill>
                  <a:srgbClr val="00B050"/>
                </a:solidFill>
              </a:rPr>
              <a:t> e capacete</a:t>
            </a: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6C5592EB-2B4F-5EC5-9B5F-B3AFF980BB2F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A981F571-F15C-98F6-5C89-34781124F0BB}"/>
              </a:ext>
            </a:extLst>
          </p:cNvPr>
          <p:cNvSpPr txBox="1"/>
          <p:nvPr/>
        </p:nvSpPr>
        <p:spPr>
          <a:xfrm>
            <a:off x="3458830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Adicionar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F029D67E-8025-3B3E-1857-EFFFDDF8CFC7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677CF063-2BD6-664C-033B-049E1C31C2B9}"/>
              </a:ext>
            </a:extLst>
          </p:cNvPr>
          <p:cNvSpPr txBox="1"/>
          <p:nvPr/>
        </p:nvSpPr>
        <p:spPr>
          <a:xfrm>
            <a:off x="2284212" y="4631936"/>
            <a:ext cx="102334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sz="1600" dirty="0">
              <a:solidFill>
                <a:srgbClr val="00B050"/>
              </a:solidFill>
            </a:endParaRPr>
          </a:p>
          <a:p>
            <a:pPr algn="ctr"/>
            <a:endParaRPr lang="es-ES" sz="1600" dirty="0">
              <a:solidFill>
                <a:srgbClr val="00B050"/>
              </a:solidFill>
            </a:endParaRP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ambos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5CE4DC79-0620-A751-F46A-CB35B8CEA0E6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C474EF9-3AE6-F78E-60FD-744318B488A0}"/>
              </a:ext>
            </a:extLst>
          </p:cNvPr>
          <p:cNvSpPr txBox="1"/>
          <p:nvPr/>
        </p:nvSpPr>
        <p:spPr>
          <a:xfrm>
            <a:off x="6125137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8DAE266B-43EF-945A-7618-EEF176FA2789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15D68450-5A23-2343-1BDE-CFD50CE1A78A}"/>
              </a:ext>
            </a:extLst>
          </p:cNvPr>
          <p:cNvSpPr txBox="1"/>
          <p:nvPr/>
        </p:nvSpPr>
        <p:spPr>
          <a:xfrm>
            <a:off x="4950518" y="4631936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faltar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A024B33D-A560-5907-B022-CB62F89EC5B5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CAE36BAB-E08A-F979-6D2A-906B7DE45E24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pic>
        <p:nvPicPr>
          <p:cNvPr id="8" name="Imagen 7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BF2055AE-4105-3DC6-AE10-95AB9A47DD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6" y="2039648"/>
            <a:ext cx="1040517" cy="1040517"/>
          </a:xfrm>
          <a:prstGeom prst="rect">
            <a:avLst/>
          </a:prstGeom>
        </p:spPr>
      </p:pic>
      <p:pic>
        <p:nvPicPr>
          <p:cNvPr id="11" name="Imagen 10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02050EE9-7CCF-B78C-2BF5-5F88EFF9A1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21" y="4877883"/>
            <a:ext cx="1040517" cy="1040517"/>
          </a:xfrm>
          <a:prstGeom prst="rect">
            <a:avLst/>
          </a:prstGeom>
        </p:spPr>
      </p:pic>
      <p:pic>
        <p:nvPicPr>
          <p:cNvPr id="16" name="Imagen 15" descr="Logotipo&#10;&#10;El contenido generado por IA puede ser incorrecto.">
            <a:extLst>
              <a:ext uri="{FF2B5EF4-FFF2-40B4-BE49-F238E27FC236}">
                <a16:creationId xmlns:a16="http://schemas.microsoft.com/office/drawing/2014/main" id="{93791135-1986-A318-4C30-23462E42DD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950" y="983359"/>
            <a:ext cx="828631" cy="828631"/>
          </a:xfrm>
          <a:prstGeom prst="rect">
            <a:avLst/>
          </a:prstGeom>
        </p:spPr>
      </p:pic>
      <p:pic>
        <p:nvPicPr>
          <p:cNvPr id="19" name="Imagen 18" descr="Icono&#10;&#10;El contenido generado por IA puede ser incorrecto.">
            <a:extLst>
              <a:ext uri="{FF2B5EF4-FFF2-40B4-BE49-F238E27FC236}">
                <a16:creationId xmlns:a16="http://schemas.microsoft.com/office/drawing/2014/main" id="{FD409530-170C-E932-23B5-AE8F43CEAD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132" y="1112595"/>
            <a:ext cx="616832" cy="616832"/>
          </a:xfrm>
          <a:prstGeom prst="rect">
            <a:avLst/>
          </a:prstGeom>
        </p:spPr>
      </p:pic>
      <p:pic>
        <p:nvPicPr>
          <p:cNvPr id="33" name="Imagen 32" descr="Logotipo&#10;&#10;El contenido generado por IA puede ser incorrecto.">
            <a:extLst>
              <a:ext uri="{FF2B5EF4-FFF2-40B4-BE49-F238E27FC236}">
                <a16:creationId xmlns:a16="http://schemas.microsoft.com/office/drawing/2014/main" id="{7FB55707-0AF1-C654-CF42-57E77150E5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42" y="3853557"/>
            <a:ext cx="828631" cy="828631"/>
          </a:xfrm>
          <a:prstGeom prst="rect">
            <a:avLst/>
          </a:prstGeom>
        </p:spPr>
      </p:pic>
      <p:pic>
        <p:nvPicPr>
          <p:cNvPr id="37" name="Imagen 36" descr="Icono&#10;&#10;El contenido generado por IA puede ser incorrecto.">
            <a:extLst>
              <a:ext uri="{FF2B5EF4-FFF2-40B4-BE49-F238E27FC236}">
                <a16:creationId xmlns:a16="http://schemas.microsoft.com/office/drawing/2014/main" id="{AB653E24-D83A-D18A-FF89-4AC46F051F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59" y="3979748"/>
            <a:ext cx="616832" cy="616832"/>
          </a:xfrm>
          <a:prstGeom prst="rect">
            <a:avLst/>
          </a:prstGeom>
        </p:spPr>
      </p:pic>
      <p:pic>
        <p:nvPicPr>
          <p:cNvPr id="39" name="Imagen 38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D0E240DA-8BC2-C4A5-5FD5-81AD086C16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161979" y="1315392"/>
            <a:ext cx="790896" cy="426102"/>
          </a:xfrm>
          <a:prstGeom prst="rect">
            <a:avLst/>
          </a:prstGeom>
        </p:spPr>
      </p:pic>
      <p:pic>
        <p:nvPicPr>
          <p:cNvPr id="47" name="Imagen 46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13025431-E94E-11FA-DB67-856494E411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055523" y="4258054"/>
            <a:ext cx="790896" cy="426102"/>
          </a:xfrm>
          <a:prstGeom prst="rect">
            <a:avLst/>
          </a:prstGeom>
        </p:spPr>
      </p:pic>
      <p:pic>
        <p:nvPicPr>
          <p:cNvPr id="51" name="Imagen 50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7D7F70CA-E5CB-6225-75BF-E47E1AE638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4825181" y="1067377"/>
            <a:ext cx="790896" cy="426102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699B2929-6350-7BB1-20FA-2098134EF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(4)</a:t>
            </a:r>
            <a:br>
              <a:rPr lang="pt-PT" sz="2200" dirty="0"/>
            </a:br>
            <a:r>
              <a:rPr lang="pt-PT" sz="2200" dirty="0">
                <a:solidFill>
                  <a:srgbClr val="24BB69"/>
                </a:solidFill>
              </a:rPr>
              <a:t>SOLUÇÕES</a:t>
            </a:r>
            <a:endParaRPr lang="es-ES" sz="2200" dirty="0">
              <a:solidFill>
                <a:srgbClr val="24BB69"/>
              </a:solidFill>
            </a:endParaRPr>
          </a:p>
        </p:txBody>
      </p:sp>
      <p:sp>
        <p:nvSpPr>
          <p:cNvPr id="2" name="CuadroTexto 48">
            <a:extLst>
              <a:ext uri="{FF2B5EF4-FFF2-40B4-BE49-F238E27FC236}">
                <a16:creationId xmlns:a16="http://schemas.microsoft.com/office/drawing/2014/main" id="{B020158E-B62B-25D2-3AEA-784737351483}"/>
              </a:ext>
            </a:extLst>
          </p:cNvPr>
          <p:cNvSpPr txBox="1"/>
          <p:nvPr/>
        </p:nvSpPr>
        <p:spPr>
          <a:xfrm>
            <a:off x="105820" y="6479904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6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442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2BFDD6B-622D-53F3-EDB2-FDA3C8DC424B}"/>
              </a:ext>
            </a:extLst>
          </p:cNvPr>
          <p:cNvSpPr txBox="1"/>
          <p:nvPr/>
        </p:nvSpPr>
        <p:spPr>
          <a:xfrm>
            <a:off x="198634" y="253858"/>
            <a:ext cx="95087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>
                <a:latin typeface="Amiri" panose="00000500000000000000" pitchFamily="2" charset="-78"/>
                <a:ea typeface="Amiri" panose="00000500000000000000" pitchFamily="2" charset="-78"/>
                <a:cs typeface="Amiri" panose="00000500000000000000" pitchFamily="2" charset="-78"/>
              </a:rPr>
              <a:t>No final do material estão incluídas as "soluções", onde são detalhadas as ações e as operações correspondentes a cada problema.</a:t>
            </a:r>
            <a:endParaRPr lang="es-ES" dirty="0">
              <a:latin typeface="Amiri" panose="00000500000000000000" pitchFamily="2" charset="-78"/>
              <a:ea typeface="Amiri" panose="00000500000000000000" pitchFamily="2" charset="-78"/>
              <a:cs typeface="Amiri" panose="00000500000000000000" pitchFamily="2" charset="-7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6D579F2-F884-E22F-A958-15518226F72E}"/>
              </a:ext>
            </a:extLst>
          </p:cNvPr>
          <p:cNvSpPr txBox="1"/>
          <p:nvPr/>
        </p:nvSpPr>
        <p:spPr>
          <a:xfrm>
            <a:off x="242052" y="2081735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Numa frutaria têm uma caixa com 60 kg de maçãs. De manhã venderam-se 37 kg e à tarde 16 kg. </a:t>
            </a:r>
          </a:p>
          <a:p>
            <a:r>
              <a:rPr lang="pt-PT" sz="1600" dirty="0"/>
              <a:t>Quantos kg tem a caixa agora?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DE09C755-90E1-0C16-46AD-C620A2F1B865}"/>
              </a:ext>
            </a:extLst>
          </p:cNvPr>
          <p:cNvSpPr/>
          <p:nvPr/>
        </p:nvSpPr>
        <p:spPr>
          <a:xfrm>
            <a:off x="728087" y="2764923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DEAE1D-50E5-B8D9-D220-E1D171F5BED6}"/>
              </a:ext>
            </a:extLst>
          </p:cNvPr>
          <p:cNvSpPr txBox="1"/>
          <p:nvPr/>
        </p:nvSpPr>
        <p:spPr>
          <a:xfrm>
            <a:off x="936874" y="2764923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60 kilos</a:t>
            </a:r>
          </a:p>
        </p:txBody>
      </p:sp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9F59C8B3-5A27-F300-C83B-85F5F7AE8C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08" y="3411254"/>
            <a:ext cx="1074678" cy="1074678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EC5AE6F-601F-49BE-ECF5-21308286659E}"/>
              </a:ext>
            </a:extLst>
          </p:cNvPr>
          <p:cNvSpPr/>
          <p:nvPr/>
        </p:nvSpPr>
        <p:spPr>
          <a:xfrm>
            <a:off x="3394393" y="2764923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E30F921-4B1F-34DE-FAC4-6933A4868408}"/>
              </a:ext>
            </a:extLst>
          </p:cNvPr>
          <p:cNvSpPr txBox="1"/>
          <p:nvPr/>
        </p:nvSpPr>
        <p:spPr>
          <a:xfrm>
            <a:off x="3486034" y="2764923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id="{2A449060-A9F3-CE06-E1AC-8CADA87E5F10}"/>
              </a:ext>
            </a:extLst>
          </p:cNvPr>
          <p:cNvSpPr/>
          <p:nvPr/>
        </p:nvSpPr>
        <p:spPr>
          <a:xfrm>
            <a:off x="2394996" y="346396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1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E1356770-79B1-111A-57CE-7D3DBC05BF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979083" y="3312327"/>
            <a:ext cx="691809" cy="691809"/>
          </a:xfrm>
          <a:prstGeom prst="rect">
            <a:avLst/>
          </a:prstGeom>
        </p:spPr>
      </p:pic>
      <p:pic>
        <p:nvPicPr>
          <p:cNvPr id="12" name="Imagen 11" descr="Logotipo&#10;&#10;El contenido generado por IA puede ser incorrecto.">
            <a:extLst>
              <a:ext uri="{FF2B5EF4-FFF2-40B4-BE49-F238E27FC236}">
                <a16:creationId xmlns:a16="http://schemas.microsoft.com/office/drawing/2014/main" id="{D3DD5A72-4B5A-84FC-1DCE-00CF841F7A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266960" y="3517849"/>
            <a:ext cx="584776" cy="584776"/>
          </a:xfrm>
          <a:prstGeom prst="rect">
            <a:avLst/>
          </a:prstGeom>
        </p:spPr>
      </p:pic>
      <p:pic>
        <p:nvPicPr>
          <p:cNvPr id="13" name="Imagen 12" descr="Logotipo&#10;&#10;El contenido generado por IA puede ser incorrecto.">
            <a:extLst>
              <a:ext uri="{FF2B5EF4-FFF2-40B4-BE49-F238E27FC236}">
                <a16:creationId xmlns:a16="http://schemas.microsoft.com/office/drawing/2014/main" id="{C66931A2-BD43-28B9-F81C-F40192F7A4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561418" y="3401689"/>
            <a:ext cx="584776" cy="584776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7555C54C-2FD6-12E7-E244-883CF23DA23C}"/>
              </a:ext>
            </a:extLst>
          </p:cNvPr>
          <p:cNvSpPr txBox="1"/>
          <p:nvPr/>
        </p:nvSpPr>
        <p:spPr>
          <a:xfrm>
            <a:off x="2371047" y="3105834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A923A4E2-C1BF-1C35-C6F0-7B2166F14B65}"/>
              </a:ext>
            </a:extLst>
          </p:cNvPr>
          <p:cNvSpPr/>
          <p:nvPr/>
        </p:nvSpPr>
        <p:spPr>
          <a:xfrm>
            <a:off x="6060699" y="2764923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1ACB72F-9C23-43AE-76AF-FA0B1AD0C501}"/>
              </a:ext>
            </a:extLst>
          </p:cNvPr>
          <p:cNvSpPr txBox="1"/>
          <p:nvPr/>
        </p:nvSpPr>
        <p:spPr>
          <a:xfrm>
            <a:off x="6211972" y="2764923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17" name="Flecha: a la derecha 16">
            <a:extLst>
              <a:ext uri="{FF2B5EF4-FFF2-40B4-BE49-F238E27FC236}">
                <a16:creationId xmlns:a16="http://schemas.microsoft.com/office/drawing/2014/main" id="{A3A3A3E8-848D-055C-685B-EBFC66328CD7}"/>
              </a:ext>
            </a:extLst>
          </p:cNvPr>
          <p:cNvSpPr/>
          <p:nvPr/>
        </p:nvSpPr>
        <p:spPr>
          <a:xfrm>
            <a:off x="5061302" y="346396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8006FC2-886D-4B89-6679-5ECE73059365}"/>
              </a:ext>
            </a:extLst>
          </p:cNvPr>
          <p:cNvSpPr txBox="1"/>
          <p:nvPr/>
        </p:nvSpPr>
        <p:spPr>
          <a:xfrm>
            <a:off x="5037353" y="3105834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19" name="Flecha: a la derecha 18">
            <a:extLst>
              <a:ext uri="{FF2B5EF4-FFF2-40B4-BE49-F238E27FC236}">
                <a16:creationId xmlns:a16="http://schemas.microsoft.com/office/drawing/2014/main" id="{DFE948F5-A529-7690-F459-E8F1FFB2462C}"/>
              </a:ext>
            </a:extLst>
          </p:cNvPr>
          <p:cNvSpPr/>
          <p:nvPr/>
        </p:nvSpPr>
        <p:spPr>
          <a:xfrm>
            <a:off x="7706619" y="3463961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BFCF4E2-F00F-867D-B768-ABCC990C9AEE}"/>
              </a:ext>
            </a:extLst>
          </p:cNvPr>
          <p:cNvSpPr txBox="1"/>
          <p:nvPr/>
        </p:nvSpPr>
        <p:spPr>
          <a:xfrm>
            <a:off x="8137841" y="3122856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pic>
        <p:nvPicPr>
          <p:cNvPr id="21" name="Imagen 20" descr="Forma&#10;&#10;El contenido generado por IA puede ser incorrecto.">
            <a:extLst>
              <a:ext uri="{FF2B5EF4-FFF2-40B4-BE49-F238E27FC236}">
                <a16:creationId xmlns:a16="http://schemas.microsoft.com/office/drawing/2014/main" id="{519AA4D2-1276-5461-0694-092F0EDD70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244" y="2548216"/>
            <a:ext cx="628988" cy="628988"/>
          </a:xfrm>
          <a:prstGeom prst="rect">
            <a:avLst/>
          </a:prstGeom>
        </p:spPr>
      </p:pic>
      <p:pic>
        <p:nvPicPr>
          <p:cNvPr id="22" name="Imagen 21" descr="Forma&#10;&#10;El contenido generado por IA puede ser incorrecto.">
            <a:extLst>
              <a:ext uri="{FF2B5EF4-FFF2-40B4-BE49-F238E27FC236}">
                <a16:creationId xmlns:a16="http://schemas.microsoft.com/office/drawing/2014/main" id="{1386E1A9-1FDE-F43D-4B87-623FA0B875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435" y="2548216"/>
            <a:ext cx="628988" cy="628988"/>
          </a:xfrm>
          <a:prstGeom prst="rect">
            <a:avLst/>
          </a:prstGeo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5A2AFF43-5C17-3062-D2DD-2D4CF9455837}"/>
              </a:ext>
            </a:extLst>
          </p:cNvPr>
          <p:cNvSpPr/>
          <p:nvPr/>
        </p:nvSpPr>
        <p:spPr>
          <a:xfrm>
            <a:off x="155217" y="2010004"/>
            <a:ext cx="9595566" cy="2837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CuadroTexto 48">
            <a:extLst>
              <a:ext uri="{FF2B5EF4-FFF2-40B4-BE49-F238E27FC236}">
                <a16:creationId xmlns:a16="http://schemas.microsoft.com/office/drawing/2014/main" id="{B45EC4F8-89B1-0194-AEA1-E3B303855D9A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6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9109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B016A-C657-13C7-F5B5-6B5BA04B2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D90837B8-8CC7-6C70-9D12-64C103951E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464265"/>
              </p:ext>
            </p:extLst>
          </p:nvPr>
        </p:nvGraphicFramePr>
        <p:xfrm>
          <a:off x="144481" y="706828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CF030F7-9343-A616-C613-DB2FD23307F0}"/>
              </a:ext>
            </a:extLst>
          </p:cNvPr>
          <p:cNvSpPr txBox="1"/>
          <p:nvPr/>
        </p:nvSpPr>
        <p:spPr>
          <a:xfrm>
            <a:off x="155217" y="763998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Numa frutaria há uma caixa com 60 kg de maçãs. De manhã venderam-se 37 kg e à tarde 16 kg.</a:t>
            </a:r>
          </a:p>
          <a:p>
            <a:r>
              <a:rPr lang="pt-PT" sz="1600" dirty="0"/>
              <a:t> Quantos kg tem a caixa agora?</a:t>
            </a:r>
            <a:endParaRPr lang="es-ES" sz="16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3D89949-B3BC-0AAD-2E1B-7C1B6E24379D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Numa frutaria  há uma caixa com 60 kg de maçãs. De manhã venderam-se 37 kg. À tarde encheram a caixa  com 16 kg. Quantos kg tem a caixa agora?</a:t>
            </a:r>
            <a:endParaRPr lang="es-ES" sz="16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41855DCE-8BBF-CAEB-7CFD-FA3FA6064B0F}"/>
              </a:ext>
            </a:extLst>
          </p:cNvPr>
          <p:cNvSpPr txBox="1">
            <a:spLocks/>
          </p:cNvSpPr>
          <p:nvPr/>
        </p:nvSpPr>
        <p:spPr>
          <a:xfrm>
            <a:off x="152735" y="189246"/>
            <a:ext cx="9595566" cy="404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PT" sz="2200" dirty="0"/>
              <a:t>PROBLEMAS DE DUAS OPERAÇÕES. TIPO: DUAS AÇÕES SUCESSIVAS (1)</a:t>
            </a:r>
            <a:endParaRPr lang="es-ES" sz="2200" dirty="0"/>
          </a:p>
        </p:txBody>
      </p:sp>
      <p:sp>
        <p:nvSpPr>
          <p:cNvPr id="61" name="Rectángulo: esquinas redondeadas 4">
            <a:extLst>
              <a:ext uri="{FF2B5EF4-FFF2-40B4-BE49-F238E27FC236}">
                <a16:creationId xmlns:a16="http://schemas.microsoft.com/office/drawing/2014/main" id="{DD391027-6082-AFB7-F642-D60E825A8D64}"/>
              </a:ext>
            </a:extLst>
          </p:cNvPr>
          <p:cNvSpPr/>
          <p:nvPr/>
        </p:nvSpPr>
        <p:spPr>
          <a:xfrm>
            <a:off x="759065" y="1457594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2" name="CuadroTexto 5">
            <a:extLst>
              <a:ext uri="{FF2B5EF4-FFF2-40B4-BE49-F238E27FC236}">
                <a16:creationId xmlns:a16="http://schemas.microsoft.com/office/drawing/2014/main" id="{6FF86B51-9D69-5A27-AA09-5864B183E8F6}"/>
              </a:ext>
            </a:extLst>
          </p:cNvPr>
          <p:cNvSpPr txBox="1"/>
          <p:nvPr/>
        </p:nvSpPr>
        <p:spPr>
          <a:xfrm>
            <a:off x="908350" y="1535371"/>
            <a:ext cx="1348446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sz="800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___________</a:t>
            </a:r>
          </a:p>
        </p:txBody>
      </p:sp>
      <p:pic>
        <p:nvPicPr>
          <p:cNvPr id="63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2743E6D7-A82D-9866-DEA9-9EFA437896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86" y="2103925"/>
            <a:ext cx="1074678" cy="1074678"/>
          </a:xfrm>
          <a:prstGeom prst="rect">
            <a:avLst/>
          </a:prstGeom>
        </p:spPr>
      </p:pic>
      <p:sp>
        <p:nvSpPr>
          <p:cNvPr id="64" name="Rectángulo: esquinas redondeadas 7">
            <a:extLst>
              <a:ext uri="{FF2B5EF4-FFF2-40B4-BE49-F238E27FC236}">
                <a16:creationId xmlns:a16="http://schemas.microsoft.com/office/drawing/2014/main" id="{3E0E4F69-414B-A649-BC6D-66FA3FD39402}"/>
              </a:ext>
            </a:extLst>
          </p:cNvPr>
          <p:cNvSpPr/>
          <p:nvPr/>
        </p:nvSpPr>
        <p:spPr>
          <a:xfrm>
            <a:off x="3425371" y="1457594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5" name="CuadroTexto 8">
            <a:extLst>
              <a:ext uri="{FF2B5EF4-FFF2-40B4-BE49-F238E27FC236}">
                <a16:creationId xmlns:a16="http://schemas.microsoft.com/office/drawing/2014/main" id="{DDB5B9C2-864E-5EFB-E852-6A11FA2DF2E9}"/>
              </a:ext>
            </a:extLst>
          </p:cNvPr>
          <p:cNvSpPr txBox="1"/>
          <p:nvPr/>
        </p:nvSpPr>
        <p:spPr>
          <a:xfrm>
            <a:off x="3481618" y="1457594"/>
            <a:ext cx="141417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/>
              <a:t>_____________</a:t>
            </a:r>
          </a:p>
        </p:txBody>
      </p:sp>
      <p:sp>
        <p:nvSpPr>
          <p:cNvPr id="66" name="Flecha: a la derecha 9">
            <a:extLst>
              <a:ext uri="{FF2B5EF4-FFF2-40B4-BE49-F238E27FC236}">
                <a16:creationId xmlns:a16="http://schemas.microsoft.com/office/drawing/2014/main" id="{7118D6DF-E4A0-FA6C-CC49-2089F24A487D}"/>
              </a:ext>
            </a:extLst>
          </p:cNvPr>
          <p:cNvSpPr/>
          <p:nvPr/>
        </p:nvSpPr>
        <p:spPr>
          <a:xfrm>
            <a:off x="2425974" y="21566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67" name="Imagen 10" descr="Logotipo&#10;&#10;El contenido generado por IA puede ser incorrecto.">
            <a:extLst>
              <a:ext uri="{FF2B5EF4-FFF2-40B4-BE49-F238E27FC236}">
                <a16:creationId xmlns:a16="http://schemas.microsoft.com/office/drawing/2014/main" id="{EE528A22-D413-20B2-8E97-9258861C41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1010061" y="2004998"/>
            <a:ext cx="691809" cy="691809"/>
          </a:xfrm>
          <a:prstGeom prst="rect">
            <a:avLst/>
          </a:prstGeom>
        </p:spPr>
      </p:pic>
      <p:pic>
        <p:nvPicPr>
          <p:cNvPr id="68" name="Imagen 11" descr="Logotipo&#10;&#10;El contenido generado por IA puede ser incorrecto.">
            <a:extLst>
              <a:ext uri="{FF2B5EF4-FFF2-40B4-BE49-F238E27FC236}">
                <a16:creationId xmlns:a16="http://schemas.microsoft.com/office/drawing/2014/main" id="{581138AB-D16C-BC40-BE39-4A80942B0A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297938" y="2210520"/>
            <a:ext cx="584776" cy="584776"/>
          </a:xfrm>
          <a:prstGeom prst="rect">
            <a:avLst/>
          </a:prstGeom>
        </p:spPr>
      </p:pic>
      <p:pic>
        <p:nvPicPr>
          <p:cNvPr id="69" name="Imagen 12" descr="Logotipo&#10;&#10;El contenido generado por IA puede ser incorrecto.">
            <a:extLst>
              <a:ext uri="{FF2B5EF4-FFF2-40B4-BE49-F238E27FC236}">
                <a16:creationId xmlns:a16="http://schemas.microsoft.com/office/drawing/2014/main" id="{445B9F4D-6386-C562-C4B8-A994DE389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592396" y="2094360"/>
            <a:ext cx="584776" cy="584776"/>
          </a:xfrm>
          <a:prstGeom prst="rect">
            <a:avLst/>
          </a:prstGeom>
        </p:spPr>
      </p:pic>
      <p:sp>
        <p:nvSpPr>
          <p:cNvPr id="70" name="CuadroTexto 13">
            <a:extLst>
              <a:ext uri="{FF2B5EF4-FFF2-40B4-BE49-F238E27FC236}">
                <a16:creationId xmlns:a16="http://schemas.microsoft.com/office/drawing/2014/main" id="{7859D9AD-D375-C877-BDA8-202CD4439F26}"/>
              </a:ext>
            </a:extLst>
          </p:cNvPr>
          <p:cNvSpPr txBox="1"/>
          <p:nvPr/>
        </p:nvSpPr>
        <p:spPr>
          <a:xfrm>
            <a:off x="2371118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/>
              <a:t>________</a:t>
            </a:r>
          </a:p>
        </p:txBody>
      </p:sp>
      <p:sp>
        <p:nvSpPr>
          <p:cNvPr id="71" name="Rectángulo: esquinas redondeadas 14">
            <a:extLst>
              <a:ext uri="{FF2B5EF4-FFF2-40B4-BE49-F238E27FC236}">
                <a16:creationId xmlns:a16="http://schemas.microsoft.com/office/drawing/2014/main" id="{683E24C1-103B-195B-F036-9F7FAF37AFB6}"/>
              </a:ext>
            </a:extLst>
          </p:cNvPr>
          <p:cNvSpPr/>
          <p:nvPr/>
        </p:nvSpPr>
        <p:spPr>
          <a:xfrm>
            <a:off x="6091677" y="1457594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2" name="CuadroTexto 15">
            <a:extLst>
              <a:ext uri="{FF2B5EF4-FFF2-40B4-BE49-F238E27FC236}">
                <a16:creationId xmlns:a16="http://schemas.microsoft.com/office/drawing/2014/main" id="{34E43BE1-3F43-0F51-5284-9BDFC8C6C0B2}"/>
              </a:ext>
            </a:extLst>
          </p:cNvPr>
          <p:cNvSpPr txBox="1"/>
          <p:nvPr/>
        </p:nvSpPr>
        <p:spPr>
          <a:xfrm>
            <a:off x="6187519" y="1457594"/>
            <a:ext cx="14542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dirty="0"/>
              <a:t>____________</a:t>
            </a:r>
          </a:p>
        </p:txBody>
      </p:sp>
      <p:sp>
        <p:nvSpPr>
          <p:cNvPr id="73" name="Flecha: a la derecha 16">
            <a:extLst>
              <a:ext uri="{FF2B5EF4-FFF2-40B4-BE49-F238E27FC236}">
                <a16:creationId xmlns:a16="http://schemas.microsoft.com/office/drawing/2014/main" id="{6F22D88C-A91A-1837-B700-BDCBE106F35B}"/>
              </a:ext>
            </a:extLst>
          </p:cNvPr>
          <p:cNvSpPr/>
          <p:nvPr/>
        </p:nvSpPr>
        <p:spPr>
          <a:xfrm>
            <a:off x="5092280" y="21566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5" name="Flecha: a la derecha 18">
            <a:extLst>
              <a:ext uri="{FF2B5EF4-FFF2-40B4-BE49-F238E27FC236}">
                <a16:creationId xmlns:a16="http://schemas.microsoft.com/office/drawing/2014/main" id="{FE237496-CF07-AAEE-BD37-65A50F128B54}"/>
              </a:ext>
            </a:extLst>
          </p:cNvPr>
          <p:cNvSpPr/>
          <p:nvPr/>
        </p:nvSpPr>
        <p:spPr>
          <a:xfrm>
            <a:off x="7737597" y="2156632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6" name="CuadroTexto 19">
            <a:extLst>
              <a:ext uri="{FF2B5EF4-FFF2-40B4-BE49-F238E27FC236}">
                <a16:creationId xmlns:a16="http://schemas.microsoft.com/office/drawing/2014/main" id="{58755DD3-24C8-AB52-E283-1EA71A1EE1E2}"/>
              </a:ext>
            </a:extLst>
          </p:cNvPr>
          <p:cNvSpPr txBox="1"/>
          <p:nvPr/>
        </p:nvSpPr>
        <p:spPr>
          <a:xfrm>
            <a:off x="8168819" y="1815527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pic>
        <p:nvPicPr>
          <p:cNvPr id="77" name="Imagen 20" descr="Forma&#10;&#10;El contenido generado por IA puede ser incorrecto.">
            <a:extLst>
              <a:ext uri="{FF2B5EF4-FFF2-40B4-BE49-F238E27FC236}">
                <a16:creationId xmlns:a16="http://schemas.microsoft.com/office/drawing/2014/main" id="{6F5690E0-C7A2-B200-CBFB-0F3393296E5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880" y="1240887"/>
            <a:ext cx="628988" cy="628988"/>
          </a:xfrm>
          <a:prstGeom prst="rect">
            <a:avLst/>
          </a:prstGeom>
        </p:spPr>
      </p:pic>
      <p:pic>
        <p:nvPicPr>
          <p:cNvPr id="78" name="Imagen 21" descr="Forma&#10;&#10;El contenido generado por IA puede ser incorrecto.">
            <a:extLst>
              <a:ext uri="{FF2B5EF4-FFF2-40B4-BE49-F238E27FC236}">
                <a16:creationId xmlns:a16="http://schemas.microsoft.com/office/drawing/2014/main" id="{0179D637-73E1-284F-6ABA-FAA75B19B2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071" y="1240887"/>
            <a:ext cx="628988" cy="628988"/>
          </a:xfrm>
          <a:prstGeom prst="rect">
            <a:avLst/>
          </a:prstGeom>
        </p:spPr>
      </p:pic>
      <p:sp>
        <p:nvSpPr>
          <p:cNvPr id="79" name="CuadroTexto 13">
            <a:extLst>
              <a:ext uri="{FF2B5EF4-FFF2-40B4-BE49-F238E27FC236}">
                <a16:creationId xmlns:a16="http://schemas.microsoft.com/office/drawing/2014/main" id="{280373E9-F1F9-39CC-BCD1-ECDA22BCAC1D}"/>
              </a:ext>
            </a:extLst>
          </p:cNvPr>
          <p:cNvSpPr txBox="1"/>
          <p:nvPr/>
        </p:nvSpPr>
        <p:spPr>
          <a:xfrm>
            <a:off x="5022869" y="1756715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/>
              <a:t>________</a:t>
            </a:r>
          </a:p>
        </p:txBody>
      </p:sp>
      <p:grpSp>
        <p:nvGrpSpPr>
          <p:cNvPr id="96" name="Agrupar 95">
            <a:extLst>
              <a:ext uri="{FF2B5EF4-FFF2-40B4-BE49-F238E27FC236}">
                <a16:creationId xmlns:a16="http://schemas.microsoft.com/office/drawing/2014/main" id="{26976A10-9EF2-D98E-B561-EE7B41EE808F}"/>
              </a:ext>
            </a:extLst>
          </p:cNvPr>
          <p:cNvGrpSpPr/>
          <p:nvPr/>
        </p:nvGrpSpPr>
        <p:grpSpPr>
          <a:xfrm>
            <a:off x="619051" y="4270381"/>
            <a:ext cx="8969796" cy="1981814"/>
            <a:chOff x="944123" y="1609994"/>
            <a:chExt cx="8969796" cy="1981814"/>
          </a:xfrm>
        </p:grpSpPr>
        <p:sp>
          <p:nvSpPr>
            <p:cNvPr id="80" name="Rectángulo: esquinas redondeadas 4">
              <a:extLst>
                <a:ext uri="{FF2B5EF4-FFF2-40B4-BE49-F238E27FC236}">
                  <a16:creationId xmlns:a16="http://schemas.microsoft.com/office/drawing/2014/main" id="{74C4F1AD-3B36-A824-AA64-8D3578B4CC05}"/>
                </a:ext>
              </a:extLst>
            </p:cNvPr>
            <p:cNvSpPr/>
            <p:nvPr/>
          </p:nvSpPr>
          <p:spPr>
            <a:xfrm>
              <a:off x="944123" y="16099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1" name="CuadroTexto 5">
              <a:extLst>
                <a:ext uri="{FF2B5EF4-FFF2-40B4-BE49-F238E27FC236}">
                  <a16:creationId xmlns:a16="http://schemas.microsoft.com/office/drawing/2014/main" id="{3E55B8A0-AA67-1D25-8A0D-532CA41B265C}"/>
                </a:ext>
              </a:extLst>
            </p:cNvPr>
            <p:cNvSpPr txBox="1"/>
            <p:nvPr/>
          </p:nvSpPr>
          <p:spPr>
            <a:xfrm>
              <a:off x="1093408" y="16877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pic>
          <p:nvPicPr>
            <p:cNvPr id="82" name="Imagen 6" descr="Diagrama&#10;&#10;El contenido generado por IA puede ser incorrecto.">
              <a:extLst>
                <a:ext uri="{FF2B5EF4-FFF2-40B4-BE49-F238E27FC236}">
                  <a16:creationId xmlns:a16="http://schemas.microsoft.com/office/drawing/2014/main" id="{32E036CE-2912-628E-1282-2963EB9F13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9744" y="2256325"/>
              <a:ext cx="1074678" cy="1074678"/>
            </a:xfrm>
            <a:prstGeom prst="rect">
              <a:avLst/>
            </a:prstGeom>
          </p:spPr>
        </p:pic>
        <p:sp>
          <p:nvSpPr>
            <p:cNvPr id="83" name="Rectángulo: esquinas redondeadas 7">
              <a:extLst>
                <a:ext uri="{FF2B5EF4-FFF2-40B4-BE49-F238E27FC236}">
                  <a16:creationId xmlns:a16="http://schemas.microsoft.com/office/drawing/2014/main" id="{55FEE9A9-9DC6-54FD-AE47-B8CB047EEFAE}"/>
                </a:ext>
              </a:extLst>
            </p:cNvPr>
            <p:cNvSpPr/>
            <p:nvPr/>
          </p:nvSpPr>
          <p:spPr>
            <a:xfrm>
              <a:off x="3610429" y="16099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4" name="CuadroTexto 8">
              <a:extLst>
                <a:ext uri="{FF2B5EF4-FFF2-40B4-BE49-F238E27FC236}">
                  <a16:creationId xmlns:a16="http://schemas.microsoft.com/office/drawing/2014/main" id="{9D4042DF-D43A-D29B-AA3F-5D4839906944}"/>
                </a:ext>
              </a:extLst>
            </p:cNvPr>
            <p:cNvSpPr txBox="1"/>
            <p:nvPr/>
          </p:nvSpPr>
          <p:spPr>
            <a:xfrm>
              <a:off x="3666676" y="16099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85" name="Flecha: a la derecha 9">
              <a:extLst>
                <a:ext uri="{FF2B5EF4-FFF2-40B4-BE49-F238E27FC236}">
                  <a16:creationId xmlns:a16="http://schemas.microsoft.com/office/drawing/2014/main" id="{28EAD281-1442-8E8F-5B4D-01EB8306AF4A}"/>
                </a:ext>
              </a:extLst>
            </p:cNvPr>
            <p:cNvSpPr/>
            <p:nvPr/>
          </p:nvSpPr>
          <p:spPr>
            <a:xfrm>
              <a:off x="2611032" y="23090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pic>
          <p:nvPicPr>
            <p:cNvPr id="86" name="Imagen 10" descr="Logotipo&#10;&#10;El contenido generado por IA puede ser incorrecto.">
              <a:extLst>
                <a:ext uri="{FF2B5EF4-FFF2-40B4-BE49-F238E27FC236}">
                  <a16:creationId xmlns:a16="http://schemas.microsoft.com/office/drawing/2014/main" id="{902F8502-AF9F-2A6D-0950-0BD11187F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30726">
              <a:off x="1195119" y="2157398"/>
              <a:ext cx="691809" cy="691809"/>
            </a:xfrm>
            <a:prstGeom prst="rect">
              <a:avLst/>
            </a:prstGeom>
          </p:spPr>
        </p:pic>
        <p:pic>
          <p:nvPicPr>
            <p:cNvPr id="87" name="Imagen 11" descr="Logotipo&#10;&#10;El contenido generado por IA puede ser incorrecto.">
              <a:extLst>
                <a:ext uri="{FF2B5EF4-FFF2-40B4-BE49-F238E27FC236}">
                  <a16:creationId xmlns:a16="http://schemas.microsoft.com/office/drawing/2014/main" id="{EA3E5316-B4B8-1CA1-B8FD-2E3DB99EB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33012">
              <a:off x="1482996" y="2362920"/>
              <a:ext cx="584776" cy="584776"/>
            </a:xfrm>
            <a:prstGeom prst="rect">
              <a:avLst/>
            </a:prstGeom>
          </p:spPr>
        </p:pic>
        <p:pic>
          <p:nvPicPr>
            <p:cNvPr id="88" name="Imagen 12" descr="Logotipo&#10;&#10;El contenido generado por IA puede ser incorrecto.">
              <a:extLst>
                <a:ext uri="{FF2B5EF4-FFF2-40B4-BE49-F238E27FC236}">
                  <a16:creationId xmlns:a16="http://schemas.microsoft.com/office/drawing/2014/main" id="{AF6AE5D4-872A-F7B0-1557-3C656CCE0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33012">
              <a:off x="1777454" y="2246760"/>
              <a:ext cx="584776" cy="584776"/>
            </a:xfrm>
            <a:prstGeom prst="rect">
              <a:avLst/>
            </a:prstGeom>
          </p:spPr>
        </p:pic>
        <p:sp>
          <p:nvSpPr>
            <p:cNvPr id="89" name="CuadroTexto 13">
              <a:extLst>
                <a:ext uri="{FF2B5EF4-FFF2-40B4-BE49-F238E27FC236}">
                  <a16:creationId xmlns:a16="http://schemas.microsoft.com/office/drawing/2014/main" id="{44648CCC-10FD-9CDA-FE77-67FAE0E69425}"/>
                </a:ext>
              </a:extLst>
            </p:cNvPr>
            <p:cNvSpPr txBox="1"/>
            <p:nvPr/>
          </p:nvSpPr>
          <p:spPr>
            <a:xfrm>
              <a:off x="2556176" y="19404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90" name="Rectángulo: esquinas redondeadas 14">
              <a:extLst>
                <a:ext uri="{FF2B5EF4-FFF2-40B4-BE49-F238E27FC236}">
                  <a16:creationId xmlns:a16="http://schemas.microsoft.com/office/drawing/2014/main" id="{9E05D9BD-2F0E-902B-841A-B7351EBADA88}"/>
                </a:ext>
              </a:extLst>
            </p:cNvPr>
            <p:cNvSpPr/>
            <p:nvPr/>
          </p:nvSpPr>
          <p:spPr>
            <a:xfrm>
              <a:off x="6276735" y="16099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1" name="CuadroTexto 15">
              <a:extLst>
                <a:ext uri="{FF2B5EF4-FFF2-40B4-BE49-F238E27FC236}">
                  <a16:creationId xmlns:a16="http://schemas.microsoft.com/office/drawing/2014/main" id="{59B0A616-9831-3FAA-F3CE-563C57505453}"/>
                </a:ext>
              </a:extLst>
            </p:cNvPr>
            <p:cNvSpPr txBox="1"/>
            <p:nvPr/>
          </p:nvSpPr>
          <p:spPr>
            <a:xfrm>
              <a:off x="6372577" y="16099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92" name="Flecha: a la derecha 16">
              <a:extLst>
                <a:ext uri="{FF2B5EF4-FFF2-40B4-BE49-F238E27FC236}">
                  <a16:creationId xmlns:a16="http://schemas.microsoft.com/office/drawing/2014/main" id="{EB46F877-5791-9D78-C1C8-39E1BDF5A868}"/>
                </a:ext>
              </a:extLst>
            </p:cNvPr>
            <p:cNvSpPr/>
            <p:nvPr/>
          </p:nvSpPr>
          <p:spPr>
            <a:xfrm>
              <a:off x="5277338" y="23090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3" name="Flecha: a la derecha 18">
              <a:extLst>
                <a:ext uri="{FF2B5EF4-FFF2-40B4-BE49-F238E27FC236}">
                  <a16:creationId xmlns:a16="http://schemas.microsoft.com/office/drawing/2014/main" id="{39727D32-B8CA-497B-CDC5-33D9D615820F}"/>
                </a:ext>
              </a:extLst>
            </p:cNvPr>
            <p:cNvSpPr/>
            <p:nvPr/>
          </p:nvSpPr>
          <p:spPr>
            <a:xfrm>
              <a:off x="7922655" y="23090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4" name="CuadroTexto 19">
              <a:extLst>
                <a:ext uri="{FF2B5EF4-FFF2-40B4-BE49-F238E27FC236}">
                  <a16:creationId xmlns:a16="http://schemas.microsoft.com/office/drawing/2014/main" id="{FD1C9C35-6903-FCD1-8040-F44BA86E3FF1}"/>
                </a:ext>
              </a:extLst>
            </p:cNvPr>
            <p:cNvSpPr txBox="1"/>
            <p:nvPr/>
          </p:nvSpPr>
          <p:spPr>
            <a:xfrm>
              <a:off x="8353877" y="19679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95" name="CuadroTexto 13">
              <a:extLst>
                <a:ext uri="{FF2B5EF4-FFF2-40B4-BE49-F238E27FC236}">
                  <a16:creationId xmlns:a16="http://schemas.microsoft.com/office/drawing/2014/main" id="{294AFBD9-A9C1-B1CB-E1F5-524765D91C6D}"/>
                </a:ext>
              </a:extLst>
            </p:cNvPr>
            <p:cNvSpPr txBox="1"/>
            <p:nvPr/>
          </p:nvSpPr>
          <p:spPr>
            <a:xfrm>
              <a:off x="5207927" y="19091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sp>
        <p:nvSpPr>
          <p:cNvPr id="97" name="CuadroTexto 48">
            <a:extLst>
              <a:ext uri="{FF2B5EF4-FFF2-40B4-BE49-F238E27FC236}">
                <a16:creationId xmlns:a16="http://schemas.microsoft.com/office/drawing/2014/main" id="{17C2ACB1-F93A-5079-A414-41F4458C0C67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6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2895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85EAA-55F0-0A06-BA02-966D2719A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616B89B8-CA36-D0B9-057E-CBDB756A7CEA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DDF688B4-0281-5EF6-CB76-39D497834E48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O autocarro transporta 43 pessoas. Na paragem, entraram 34 pessoas  e  sairam16 pessoas. </a:t>
            </a:r>
          </a:p>
          <a:p>
            <a:r>
              <a:rPr lang="pt-PT" sz="1600" dirty="0"/>
              <a:t>Quantas pessoas estão no autocarro agora?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3C2C72B2-2C8B-D8CB-A849-E056596E2982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AD263C95-A886-EB2E-9398-F16318611C33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330F3E26-8BEA-8B11-EB62-0DD04079A5DB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CE298C8E-FADC-4631-AB93-E080EEF550E4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57DD405D-7E95-9E7D-D616-25C767115B19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C98DC2C6-FD73-A39C-AA63-BE8D90D75F4E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39C4EB91-AE04-64E3-4777-F8ECBF3F93D0}"/>
              </a:ext>
            </a:extLst>
          </p:cNvPr>
          <p:cNvSpPr txBox="1"/>
          <p:nvPr/>
        </p:nvSpPr>
        <p:spPr>
          <a:xfrm>
            <a:off x="107273" y="360642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A biblioteca da escola tem 452 livros. Quando a biblioteca abriu 27 crianças levaram livros para lerem em casa e 32 crianças devolveram os livros que já tinham lido. Quantos livros ficaram na biblioteca?</a:t>
            </a:r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78D38A7B-3E30-0DE3-629D-8DA497F5B056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216565E8-A08B-9C97-B265-0D5EEF610078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C6CA8021-095F-CC5D-66B8-054860E43365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7B8F81D5-1304-4443-2A81-D0448B94C3C5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D5023E74-A6BA-0780-0DB8-EF465B2E26CD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F1FAA986-9CE6-D430-B649-423F470A1B56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85033FD1-BCCA-590A-0BB9-720FD73439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2142931"/>
            <a:ext cx="851720" cy="851720"/>
          </a:xfrm>
          <a:prstGeom prst="rect">
            <a:avLst/>
          </a:prstGeom>
        </p:spPr>
      </p:pic>
      <p:pic>
        <p:nvPicPr>
          <p:cNvPr id="12" name="Imagen 11" descr="Dibujo animado de una persona&#10;&#10;El contenido generado por IA puede ser incorrecto.">
            <a:extLst>
              <a:ext uri="{FF2B5EF4-FFF2-40B4-BE49-F238E27FC236}">
                <a16:creationId xmlns:a16="http://schemas.microsoft.com/office/drawing/2014/main" id="{74EDBC0E-0AC3-5FEE-177E-F5A1A404E2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29" y="1251594"/>
            <a:ext cx="648000" cy="648000"/>
          </a:xfrm>
          <a:prstGeom prst="rect">
            <a:avLst/>
          </a:prstGeom>
        </p:spPr>
      </p:pic>
      <p:pic>
        <p:nvPicPr>
          <p:cNvPr id="14" name="Imagen 13" descr="Imagen que contiene señal, dibujo&#10;&#10;El contenido generado por IA puede ser incorrecto.">
            <a:extLst>
              <a:ext uri="{FF2B5EF4-FFF2-40B4-BE49-F238E27FC236}">
                <a16:creationId xmlns:a16="http://schemas.microsoft.com/office/drawing/2014/main" id="{73B0C24C-3D62-ADE5-B116-C70ED8BF37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85" y="1282879"/>
            <a:ext cx="648000" cy="648000"/>
          </a:xfrm>
          <a:prstGeom prst="rect">
            <a:avLst/>
          </a:prstGeom>
        </p:spPr>
      </p:pic>
      <p:pic>
        <p:nvPicPr>
          <p:cNvPr id="18" name="Imagen 17" descr="Diagrama&#10;&#10;El contenido generado por IA puede ser incorrecto.">
            <a:extLst>
              <a:ext uri="{FF2B5EF4-FFF2-40B4-BE49-F238E27FC236}">
                <a16:creationId xmlns:a16="http://schemas.microsoft.com/office/drawing/2014/main" id="{08F0EFEE-41B1-9F0C-0692-71DDD25E8A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" y="4872100"/>
            <a:ext cx="959586" cy="95958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F6043C4A-14A2-2415-DF76-2423A94E19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027" y="4122401"/>
            <a:ext cx="648000" cy="648000"/>
          </a:xfrm>
          <a:prstGeom prst="rect">
            <a:avLst/>
          </a:prstGeom>
        </p:spPr>
      </p:pic>
      <p:pic>
        <p:nvPicPr>
          <p:cNvPr id="50" name="Imagen 49" descr="Logotipo&#10;&#10;El contenido generado por IA puede ser incorrecto.">
            <a:extLst>
              <a:ext uri="{FF2B5EF4-FFF2-40B4-BE49-F238E27FC236}">
                <a16:creationId xmlns:a16="http://schemas.microsoft.com/office/drawing/2014/main" id="{840E88EC-3DF3-0ACE-3005-1B15D26DE7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129" y="4081040"/>
            <a:ext cx="648000" cy="648000"/>
          </a:xfrm>
          <a:prstGeom prst="rect">
            <a:avLst/>
          </a:prstGeom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A210BC32-57F5-4B85-79B7-FDA385947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(2)</a:t>
            </a:r>
            <a:endParaRPr lang="es-ES" sz="2200" dirty="0"/>
          </a:p>
        </p:txBody>
      </p: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6A0D8F3E-6A32-4B46-FE66-FBA0E85007ED}"/>
              </a:ext>
            </a:extLst>
          </p:cNvPr>
          <p:cNvGrpSpPr/>
          <p:nvPr/>
        </p:nvGrpSpPr>
        <p:grpSpPr>
          <a:xfrm>
            <a:off x="641252" y="1446928"/>
            <a:ext cx="8969796" cy="1981814"/>
            <a:chOff x="791723" y="1457594"/>
            <a:chExt cx="8969796" cy="1981814"/>
          </a:xfrm>
        </p:grpSpPr>
        <p:sp>
          <p:nvSpPr>
            <p:cNvPr id="55" name="Rectángulo: esquinas redondeadas 4">
              <a:extLst>
                <a:ext uri="{FF2B5EF4-FFF2-40B4-BE49-F238E27FC236}">
                  <a16:creationId xmlns:a16="http://schemas.microsoft.com/office/drawing/2014/main" id="{094EFDF8-5BF4-A967-4486-222E14C5DFFE}"/>
                </a:ext>
              </a:extLst>
            </p:cNvPr>
            <p:cNvSpPr/>
            <p:nvPr/>
          </p:nvSpPr>
          <p:spPr>
            <a:xfrm>
              <a:off x="791723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6" name="CuadroTexto 5">
              <a:extLst>
                <a:ext uri="{FF2B5EF4-FFF2-40B4-BE49-F238E27FC236}">
                  <a16:creationId xmlns:a16="http://schemas.microsoft.com/office/drawing/2014/main" id="{9E28AAD9-44B1-C3F4-99F2-1751C2446B84}"/>
                </a:ext>
              </a:extLst>
            </p:cNvPr>
            <p:cNvSpPr txBox="1"/>
            <p:nvPr/>
          </p:nvSpPr>
          <p:spPr>
            <a:xfrm>
              <a:off x="941008" y="15353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sp>
          <p:nvSpPr>
            <p:cNvPr id="58" name="Rectángulo: esquinas redondeadas 7">
              <a:extLst>
                <a:ext uri="{FF2B5EF4-FFF2-40B4-BE49-F238E27FC236}">
                  <a16:creationId xmlns:a16="http://schemas.microsoft.com/office/drawing/2014/main" id="{00E2C301-7706-CC97-37F9-50D4D15B0401}"/>
                </a:ext>
              </a:extLst>
            </p:cNvPr>
            <p:cNvSpPr/>
            <p:nvPr/>
          </p:nvSpPr>
          <p:spPr>
            <a:xfrm>
              <a:off x="3458029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CuadroTexto 8">
              <a:extLst>
                <a:ext uri="{FF2B5EF4-FFF2-40B4-BE49-F238E27FC236}">
                  <a16:creationId xmlns:a16="http://schemas.microsoft.com/office/drawing/2014/main" id="{8D56AEF9-DB30-C63A-F8EE-8728CE17A891}"/>
                </a:ext>
              </a:extLst>
            </p:cNvPr>
            <p:cNvSpPr txBox="1"/>
            <p:nvPr/>
          </p:nvSpPr>
          <p:spPr>
            <a:xfrm>
              <a:off x="3514276" y="14575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60" name="Flecha: a la derecha 9">
              <a:extLst>
                <a:ext uri="{FF2B5EF4-FFF2-40B4-BE49-F238E27FC236}">
                  <a16:creationId xmlns:a16="http://schemas.microsoft.com/office/drawing/2014/main" id="{D04E68E4-D362-560B-2189-42FB579B7918}"/>
                </a:ext>
              </a:extLst>
            </p:cNvPr>
            <p:cNvSpPr/>
            <p:nvPr/>
          </p:nvSpPr>
          <p:spPr>
            <a:xfrm>
              <a:off x="2458632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4" name="CuadroTexto 13">
              <a:extLst>
                <a:ext uri="{FF2B5EF4-FFF2-40B4-BE49-F238E27FC236}">
                  <a16:creationId xmlns:a16="http://schemas.microsoft.com/office/drawing/2014/main" id="{8C85A84A-3EEE-A093-DB17-A642AE9A89DE}"/>
                </a:ext>
              </a:extLst>
            </p:cNvPr>
            <p:cNvSpPr txBox="1"/>
            <p:nvPr/>
          </p:nvSpPr>
          <p:spPr>
            <a:xfrm>
              <a:off x="2403776" y="17880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65" name="Rectángulo: esquinas redondeadas 14">
              <a:extLst>
                <a:ext uri="{FF2B5EF4-FFF2-40B4-BE49-F238E27FC236}">
                  <a16:creationId xmlns:a16="http://schemas.microsoft.com/office/drawing/2014/main" id="{9BE0E364-99A3-6CB0-C415-557F7589C193}"/>
                </a:ext>
              </a:extLst>
            </p:cNvPr>
            <p:cNvSpPr/>
            <p:nvPr/>
          </p:nvSpPr>
          <p:spPr>
            <a:xfrm>
              <a:off x="6124335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6" name="CuadroTexto 15">
              <a:extLst>
                <a:ext uri="{FF2B5EF4-FFF2-40B4-BE49-F238E27FC236}">
                  <a16:creationId xmlns:a16="http://schemas.microsoft.com/office/drawing/2014/main" id="{7448869F-D13D-623E-FF22-7DA656E57711}"/>
                </a:ext>
              </a:extLst>
            </p:cNvPr>
            <p:cNvSpPr txBox="1"/>
            <p:nvPr/>
          </p:nvSpPr>
          <p:spPr>
            <a:xfrm>
              <a:off x="6220177" y="14575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67" name="Flecha: a la derecha 16">
              <a:extLst>
                <a:ext uri="{FF2B5EF4-FFF2-40B4-BE49-F238E27FC236}">
                  <a16:creationId xmlns:a16="http://schemas.microsoft.com/office/drawing/2014/main" id="{AE7D8C54-5229-DDDD-03A1-0FF0892C4039}"/>
                </a:ext>
              </a:extLst>
            </p:cNvPr>
            <p:cNvSpPr/>
            <p:nvPr/>
          </p:nvSpPr>
          <p:spPr>
            <a:xfrm>
              <a:off x="5124938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8" name="Flecha: a la derecha 18">
              <a:extLst>
                <a:ext uri="{FF2B5EF4-FFF2-40B4-BE49-F238E27FC236}">
                  <a16:creationId xmlns:a16="http://schemas.microsoft.com/office/drawing/2014/main" id="{6F8B3061-0056-B192-16BA-988CEA7F861D}"/>
                </a:ext>
              </a:extLst>
            </p:cNvPr>
            <p:cNvSpPr/>
            <p:nvPr/>
          </p:nvSpPr>
          <p:spPr>
            <a:xfrm>
              <a:off x="7770255" y="21566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9" name="CuadroTexto 19">
              <a:extLst>
                <a:ext uri="{FF2B5EF4-FFF2-40B4-BE49-F238E27FC236}">
                  <a16:creationId xmlns:a16="http://schemas.microsoft.com/office/drawing/2014/main" id="{D1044819-B7C6-775A-0AF3-3B3C6529EBE7}"/>
                </a:ext>
              </a:extLst>
            </p:cNvPr>
            <p:cNvSpPr txBox="1"/>
            <p:nvPr/>
          </p:nvSpPr>
          <p:spPr>
            <a:xfrm>
              <a:off x="8201477" y="18155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70" name="CuadroTexto 13">
              <a:extLst>
                <a:ext uri="{FF2B5EF4-FFF2-40B4-BE49-F238E27FC236}">
                  <a16:creationId xmlns:a16="http://schemas.microsoft.com/office/drawing/2014/main" id="{CCC4E1D0-3B3B-7C5C-A36F-FBEDC788DD76}"/>
                </a:ext>
              </a:extLst>
            </p:cNvPr>
            <p:cNvSpPr txBox="1"/>
            <p:nvPr/>
          </p:nvSpPr>
          <p:spPr>
            <a:xfrm>
              <a:off x="5055527" y="17567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grpSp>
        <p:nvGrpSpPr>
          <p:cNvPr id="90" name="Agrupar 89">
            <a:extLst>
              <a:ext uri="{FF2B5EF4-FFF2-40B4-BE49-F238E27FC236}">
                <a16:creationId xmlns:a16="http://schemas.microsoft.com/office/drawing/2014/main" id="{15E08A04-5908-F80B-3728-2D95928AF0A5}"/>
              </a:ext>
            </a:extLst>
          </p:cNvPr>
          <p:cNvGrpSpPr/>
          <p:nvPr/>
        </p:nvGrpSpPr>
        <p:grpSpPr>
          <a:xfrm>
            <a:off x="641252" y="4286964"/>
            <a:ext cx="8969796" cy="1981814"/>
            <a:chOff x="791723" y="1457594"/>
            <a:chExt cx="8969796" cy="1981814"/>
          </a:xfrm>
        </p:grpSpPr>
        <p:sp>
          <p:nvSpPr>
            <p:cNvPr id="91" name="Rectángulo: esquinas redondeadas 4">
              <a:extLst>
                <a:ext uri="{FF2B5EF4-FFF2-40B4-BE49-F238E27FC236}">
                  <a16:creationId xmlns:a16="http://schemas.microsoft.com/office/drawing/2014/main" id="{B224605D-D5FE-6F2C-FCC0-BA05A8B981D4}"/>
                </a:ext>
              </a:extLst>
            </p:cNvPr>
            <p:cNvSpPr/>
            <p:nvPr/>
          </p:nvSpPr>
          <p:spPr>
            <a:xfrm>
              <a:off x="791723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2" name="CuadroTexto 5">
              <a:extLst>
                <a:ext uri="{FF2B5EF4-FFF2-40B4-BE49-F238E27FC236}">
                  <a16:creationId xmlns:a16="http://schemas.microsoft.com/office/drawing/2014/main" id="{2D213C7A-D181-A5E4-2888-605A1F7C43E3}"/>
                </a:ext>
              </a:extLst>
            </p:cNvPr>
            <p:cNvSpPr txBox="1"/>
            <p:nvPr/>
          </p:nvSpPr>
          <p:spPr>
            <a:xfrm>
              <a:off x="941008" y="15353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sp>
          <p:nvSpPr>
            <p:cNvPr id="93" name="Rectángulo: esquinas redondeadas 7">
              <a:extLst>
                <a:ext uri="{FF2B5EF4-FFF2-40B4-BE49-F238E27FC236}">
                  <a16:creationId xmlns:a16="http://schemas.microsoft.com/office/drawing/2014/main" id="{0761386B-D5F3-FE0D-2F0C-C299CE798087}"/>
                </a:ext>
              </a:extLst>
            </p:cNvPr>
            <p:cNvSpPr/>
            <p:nvPr/>
          </p:nvSpPr>
          <p:spPr>
            <a:xfrm>
              <a:off x="3458029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4" name="CuadroTexto 8">
              <a:extLst>
                <a:ext uri="{FF2B5EF4-FFF2-40B4-BE49-F238E27FC236}">
                  <a16:creationId xmlns:a16="http://schemas.microsoft.com/office/drawing/2014/main" id="{368622F0-BAFB-395F-C3A9-9290E83A0B9F}"/>
                </a:ext>
              </a:extLst>
            </p:cNvPr>
            <p:cNvSpPr txBox="1"/>
            <p:nvPr/>
          </p:nvSpPr>
          <p:spPr>
            <a:xfrm>
              <a:off x="3514276" y="14575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95" name="Flecha: a la derecha 9">
              <a:extLst>
                <a:ext uri="{FF2B5EF4-FFF2-40B4-BE49-F238E27FC236}">
                  <a16:creationId xmlns:a16="http://schemas.microsoft.com/office/drawing/2014/main" id="{4E6BBFCB-6280-1E0E-9E7F-42A9886A0C7C}"/>
                </a:ext>
              </a:extLst>
            </p:cNvPr>
            <p:cNvSpPr/>
            <p:nvPr/>
          </p:nvSpPr>
          <p:spPr>
            <a:xfrm>
              <a:off x="2458632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6" name="CuadroTexto 13">
              <a:extLst>
                <a:ext uri="{FF2B5EF4-FFF2-40B4-BE49-F238E27FC236}">
                  <a16:creationId xmlns:a16="http://schemas.microsoft.com/office/drawing/2014/main" id="{40BF79B1-20D7-8B42-9371-BFDB032EED2C}"/>
                </a:ext>
              </a:extLst>
            </p:cNvPr>
            <p:cNvSpPr txBox="1"/>
            <p:nvPr/>
          </p:nvSpPr>
          <p:spPr>
            <a:xfrm>
              <a:off x="2403776" y="17880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97" name="Rectángulo: esquinas redondeadas 14">
              <a:extLst>
                <a:ext uri="{FF2B5EF4-FFF2-40B4-BE49-F238E27FC236}">
                  <a16:creationId xmlns:a16="http://schemas.microsoft.com/office/drawing/2014/main" id="{2824C79A-6851-6962-8FAB-B601B94D499B}"/>
                </a:ext>
              </a:extLst>
            </p:cNvPr>
            <p:cNvSpPr/>
            <p:nvPr/>
          </p:nvSpPr>
          <p:spPr>
            <a:xfrm>
              <a:off x="6124335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98" name="CuadroTexto 15">
              <a:extLst>
                <a:ext uri="{FF2B5EF4-FFF2-40B4-BE49-F238E27FC236}">
                  <a16:creationId xmlns:a16="http://schemas.microsoft.com/office/drawing/2014/main" id="{7A6D631B-F42A-6BF9-2716-038B6D1EEB40}"/>
                </a:ext>
              </a:extLst>
            </p:cNvPr>
            <p:cNvSpPr txBox="1"/>
            <p:nvPr/>
          </p:nvSpPr>
          <p:spPr>
            <a:xfrm>
              <a:off x="6220177" y="14575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99" name="Flecha: a la derecha 16">
              <a:extLst>
                <a:ext uri="{FF2B5EF4-FFF2-40B4-BE49-F238E27FC236}">
                  <a16:creationId xmlns:a16="http://schemas.microsoft.com/office/drawing/2014/main" id="{6601E488-80E9-14F4-79FB-1BE03733B5EE}"/>
                </a:ext>
              </a:extLst>
            </p:cNvPr>
            <p:cNvSpPr/>
            <p:nvPr/>
          </p:nvSpPr>
          <p:spPr>
            <a:xfrm>
              <a:off x="5124938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0" name="Flecha: a la derecha 18">
              <a:extLst>
                <a:ext uri="{FF2B5EF4-FFF2-40B4-BE49-F238E27FC236}">
                  <a16:creationId xmlns:a16="http://schemas.microsoft.com/office/drawing/2014/main" id="{2D308F9B-F147-9B3C-526C-3F3B76E1E810}"/>
                </a:ext>
              </a:extLst>
            </p:cNvPr>
            <p:cNvSpPr/>
            <p:nvPr/>
          </p:nvSpPr>
          <p:spPr>
            <a:xfrm>
              <a:off x="7770255" y="21566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01" name="CuadroTexto 19">
              <a:extLst>
                <a:ext uri="{FF2B5EF4-FFF2-40B4-BE49-F238E27FC236}">
                  <a16:creationId xmlns:a16="http://schemas.microsoft.com/office/drawing/2014/main" id="{3CF51F67-CEE2-8435-CDF4-9727C6742EDE}"/>
                </a:ext>
              </a:extLst>
            </p:cNvPr>
            <p:cNvSpPr txBox="1"/>
            <p:nvPr/>
          </p:nvSpPr>
          <p:spPr>
            <a:xfrm>
              <a:off x="8201477" y="18155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102" name="CuadroTexto 13">
              <a:extLst>
                <a:ext uri="{FF2B5EF4-FFF2-40B4-BE49-F238E27FC236}">
                  <a16:creationId xmlns:a16="http://schemas.microsoft.com/office/drawing/2014/main" id="{CA2B7697-7883-A715-A682-E01EE1BE066B}"/>
                </a:ext>
              </a:extLst>
            </p:cNvPr>
            <p:cNvSpPr txBox="1"/>
            <p:nvPr/>
          </p:nvSpPr>
          <p:spPr>
            <a:xfrm>
              <a:off x="5055527" y="17567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sp>
        <p:nvSpPr>
          <p:cNvPr id="104" name="CuadroTexto 48">
            <a:extLst>
              <a:ext uri="{FF2B5EF4-FFF2-40B4-BE49-F238E27FC236}">
                <a16:creationId xmlns:a16="http://schemas.microsoft.com/office/drawing/2014/main" id="{539D06D0-9614-0DE9-3F5C-8AD5D85DBF9D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8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3137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3BF58F-8970-2235-ECD0-022B8B088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upo 70">
            <a:extLst>
              <a:ext uri="{FF2B5EF4-FFF2-40B4-BE49-F238E27FC236}">
                <a16:creationId xmlns:a16="http://schemas.microsoft.com/office/drawing/2014/main" id="{1781CE9F-03D8-BE7A-0B60-396D5D5BCDEA}"/>
              </a:ext>
            </a:extLst>
          </p:cNvPr>
          <p:cNvGrpSpPr/>
          <p:nvPr/>
        </p:nvGrpSpPr>
        <p:grpSpPr>
          <a:xfrm>
            <a:off x="2925615" y="1186217"/>
            <a:ext cx="646184" cy="639219"/>
            <a:chOff x="949720" y="2006466"/>
            <a:chExt cx="1045767" cy="1111209"/>
          </a:xfrm>
        </p:grpSpPr>
        <p:pic>
          <p:nvPicPr>
            <p:cNvPr id="72" name="Imagen 71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6EA5A349-75D8-4712-0891-96342BD7C6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3" name="Rectángulo 72">
              <a:extLst>
                <a:ext uri="{FF2B5EF4-FFF2-40B4-BE49-F238E27FC236}">
                  <a16:creationId xmlns:a16="http://schemas.microsoft.com/office/drawing/2014/main" id="{FCD0C756-A74C-5DBD-1F8B-2C8479B8DDA2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B4DC4489-02C6-B678-3DAC-A95E2931F313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802C06A3-3DB5-5799-2669-BAE6F04D1D1F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 pomar há 3 macieiras e cada uma tem 27 maçãs. Ao colher as maçãs 13  estavam estragadas. Quantos maçãs boas foram colhidas 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26F51619-6084-4E74-23B9-CB55A2BBFB82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1422599B-B521-95FC-6323-D95877EB2B71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00387E37-E51D-93CE-3F72-F17B3F38EE65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4A567997-8D7F-C52C-33FA-863801C0EDBD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99047D30-0C8E-3946-0DFF-1AD9EDFA0135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02814C83-7371-9648-25FA-E8C1AB4A953C}"/>
              </a:ext>
            </a:extLst>
          </p:cNvPr>
          <p:cNvSpPr txBox="1"/>
          <p:nvPr/>
        </p:nvSpPr>
        <p:spPr>
          <a:xfrm>
            <a:off x="155217" y="3607837"/>
            <a:ext cx="9595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Para o carnaval comprei 4 perucas a 6 € cada e um fato por 17 €. Quanto dinheiro gastei no total?</a:t>
            </a:r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96FAA717-5387-7FAB-9FBD-3B6219C4E055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A6A45B24-087D-98B8-D3FC-5C6605C3D659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81F753D3-ACEF-DF5F-6822-79C06B8C42BF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BCCBF128-3797-74B2-BC23-250761E71744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ED04936D-8B06-07BE-E2E0-929910C28D43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0F8D222C-3BF0-441A-DF4A-4D37A3309689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8674841-F365-32F7-FC6B-CCF2522F72D7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EA0F9BC0-BB1E-EE49-95E6-B8AEA6155398}"/>
              </a:ext>
            </a:extLst>
          </p:cNvPr>
          <p:cNvGrpSpPr/>
          <p:nvPr/>
        </p:nvGrpSpPr>
        <p:grpSpPr>
          <a:xfrm>
            <a:off x="949720" y="2006466"/>
            <a:ext cx="1045767" cy="1111209"/>
            <a:chOff x="949720" y="2006466"/>
            <a:chExt cx="1045767" cy="1111209"/>
          </a:xfrm>
        </p:grpSpPr>
        <p:pic>
          <p:nvPicPr>
            <p:cNvPr id="56" name="Imagen 55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3803F285-C48A-F553-9DBE-6A3FB4DDF8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50A953E8-D6F3-27E1-8DE5-0869CE9772FD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7" name="Grupo 76">
            <a:extLst>
              <a:ext uri="{FF2B5EF4-FFF2-40B4-BE49-F238E27FC236}">
                <a16:creationId xmlns:a16="http://schemas.microsoft.com/office/drawing/2014/main" id="{2355DCBF-8709-A03D-21F4-FAF77CDBB277}"/>
              </a:ext>
            </a:extLst>
          </p:cNvPr>
          <p:cNvGrpSpPr/>
          <p:nvPr/>
        </p:nvGrpSpPr>
        <p:grpSpPr>
          <a:xfrm>
            <a:off x="2279216" y="1233241"/>
            <a:ext cx="544355" cy="624390"/>
            <a:chOff x="949720" y="2006466"/>
            <a:chExt cx="1045767" cy="1111209"/>
          </a:xfrm>
        </p:grpSpPr>
        <p:pic>
          <p:nvPicPr>
            <p:cNvPr id="78" name="Imagen 77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B47B017B-BAC4-A9D2-B04D-D4B401F139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9" name="Rectángulo 78">
              <a:extLst>
                <a:ext uri="{FF2B5EF4-FFF2-40B4-BE49-F238E27FC236}">
                  <a16:creationId xmlns:a16="http://schemas.microsoft.com/office/drawing/2014/main" id="{0744109E-AF9B-929C-729C-F337A43B2D28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4" name="Grupo 73">
            <a:extLst>
              <a:ext uri="{FF2B5EF4-FFF2-40B4-BE49-F238E27FC236}">
                <a16:creationId xmlns:a16="http://schemas.microsoft.com/office/drawing/2014/main" id="{10C7D659-33D3-72FA-E034-F00F9A79271A}"/>
              </a:ext>
            </a:extLst>
          </p:cNvPr>
          <p:cNvGrpSpPr/>
          <p:nvPr/>
        </p:nvGrpSpPr>
        <p:grpSpPr>
          <a:xfrm>
            <a:off x="2611476" y="1354463"/>
            <a:ext cx="546402" cy="586449"/>
            <a:chOff x="949720" y="2006466"/>
            <a:chExt cx="1045767" cy="1111209"/>
          </a:xfrm>
        </p:grpSpPr>
        <p:pic>
          <p:nvPicPr>
            <p:cNvPr id="75" name="Imagen 74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84DF4A3F-ECE4-F9C1-75DB-D28AE25388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6" name="Rectángulo 75">
              <a:extLst>
                <a:ext uri="{FF2B5EF4-FFF2-40B4-BE49-F238E27FC236}">
                  <a16:creationId xmlns:a16="http://schemas.microsoft.com/office/drawing/2014/main" id="{E99A9CFC-1076-D387-65DB-C6C9C52BD3EE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81" name="Imagen 80" descr="Logotipo&#10;&#10;El contenido generado por IA puede ser incorrecto.">
            <a:extLst>
              <a:ext uri="{FF2B5EF4-FFF2-40B4-BE49-F238E27FC236}">
                <a16:creationId xmlns:a16="http://schemas.microsoft.com/office/drawing/2014/main" id="{2B7BE883-40D6-162D-E303-4DA757256E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56" y="1298902"/>
            <a:ext cx="520312" cy="520312"/>
          </a:xfrm>
          <a:prstGeom prst="rect">
            <a:avLst/>
          </a:prstGeom>
        </p:spPr>
      </p:pic>
      <p:pic>
        <p:nvPicPr>
          <p:cNvPr id="83" name="Imagen 82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011BE271-18E3-F285-BD7C-93FE376DED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67" y="4880832"/>
            <a:ext cx="1041122" cy="1041122"/>
          </a:xfrm>
          <a:prstGeom prst="rect">
            <a:avLst/>
          </a:prstGeom>
        </p:spPr>
      </p:pic>
      <p:pic>
        <p:nvPicPr>
          <p:cNvPr id="84" name="Imagen 83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94BEE233-8931-1026-7FC7-F2ECF3E8773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614" y="3906584"/>
            <a:ext cx="504000" cy="504000"/>
          </a:xfrm>
          <a:prstGeom prst="rect">
            <a:avLst/>
          </a:prstGeom>
        </p:spPr>
      </p:pic>
      <p:pic>
        <p:nvPicPr>
          <p:cNvPr id="85" name="Imagen 84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CED8464A-8957-9FDF-AD0B-CF6775C71DC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95" y="3850661"/>
            <a:ext cx="504000" cy="504000"/>
          </a:xfrm>
          <a:prstGeom prst="rect">
            <a:avLst/>
          </a:prstGeom>
        </p:spPr>
      </p:pic>
      <p:pic>
        <p:nvPicPr>
          <p:cNvPr id="86" name="Imagen 85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BEF5249B-069A-CC6A-5F62-0F8A13BD56F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607" y="4233801"/>
            <a:ext cx="504000" cy="504000"/>
          </a:xfrm>
          <a:prstGeom prst="rect">
            <a:avLst/>
          </a:prstGeom>
        </p:spPr>
      </p:pic>
      <p:pic>
        <p:nvPicPr>
          <p:cNvPr id="87" name="Imagen 86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E7E53972-9018-FB29-31C1-FB2DBC809C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957" y="4281446"/>
            <a:ext cx="504000" cy="504000"/>
          </a:xfrm>
          <a:prstGeom prst="rect">
            <a:avLst/>
          </a:prstGeom>
        </p:spPr>
      </p:pic>
      <p:pic>
        <p:nvPicPr>
          <p:cNvPr id="89" name="Imagen 88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A4A4C3F4-D42E-700D-F9F8-BF5F870C699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59" y="3909314"/>
            <a:ext cx="744264" cy="744264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8EA52878-AEA2-ADDF-CB90-0CDA1DDB3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(3)</a:t>
            </a:r>
            <a:endParaRPr lang="es-ES" sz="2200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2F7D36DF-A80E-D5EA-71CF-9B3D976E7E1A}"/>
              </a:ext>
            </a:extLst>
          </p:cNvPr>
          <p:cNvGrpSpPr/>
          <p:nvPr/>
        </p:nvGrpSpPr>
        <p:grpSpPr>
          <a:xfrm>
            <a:off x="630366" y="1447473"/>
            <a:ext cx="8969796" cy="1981814"/>
            <a:chOff x="791723" y="1457594"/>
            <a:chExt cx="8969796" cy="1981814"/>
          </a:xfrm>
        </p:grpSpPr>
        <p:sp>
          <p:nvSpPr>
            <p:cNvPr id="11" name="Rectángulo: esquinas redondeadas 4">
              <a:extLst>
                <a:ext uri="{FF2B5EF4-FFF2-40B4-BE49-F238E27FC236}">
                  <a16:creationId xmlns:a16="http://schemas.microsoft.com/office/drawing/2014/main" id="{A9B73D36-9CD4-D322-FFE8-F9ECA82586EA}"/>
                </a:ext>
              </a:extLst>
            </p:cNvPr>
            <p:cNvSpPr/>
            <p:nvPr/>
          </p:nvSpPr>
          <p:spPr>
            <a:xfrm>
              <a:off x="791723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2" name="CuadroTexto 5">
              <a:extLst>
                <a:ext uri="{FF2B5EF4-FFF2-40B4-BE49-F238E27FC236}">
                  <a16:creationId xmlns:a16="http://schemas.microsoft.com/office/drawing/2014/main" id="{0A4D167F-B429-5A81-97AE-E0A6A65EA194}"/>
                </a:ext>
              </a:extLst>
            </p:cNvPr>
            <p:cNvSpPr txBox="1"/>
            <p:nvPr/>
          </p:nvSpPr>
          <p:spPr>
            <a:xfrm>
              <a:off x="941008" y="15353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sp>
          <p:nvSpPr>
            <p:cNvPr id="13" name="Rectángulo: esquinas redondeadas 7">
              <a:extLst>
                <a:ext uri="{FF2B5EF4-FFF2-40B4-BE49-F238E27FC236}">
                  <a16:creationId xmlns:a16="http://schemas.microsoft.com/office/drawing/2014/main" id="{6617778D-7FBE-D9AD-1DC0-650B4773C5AF}"/>
                </a:ext>
              </a:extLst>
            </p:cNvPr>
            <p:cNvSpPr/>
            <p:nvPr/>
          </p:nvSpPr>
          <p:spPr>
            <a:xfrm>
              <a:off x="3458029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4" name="CuadroTexto 8">
              <a:extLst>
                <a:ext uri="{FF2B5EF4-FFF2-40B4-BE49-F238E27FC236}">
                  <a16:creationId xmlns:a16="http://schemas.microsoft.com/office/drawing/2014/main" id="{53E6B6DE-B3A0-25C2-255B-F2235C17F8CB}"/>
                </a:ext>
              </a:extLst>
            </p:cNvPr>
            <p:cNvSpPr txBox="1"/>
            <p:nvPr/>
          </p:nvSpPr>
          <p:spPr>
            <a:xfrm>
              <a:off x="3514276" y="14575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16" name="Flecha: a la derecha 9">
              <a:extLst>
                <a:ext uri="{FF2B5EF4-FFF2-40B4-BE49-F238E27FC236}">
                  <a16:creationId xmlns:a16="http://schemas.microsoft.com/office/drawing/2014/main" id="{C6DF4A3A-86A9-D9C4-86ED-D48EC4B54202}"/>
                </a:ext>
              </a:extLst>
            </p:cNvPr>
            <p:cNvSpPr/>
            <p:nvPr/>
          </p:nvSpPr>
          <p:spPr>
            <a:xfrm>
              <a:off x="2458632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" name="CuadroTexto 13">
              <a:extLst>
                <a:ext uri="{FF2B5EF4-FFF2-40B4-BE49-F238E27FC236}">
                  <a16:creationId xmlns:a16="http://schemas.microsoft.com/office/drawing/2014/main" id="{0EA15A7A-42C9-271C-109C-F95DCA706697}"/>
                </a:ext>
              </a:extLst>
            </p:cNvPr>
            <p:cNvSpPr txBox="1"/>
            <p:nvPr/>
          </p:nvSpPr>
          <p:spPr>
            <a:xfrm>
              <a:off x="2403776" y="17880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18" name="Rectángulo: esquinas redondeadas 14">
              <a:extLst>
                <a:ext uri="{FF2B5EF4-FFF2-40B4-BE49-F238E27FC236}">
                  <a16:creationId xmlns:a16="http://schemas.microsoft.com/office/drawing/2014/main" id="{A57E1471-5A29-3054-4A25-3962F1D4F821}"/>
                </a:ext>
              </a:extLst>
            </p:cNvPr>
            <p:cNvSpPr/>
            <p:nvPr/>
          </p:nvSpPr>
          <p:spPr>
            <a:xfrm>
              <a:off x="6124335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9" name="CuadroTexto 15">
              <a:extLst>
                <a:ext uri="{FF2B5EF4-FFF2-40B4-BE49-F238E27FC236}">
                  <a16:creationId xmlns:a16="http://schemas.microsoft.com/office/drawing/2014/main" id="{DCB471E4-AD8E-27C5-CA21-25D0A1483FA8}"/>
                </a:ext>
              </a:extLst>
            </p:cNvPr>
            <p:cNvSpPr txBox="1"/>
            <p:nvPr/>
          </p:nvSpPr>
          <p:spPr>
            <a:xfrm>
              <a:off x="6220177" y="14575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20" name="Flecha: a la derecha 16">
              <a:extLst>
                <a:ext uri="{FF2B5EF4-FFF2-40B4-BE49-F238E27FC236}">
                  <a16:creationId xmlns:a16="http://schemas.microsoft.com/office/drawing/2014/main" id="{6BBF17B7-4FA3-E3C8-9A2F-5F161671A346}"/>
                </a:ext>
              </a:extLst>
            </p:cNvPr>
            <p:cNvSpPr/>
            <p:nvPr/>
          </p:nvSpPr>
          <p:spPr>
            <a:xfrm>
              <a:off x="5124938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Flecha: a la derecha 18">
              <a:extLst>
                <a:ext uri="{FF2B5EF4-FFF2-40B4-BE49-F238E27FC236}">
                  <a16:creationId xmlns:a16="http://schemas.microsoft.com/office/drawing/2014/main" id="{30D3F898-8ADE-B80B-E709-FC5699DAFA50}"/>
                </a:ext>
              </a:extLst>
            </p:cNvPr>
            <p:cNvSpPr/>
            <p:nvPr/>
          </p:nvSpPr>
          <p:spPr>
            <a:xfrm>
              <a:off x="7770255" y="21566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8" name="CuadroTexto 19">
              <a:extLst>
                <a:ext uri="{FF2B5EF4-FFF2-40B4-BE49-F238E27FC236}">
                  <a16:creationId xmlns:a16="http://schemas.microsoft.com/office/drawing/2014/main" id="{FF73B4E0-3F00-CBE9-FAE7-40539884F82D}"/>
                </a:ext>
              </a:extLst>
            </p:cNvPr>
            <p:cNvSpPr txBox="1"/>
            <p:nvPr/>
          </p:nvSpPr>
          <p:spPr>
            <a:xfrm>
              <a:off x="8201477" y="18155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33" name="CuadroTexto 13">
              <a:extLst>
                <a:ext uri="{FF2B5EF4-FFF2-40B4-BE49-F238E27FC236}">
                  <a16:creationId xmlns:a16="http://schemas.microsoft.com/office/drawing/2014/main" id="{98004EA6-8005-CC7E-1E64-2E508F2147ED}"/>
                </a:ext>
              </a:extLst>
            </p:cNvPr>
            <p:cNvSpPr txBox="1"/>
            <p:nvPr/>
          </p:nvSpPr>
          <p:spPr>
            <a:xfrm>
              <a:off x="5055527" y="17567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1792892A-DA25-E5FC-4EC6-2286C080DE1E}"/>
              </a:ext>
            </a:extLst>
          </p:cNvPr>
          <p:cNvGrpSpPr/>
          <p:nvPr/>
        </p:nvGrpSpPr>
        <p:grpSpPr>
          <a:xfrm>
            <a:off x="641252" y="4286964"/>
            <a:ext cx="8969796" cy="1981814"/>
            <a:chOff x="791723" y="1457594"/>
            <a:chExt cx="8969796" cy="1981814"/>
          </a:xfrm>
        </p:grpSpPr>
        <p:sp>
          <p:nvSpPr>
            <p:cNvPr id="38" name="Rectángulo: esquinas redondeadas 4">
              <a:extLst>
                <a:ext uri="{FF2B5EF4-FFF2-40B4-BE49-F238E27FC236}">
                  <a16:creationId xmlns:a16="http://schemas.microsoft.com/office/drawing/2014/main" id="{5C8B99B8-4A2E-0558-9373-4117773D3B6F}"/>
                </a:ext>
              </a:extLst>
            </p:cNvPr>
            <p:cNvSpPr/>
            <p:nvPr/>
          </p:nvSpPr>
          <p:spPr>
            <a:xfrm>
              <a:off x="791723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9" name="CuadroTexto 5">
              <a:extLst>
                <a:ext uri="{FF2B5EF4-FFF2-40B4-BE49-F238E27FC236}">
                  <a16:creationId xmlns:a16="http://schemas.microsoft.com/office/drawing/2014/main" id="{31C5774F-5EB2-BDEE-23C6-B31D270C0C8A}"/>
                </a:ext>
              </a:extLst>
            </p:cNvPr>
            <p:cNvSpPr txBox="1"/>
            <p:nvPr/>
          </p:nvSpPr>
          <p:spPr>
            <a:xfrm>
              <a:off x="941008" y="15353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sp>
          <p:nvSpPr>
            <p:cNvPr id="47" name="Rectángulo: esquinas redondeadas 7">
              <a:extLst>
                <a:ext uri="{FF2B5EF4-FFF2-40B4-BE49-F238E27FC236}">
                  <a16:creationId xmlns:a16="http://schemas.microsoft.com/office/drawing/2014/main" id="{142D48EA-F432-9773-87F5-62BD80BC9061}"/>
                </a:ext>
              </a:extLst>
            </p:cNvPr>
            <p:cNvSpPr/>
            <p:nvPr/>
          </p:nvSpPr>
          <p:spPr>
            <a:xfrm>
              <a:off x="3458029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0" name="CuadroTexto 8">
              <a:extLst>
                <a:ext uri="{FF2B5EF4-FFF2-40B4-BE49-F238E27FC236}">
                  <a16:creationId xmlns:a16="http://schemas.microsoft.com/office/drawing/2014/main" id="{91230B12-0AB1-E7AA-0AD1-EA351A4510F5}"/>
                </a:ext>
              </a:extLst>
            </p:cNvPr>
            <p:cNvSpPr txBox="1"/>
            <p:nvPr/>
          </p:nvSpPr>
          <p:spPr>
            <a:xfrm>
              <a:off x="3514276" y="14575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51" name="Flecha: a la derecha 9">
              <a:extLst>
                <a:ext uri="{FF2B5EF4-FFF2-40B4-BE49-F238E27FC236}">
                  <a16:creationId xmlns:a16="http://schemas.microsoft.com/office/drawing/2014/main" id="{A5A17E9A-CCB4-7FD6-9187-D3046325B847}"/>
                </a:ext>
              </a:extLst>
            </p:cNvPr>
            <p:cNvSpPr/>
            <p:nvPr/>
          </p:nvSpPr>
          <p:spPr>
            <a:xfrm>
              <a:off x="2458632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2" name="CuadroTexto 13">
              <a:extLst>
                <a:ext uri="{FF2B5EF4-FFF2-40B4-BE49-F238E27FC236}">
                  <a16:creationId xmlns:a16="http://schemas.microsoft.com/office/drawing/2014/main" id="{BE06BAE5-48A4-5E13-E774-0B2A94F253CF}"/>
                </a:ext>
              </a:extLst>
            </p:cNvPr>
            <p:cNvSpPr txBox="1"/>
            <p:nvPr/>
          </p:nvSpPr>
          <p:spPr>
            <a:xfrm>
              <a:off x="2403776" y="17880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53" name="Rectángulo: esquinas redondeadas 14">
              <a:extLst>
                <a:ext uri="{FF2B5EF4-FFF2-40B4-BE49-F238E27FC236}">
                  <a16:creationId xmlns:a16="http://schemas.microsoft.com/office/drawing/2014/main" id="{B4E907A5-3979-B3E1-3D32-CBD3C6FF06A4}"/>
                </a:ext>
              </a:extLst>
            </p:cNvPr>
            <p:cNvSpPr/>
            <p:nvPr/>
          </p:nvSpPr>
          <p:spPr>
            <a:xfrm>
              <a:off x="6124335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4" name="CuadroTexto 15">
              <a:extLst>
                <a:ext uri="{FF2B5EF4-FFF2-40B4-BE49-F238E27FC236}">
                  <a16:creationId xmlns:a16="http://schemas.microsoft.com/office/drawing/2014/main" id="{9F54D55E-63CB-44DA-B4FA-F43657E967D5}"/>
                </a:ext>
              </a:extLst>
            </p:cNvPr>
            <p:cNvSpPr txBox="1"/>
            <p:nvPr/>
          </p:nvSpPr>
          <p:spPr>
            <a:xfrm>
              <a:off x="6220177" y="14575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55" name="Flecha: a la derecha 16">
              <a:extLst>
                <a:ext uri="{FF2B5EF4-FFF2-40B4-BE49-F238E27FC236}">
                  <a16:creationId xmlns:a16="http://schemas.microsoft.com/office/drawing/2014/main" id="{758CC2B3-B4A4-8432-99FC-FAB53CEE687A}"/>
                </a:ext>
              </a:extLst>
            </p:cNvPr>
            <p:cNvSpPr/>
            <p:nvPr/>
          </p:nvSpPr>
          <p:spPr>
            <a:xfrm>
              <a:off x="5124938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Flecha: a la derecha 18">
              <a:extLst>
                <a:ext uri="{FF2B5EF4-FFF2-40B4-BE49-F238E27FC236}">
                  <a16:creationId xmlns:a16="http://schemas.microsoft.com/office/drawing/2014/main" id="{4DE71A41-E493-9BB8-8BFF-84351198BEDC}"/>
                </a:ext>
              </a:extLst>
            </p:cNvPr>
            <p:cNvSpPr/>
            <p:nvPr/>
          </p:nvSpPr>
          <p:spPr>
            <a:xfrm>
              <a:off x="7770255" y="21566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0" name="CuadroTexto 19">
              <a:extLst>
                <a:ext uri="{FF2B5EF4-FFF2-40B4-BE49-F238E27FC236}">
                  <a16:creationId xmlns:a16="http://schemas.microsoft.com/office/drawing/2014/main" id="{2D8BABD3-92A7-1AAA-CFC3-7CBC4A17C554}"/>
                </a:ext>
              </a:extLst>
            </p:cNvPr>
            <p:cNvSpPr txBox="1"/>
            <p:nvPr/>
          </p:nvSpPr>
          <p:spPr>
            <a:xfrm>
              <a:off x="8201477" y="18155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61" name="CuadroTexto 13">
              <a:extLst>
                <a:ext uri="{FF2B5EF4-FFF2-40B4-BE49-F238E27FC236}">
                  <a16:creationId xmlns:a16="http://schemas.microsoft.com/office/drawing/2014/main" id="{4C207DAB-9A5D-1BFF-E7ED-1CB8E3CF906B}"/>
                </a:ext>
              </a:extLst>
            </p:cNvPr>
            <p:cNvSpPr txBox="1"/>
            <p:nvPr/>
          </p:nvSpPr>
          <p:spPr>
            <a:xfrm>
              <a:off x="5055527" y="17567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sp>
        <p:nvSpPr>
          <p:cNvPr id="62" name="CuadroTexto 48">
            <a:extLst>
              <a:ext uri="{FF2B5EF4-FFF2-40B4-BE49-F238E27FC236}">
                <a16:creationId xmlns:a16="http://schemas.microsoft.com/office/drawing/2014/main" id="{7485EF76-78FD-AE86-6503-FED2356C5CA5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11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1314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AF73C-7BC7-E343-099D-2928BE0827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4FBFB90E-F638-0F00-329E-4637674DB959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D8958266-40AE-63AF-E022-3A24CB774478}"/>
              </a:ext>
            </a:extLst>
          </p:cNvPr>
          <p:cNvSpPr txBox="1"/>
          <p:nvPr/>
        </p:nvSpPr>
        <p:spPr>
          <a:xfrm>
            <a:off x="155217" y="763998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O Roberto comprou uns patins por 45€ e um capacete por 32€. Pagou com 100€. </a:t>
            </a:r>
          </a:p>
          <a:p>
            <a:r>
              <a:rPr lang="pt-PT" sz="1600" dirty="0"/>
              <a:t>Quanto recebeu de troco?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E584A8B1-81A3-11CE-EBB1-73F5F09C4ECB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83B01ACC-2D98-9E58-42D5-1758FDE7CC66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C961844D-0D6D-21F0-F38F-1C67D493ADBA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6F373CA5-5913-084F-6BBD-75A0C1B8F2DD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33C71D4A-6DF2-201B-A9DD-370566A62B5D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747F2FE0-82D9-48EB-5CA1-62C6DFEE73B0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6C7FC21-CC37-A1D9-AC03-A3ABD439B0F7}"/>
              </a:ext>
            </a:extLst>
          </p:cNvPr>
          <p:cNvSpPr txBox="1"/>
          <p:nvPr/>
        </p:nvSpPr>
        <p:spPr>
          <a:xfrm>
            <a:off x="155217" y="3607837"/>
            <a:ext cx="939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A Lúcia quer comprar uns patins que custam 45€ e um capacete que custa 32€. Só tem 50 €.</a:t>
            </a:r>
          </a:p>
          <a:p>
            <a:r>
              <a:rPr lang="pt-PT" sz="1600" dirty="0"/>
              <a:t>Quanto dinheiro lhe falta?</a:t>
            </a:r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84154DEF-B41D-8AF8-9A22-44B85B9AEF66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C6B8FBEA-9FA9-4FA3-0FAE-303FE6C3F8E6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AC228C39-4119-9F49-D20B-EA6D5014DBD0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10F65B8E-929B-5CB1-C1B6-9DB81FF09BCA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A10FF462-B91E-A2BB-A9EF-5886F45D925D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36B6A9AB-6F38-7B0E-1C9C-7F47E11FA012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3C7FB956-E717-378E-CB7D-D6769375D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76" y="2039648"/>
            <a:ext cx="1040517" cy="1040517"/>
          </a:xfrm>
          <a:prstGeom prst="rect">
            <a:avLst/>
          </a:prstGeom>
        </p:spPr>
      </p:pic>
      <p:pic>
        <p:nvPicPr>
          <p:cNvPr id="11" name="Imagen 10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E0AE4C25-D037-60E9-A70C-C61106956C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21" y="4877883"/>
            <a:ext cx="1040517" cy="1040517"/>
          </a:xfrm>
          <a:prstGeom prst="rect">
            <a:avLst/>
          </a:prstGeom>
        </p:spPr>
      </p:pic>
      <p:pic>
        <p:nvPicPr>
          <p:cNvPr id="16" name="Imagen 15" descr="Logotipo&#10;&#10;El contenido generado por IA puede ser incorrecto.">
            <a:extLst>
              <a:ext uri="{FF2B5EF4-FFF2-40B4-BE49-F238E27FC236}">
                <a16:creationId xmlns:a16="http://schemas.microsoft.com/office/drawing/2014/main" id="{E2C0C0A4-B409-D260-1B21-2F9F78D5C0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376" y="1102790"/>
            <a:ext cx="828631" cy="828631"/>
          </a:xfrm>
          <a:prstGeom prst="rect">
            <a:avLst/>
          </a:prstGeom>
        </p:spPr>
      </p:pic>
      <p:pic>
        <p:nvPicPr>
          <p:cNvPr id="19" name="Imagen 18" descr="Icono&#10;&#10;El contenido generado por IA puede ser incorrecto.">
            <a:extLst>
              <a:ext uri="{FF2B5EF4-FFF2-40B4-BE49-F238E27FC236}">
                <a16:creationId xmlns:a16="http://schemas.microsoft.com/office/drawing/2014/main" id="{D39D8313-35B0-00D7-2502-D9BD69199A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752" y="1133709"/>
            <a:ext cx="616832" cy="616832"/>
          </a:xfrm>
          <a:prstGeom prst="rect">
            <a:avLst/>
          </a:prstGeom>
        </p:spPr>
      </p:pic>
      <p:pic>
        <p:nvPicPr>
          <p:cNvPr id="33" name="Imagen 32" descr="Logotipo&#10;&#10;El contenido generado por IA puede ser incorrecto.">
            <a:extLst>
              <a:ext uri="{FF2B5EF4-FFF2-40B4-BE49-F238E27FC236}">
                <a16:creationId xmlns:a16="http://schemas.microsoft.com/office/drawing/2014/main" id="{27CAA799-7EDC-5DC6-5FFA-E6D638FD5B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342" y="3853557"/>
            <a:ext cx="828631" cy="828631"/>
          </a:xfrm>
          <a:prstGeom prst="rect">
            <a:avLst/>
          </a:prstGeom>
        </p:spPr>
      </p:pic>
      <p:pic>
        <p:nvPicPr>
          <p:cNvPr id="37" name="Imagen 36" descr="Icono&#10;&#10;El contenido generado por IA puede ser incorrecto.">
            <a:extLst>
              <a:ext uri="{FF2B5EF4-FFF2-40B4-BE49-F238E27FC236}">
                <a16:creationId xmlns:a16="http://schemas.microsoft.com/office/drawing/2014/main" id="{10A73651-63ED-2702-CAD1-B475B36009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359" y="4053517"/>
            <a:ext cx="616832" cy="616832"/>
          </a:xfrm>
          <a:prstGeom prst="rect">
            <a:avLst/>
          </a:prstGeom>
        </p:spPr>
      </p:pic>
      <p:pic>
        <p:nvPicPr>
          <p:cNvPr id="39" name="Imagen 38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783024F2-0CF3-72CC-6B5F-CB4EA4BE0E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161979" y="1315392"/>
            <a:ext cx="790896" cy="426102"/>
          </a:xfrm>
          <a:prstGeom prst="rect">
            <a:avLst/>
          </a:prstGeom>
        </p:spPr>
      </p:pic>
      <p:pic>
        <p:nvPicPr>
          <p:cNvPr id="47" name="Imagen 46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BA22140A-C462-5C9A-0368-40E135EED3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5055523" y="4258054"/>
            <a:ext cx="790896" cy="426102"/>
          </a:xfrm>
          <a:prstGeom prst="rect">
            <a:avLst/>
          </a:prstGeom>
        </p:spPr>
      </p:pic>
      <p:pic>
        <p:nvPicPr>
          <p:cNvPr id="51" name="Imagen 50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8150301E-8D0E-4529-37DA-AB7C841F26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77" b="23247"/>
          <a:stretch>
            <a:fillRect/>
          </a:stretch>
        </p:blipFill>
        <p:spPr>
          <a:xfrm>
            <a:off x="4825181" y="1067377"/>
            <a:ext cx="790896" cy="426102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:a16="http://schemas.microsoft.com/office/drawing/2014/main" id="{DDAA3557-5B6C-90C4-F923-3782C19D2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(4)</a:t>
            </a:r>
            <a:endParaRPr lang="es-ES" sz="2200" dirty="0"/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08141EE-7A59-BEA0-387C-DB33370D47F9}"/>
              </a:ext>
            </a:extLst>
          </p:cNvPr>
          <p:cNvGrpSpPr/>
          <p:nvPr/>
        </p:nvGrpSpPr>
        <p:grpSpPr>
          <a:xfrm>
            <a:off x="641252" y="4286964"/>
            <a:ext cx="8969796" cy="1981814"/>
            <a:chOff x="791723" y="1457594"/>
            <a:chExt cx="8969796" cy="1981814"/>
          </a:xfrm>
        </p:grpSpPr>
        <p:sp>
          <p:nvSpPr>
            <p:cNvPr id="4" name="Rectángulo: esquinas redondeadas 4">
              <a:extLst>
                <a:ext uri="{FF2B5EF4-FFF2-40B4-BE49-F238E27FC236}">
                  <a16:creationId xmlns:a16="http://schemas.microsoft.com/office/drawing/2014/main" id="{7D5FCF2F-1502-6B30-1030-5AA952A5795E}"/>
                </a:ext>
              </a:extLst>
            </p:cNvPr>
            <p:cNvSpPr/>
            <p:nvPr/>
          </p:nvSpPr>
          <p:spPr>
            <a:xfrm>
              <a:off x="791723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7" name="CuadroTexto 5">
              <a:extLst>
                <a:ext uri="{FF2B5EF4-FFF2-40B4-BE49-F238E27FC236}">
                  <a16:creationId xmlns:a16="http://schemas.microsoft.com/office/drawing/2014/main" id="{25706007-ED53-6517-25A0-3841D36C810A}"/>
                </a:ext>
              </a:extLst>
            </p:cNvPr>
            <p:cNvSpPr txBox="1"/>
            <p:nvPr/>
          </p:nvSpPr>
          <p:spPr>
            <a:xfrm>
              <a:off x="941008" y="15353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sp>
          <p:nvSpPr>
            <p:cNvPr id="13" name="Rectángulo: esquinas redondeadas 7">
              <a:extLst>
                <a:ext uri="{FF2B5EF4-FFF2-40B4-BE49-F238E27FC236}">
                  <a16:creationId xmlns:a16="http://schemas.microsoft.com/office/drawing/2014/main" id="{1D671B30-1223-474A-EE73-F98223B6CDEF}"/>
                </a:ext>
              </a:extLst>
            </p:cNvPr>
            <p:cNvSpPr/>
            <p:nvPr/>
          </p:nvSpPr>
          <p:spPr>
            <a:xfrm>
              <a:off x="3458029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4" name="CuadroTexto 8">
              <a:extLst>
                <a:ext uri="{FF2B5EF4-FFF2-40B4-BE49-F238E27FC236}">
                  <a16:creationId xmlns:a16="http://schemas.microsoft.com/office/drawing/2014/main" id="{124B89F1-E41E-4CBC-729D-CA34AB168EBF}"/>
                </a:ext>
              </a:extLst>
            </p:cNvPr>
            <p:cNvSpPr txBox="1"/>
            <p:nvPr/>
          </p:nvSpPr>
          <p:spPr>
            <a:xfrm>
              <a:off x="3514276" y="14575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17" name="Flecha: a la derecha 9">
              <a:extLst>
                <a:ext uri="{FF2B5EF4-FFF2-40B4-BE49-F238E27FC236}">
                  <a16:creationId xmlns:a16="http://schemas.microsoft.com/office/drawing/2014/main" id="{6C91B723-14B5-5BA7-5B98-DAE1BA3BD801}"/>
                </a:ext>
              </a:extLst>
            </p:cNvPr>
            <p:cNvSpPr/>
            <p:nvPr/>
          </p:nvSpPr>
          <p:spPr>
            <a:xfrm>
              <a:off x="2458632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8" name="CuadroTexto 13">
              <a:extLst>
                <a:ext uri="{FF2B5EF4-FFF2-40B4-BE49-F238E27FC236}">
                  <a16:creationId xmlns:a16="http://schemas.microsoft.com/office/drawing/2014/main" id="{1BDEB900-5C29-DB53-116D-BB14938E64ED}"/>
                </a:ext>
              </a:extLst>
            </p:cNvPr>
            <p:cNvSpPr txBox="1"/>
            <p:nvPr/>
          </p:nvSpPr>
          <p:spPr>
            <a:xfrm>
              <a:off x="2403776" y="17880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20" name="Rectángulo: esquinas redondeadas 14">
              <a:extLst>
                <a:ext uri="{FF2B5EF4-FFF2-40B4-BE49-F238E27FC236}">
                  <a16:creationId xmlns:a16="http://schemas.microsoft.com/office/drawing/2014/main" id="{57F44059-9C55-353D-9537-E1A7D50F9EB1}"/>
                </a:ext>
              </a:extLst>
            </p:cNvPr>
            <p:cNvSpPr/>
            <p:nvPr/>
          </p:nvSpPr>
          <p:spPr>
            <a:xfrm>
              <a:off x="6124335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26" name="CuadroTexto 15">
              <a:extLst>
                <a:ext uri="{FF2B5EF4-FFF2-40B4-BE49-F238E27FC236}">
                  <a16:creationId xmlns:a16="http://schemas.microsoft.com/office/drawing/2014/main" id="{C48FC3BA-A65F-C922-2AFB-26668C1947DB}"/>
                </a:ext>
              </a:extLst>
            </p:cNvPr>
            <p:cNvSpPr txBox="1"/>
            <p:nvPr/>
          </p:nvSpPr>
          <p:spPr>
            <a:xfrm>
              <a:off x="6220177" y="14575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28" name="Flecha: a la derecha 16">
              <a:extLst>
                <a:ext uri="{FF2B5EF4-FFF2-40B4-BE49-F238E27FC236}">
                  <a16:creationId xmlns:a16="http://schemas.microsoft.com/office/drawing/2014/main" id="{E146DB4F-DC42-52B3-CF4F-8AAD695D93A6}"/>
                </a:ext>
              </a:extLst>
            </p:cNvPr>
            <p:cNvSpPr/>
            <p:nvPr/>
          </p:nvSpPr>
          <p:spPr>
            <a:xfrm>
              <a:off x="5124938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38" name="Flecha: a la derecha 18">
              <a:extLst>
                <a:ext uri="{FF2B5EF4-FFF2-40B4-BE49-F238E27FC236}">
                  <a16:creationId xmlns:a16="http://schemas.microsoft.com/office/drawing/2014/main" id="{3C189F8B-8130-B3C2-860B-486A5752A15D}"/>
                </a:ext>
              </a:extLst>
            </p:cNvPr>
            <p:cNvSpPr/>
            <p:nvPr/>
          </p:nvSpPr>
          <p:spPr>
            <a:xfrm>
              <a:off x="7770255" y="21566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0" name="CuadroTexto 19">
              <a:extLst>
                <a:ext uri="{FF2B5EF4-FFF2-40B4-BE49-F238E27FC236}">
                  <a16:creationId xmlns:a16="http://schemas.microsoft.com/office/drawing/2014/main" id="{88A002D7-5BD8-BEC7-0BAE-4D1DDADB87B9}"/>
                </a:ext>
              </a:extLst>
            </p:cNvPr>
            <p:cNvSpPr txBox="1"/>
            <p:nvPr/>
          </p:nvSpPr>
          <p:spPr>
            <a:xfrm>
              <a:off x="8201477" y="18155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52" name="CuadroTexto 13">
              <a:extLst>
                <a:ext uri="{FF2B5EF4-FFF2-40B4-BE49-F238E27FC236}">
                  <a16:creationId xmlns:a16="http://schemas.microsoft.com/office/drawing/2014/main" id="{9E3C82C9-1E9B-7348-8BBA-21D186913091}"/>
                </a:ext>
              </a:extLst>
            </p:cNvPr>
            <p:cNvSpPr txBox="1"/>
            <p:nvPr/>
          </p:nvSpPr>
          <p:spPr>
            <a:xfrm>
              <a:off x="5055527" y="17567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grpSp>
        <p:nvGrpSpPr>
          <p:cNvPr id="53" name="Agrupar 52">
            <a:extLst>
              <a:ext uri="{FF2B5EF4-FFF2-40B4-BE49-F238E27FC236}">
                <a16:creationId xmlns:a16="http://schemas.microsoft.com/office/drawing/2014/main" id="{20587623-7985-0CC5-5B7F-F88DE46F7BE4}"/>
              </a:ext>
            </a:extLst>
          </p:cNvPr>
          <p:cNvGrpSpPr/>
          <p:nvPr/>
        </p:nvGrpSpPr>
        <p:grpSpPr>
          <a:xfrm>
            <a:off x="641252" y="1446497"/>
            <a:ext cx="8969796" cy="1981814"/>
            <a:chOff x="791723" y="1457594"/>
            <a:chExt cx="8969796" cy="1981814"/>
          </a:xfrm>
        </p:grpSpPr>
        <p:sp>
          <p:nvSpPr>
            <p:cNvPr id="54" name="Rectángulo: esquinas redondeadas 4">
              <a:extLst>
                <a:ext uri="{FF2B5EF4-FFF2-40B4-BE49-F238E27FC236}">
                  <a16:creationId xmlns:a16="http://schemas.microsoft.com/office/drawing/2014/main" id="{397AF387-3DCF-B58C-E637-09C8B07A2674}"/>
                </a:ext>
              </a:extLst>
            </p:cNvPr>
            <p:cNvSpPr/>
            <p:nvPr/>
          </p:nvSpPr>
          <p:spPr>
            <a:xfrm>
              <a:off x="791723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5" name="CuadroTexto 5">
              <a:extLst>
                <a:ext uri="{FF2B5EF4-FFF2-40B4-BE49-F238E27FC236}">
                  <a16:creationId xmlns:a16="http://schemas.microsoft.com/office/drawing/2014/main" id="{9C1B7918-A458-F71E-65B1-7792B9B55763}"/>
                </a:ext>
              </a:extLst>
            </p:cNvPr>
            <p:cNvSpPr txBox="1"/>
            <p:nvPr/>
          </p:nvSpPr>
          <p:spPr>
            <a:xfrm>
              <a:off x="941008" y="1535371"/>
              <a:ext cx="1348446" cy="18774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SITUAÇÃO
INICIAL</a:t>
              </a:r>
            </a:p>
            <a:p>
              <a:pPr algn="ctr"/>
              <a:endParaRPr lang="es-ES" sz="800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dirty="0"/>
                <a:t>___________</a:t>
              </a:r>
            </a:p>
          </p:txBody>
        </p:sp>
        <p:sp>
          <p:nvSpPr>
            <p:cNvPr id="56" name="Rectángulo: esquinas redondeadas 7">
              <a:extLst>
                <a:ext uri="{FF2B5EF4-FFF2-40B4-BE49-F238E27FC236}">
                  <a16:creationId xmlns:a16="http://schemas.microsoft.com/office/drawing/2014/main" id="{96A58A9E-1899-EACC-B3C2-1BFCFF7FCC04}"/>
                </a:ext>
              </a:extLst>
            </p:cNvPr>
            <p:cNvSpPr/>
            <p:nvPr/>
          </p:nvSpPr>
          <p:spPr>
            <a:xfrm>
              <a:off x="3458029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7" name="CuadroTexto 8">
              <a:extLst>
                <a:ext uri="{FF2B5EF4-FFF2-40B4-BE49-F238E27FC236}">
                  <a16:creationId xmlns:a16="http://schemas.microsoft.com/office/drawing/2014/main" id="{08208A1C-8B6D-C2A6-756D-7F62B05777EE}"/>
                </a:ext>
              </a:extLst>
            </p:cNvPr>
            <p:cNvSpPr txBox="1"/>
            <p:nvPr/>
          </p:nvSpPr>
          <p:spPr>
            <a:xfrm>
              <a:off x="3514276" y="1457594"/>
              <a:ext cx="141417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sz="1600" dirty="0"/>
                <a:t>_____________</a:t>
              </a:r>
            </a:p>
          </p:txBody>
        </p:sp>
        <p:sp>
          <p:nvSpPr>
            <p:cNvPr id="58" name="Flecha: a la derecha 9">
              <a:extLst>
                <a:ext uri="{FF2B5EF4-FFF2-40B4-BE49-F238E27FC236}">
                  <a16:creationId xmlns:a16="http://schemas.microsoft.com/office/drawing/2014/main" id="{36C6ED87-F346-965E-4D05-A51D03BB4A55}"/>
                </a:ext>
              </a:extLst>
            </p:cNvPr>
            <p:cNvSpPr/>
            <p:nvPr/>
          </p:nvSpPr>
          <p:spPr>
            <a:xfrm>
              <a:off x="2458632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59" name="CuadroTexto 13">
              <a:extLst>
                <a:ext uri="{FF2B5EF4-FFF2-40B4-BE49-F238E27FC236}">
                  <a16:creationId xmlns:a16="http://schemas.microsoft.com/office/drawing/2014/main" id="{C9887943-3528-1DB4-FDC7-D0647464CCDA}"/>
                </a:ext>
              </a:extLst>
            </p:cNvPr>
            <p:cNvSpPr txBox="1"/>
            <p:nvPr/>
          </p:nvSpPr>
          <p:spPr>
            <a:xfrm>
              <a:off x="2403776" y="1788097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  <p:sp>
          <p:nvSpPr>
            <p:cNvPr id="60" name="Rectángulo: esquinas redondeadas 14">
              <a:extLst>
                <a:ext uri="{FF2B5EF4-FFF2-40B4-BE49-F238E27FC236}">
                  <a16:creationId xmlns:a16="http://schemas.microsoft.com/office/drawing/2014/main" id="{F8EAAB29-CB47-1B05-21F6-44F9628E586D}"/>
                </a:ext>
              </a:extLst>
            </p:cNvPr>
            <p:cNvSpPr/>
            <p:nvPr/>
          </p:nvSpPr>
          <p:spPr>
            <a:xfrm>
              <a:off x="6124335" y="1457594"/>
              <a:ext cx="1645920" cy="198181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1" name="CuadroTexto 15">
              <a:extLst>
                <a:ext uri="{FF2B5EF4-FFF2-40B4-BE49-F238E27FC236}">
                  <a16:creationId xmlns:a16="http://schemas.microsoft.com/office/drawing/2014/main" id="{7425CF9A-6CFE-FA5D-4911-B161F23A71B3}"/>
                </a:ext>
              </a:extLst>
            </p:cNvPr>
            <p:cNvSpPr txBox="1"/>
            <p:nvPr/>
          </p:nvSpPr>
          <p:spPr>
            <a:xfrm>
              <a:off x="6220177" y="1457594"/>
              <a:ext cx="14542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OPERAÇÃO</a:t>
              </a:r>
            </a:p>
            <a:p>
              <a:pPr algn="ctr"/>
              <a:r>
                <a:rPr lang="es-ES" dirty="0"/>
                <a:t>____________</a:t>
              </a:r>
            </a:p>
          </p:txBody>
        </p:sp>
        <p:sp>
          <p:nvSpPr>
            <p:cNvPr id="62" name="Flecha: a la derecha 16">
              <a:extLst>
                <a:ext uri="{FF2B5EF4-FFF2-40B4-BE49-F238E27FC236}">
                  <a16:creationId xmlns:a16="http://schemas.microsoft.com/office/drawing/2014/main" id="{E8725FDD-FB33-6869-F329-D0447024C63C}"/>
                </a:ext>
              </a:extLst>
            </p:cNvPr>
            <p:cNvSpPr/>
            <p:nvPr/>
          </p:nvSpPr>
          <p:spPr>
            <a:xfrm>
              <a:off x="5124938" y="2156632"/>
              <a:ext cx="978408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3" name="Flecha: a la derecha 18">
              <a:extLst>
                <a:ext uri="{FF2B5EF4-FFF2-40B4-BE49-F238E27FC236}">
                  <a16:creationId xmlns:a16="http://schemas.microsoft.com/office/drawing/2014/main" id="{27714463-8D90-0390-A853-2C846ABB73CD}"/>
                </a:ext>
              </a:extLst>
            </p:cNvPr>
            <p:cNvSpPr/>
            <p:nvPr/>
          </p:nvSpPr>
          <p:spPr>
            <a:xfrm>
              <a:off x="7770255" y="2156632"/>
              <a:ext cx="378323" cy="48463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64" name="CuadroTexto 19">
              <a:extLst>
                <a:ext uri="{FF2B5EF4-FFF2-40B4-BE49-F238E27FC236}">
                  <a16:creationId xmlns:a16="http://schemas.microsoft.com/office/drawing/2014/main" id="{994BCFEE-6AC9-E85E-CA32-181D2D9743C9}"/>
                </a:ext>
              </a:extLst>
            </p:cNvPr>
            <p:cNvSpPr txBox="1"/>
            <p:nvPr/>
          </p:nvSpPr>
          <p:spPr>
            <a:xfrm>
              <a:off x="8201477" y="1815527"/>
              <a:ext cx="156004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dirty="0"/>
                <a:t>SOLUÇÃO:</a:t>
              </a:r>
            </a:p>
            <a:p>
              <a:pPr algn="ctr"/>
              <a:r>
                <a:rPr lang="es-ES" dirty="0"/>
                <a:t>_____________</a:t>
              </a:r>
            </a:p>
            <a:p>
              <a:pPr algn="ctr"/>
              <a:r>
                <a:rPr lang="es-ES" dirty="0"/>
                <a:t>_____________</a:t>
              </a:r>
            </a:p>
          </p:txBody>
        </p:sp>
        <p:sp>
          <p:nvSpPr>
            <p:cNvPr id="65" name="CuadroTexto 13">
              <a:extLst>
                <a:ext uri="{FF2B5EF4-FFF2-40B4-BE49-F238E27FC236}">
                  <a16:creationId xmlns:a16="http://schemas.microsoft.com/office/drawing/2014/main" id="{8E018F38-0305-78FD-4FFD-AD745F0F1CD4}"/>
                </a:ext>
              </a:extLst>
            </p:cNvPr>
            <p:cNvSpPr txBox="1"/>
            <p:nvPr/>
          </p:nvSpPr>
          <p:spPr>
            <a:xfrm>
              <a:off x="5055527" y="1756715"/>
              <a:ext cx="1023346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/>
                <a:t>Ação</a:t>
              </a:r>
              <a:endParaRPr lang="es-ES" dirty="0"/>
            </a:p>
            <a:p>
              <a:pPr algn="ctr"/>
              <a:endParaRPr lang="es-ES" dirty="0"/>
            </a:p>
            <a:p>
              <a:pPr algn="ctr"/>
              <a:endParaRPr lang="es-ES" dirty="0"/>
            </a:p>
            <a:p>
              <a:pPr algn="ctr"/>
              <a:r>
                <a:rPr lang="es-ES" sz="1600" dirty="0"/>
                <a:t>________</a:t>
              </a:r>
            </a:p>
          </p:txBody>
        </p:sp>
      </p:grpSp>
      <p:sp>
        <p:nvSpPr>
          <p:cNvPr id="66" name="CuadroTexto 48">
            <a:extLst>
              <a:ext uri="{FF2B5EF4-FFF2-40B4-BE49-F238E27FC236}">
                <a16:creationId xmlns:a16="http://schemas.microsoft.com/office/drawing/2014/main" id="{34DB789E-3EF6-303C-B7D1-18FB074FD5B1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6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9592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803D2-3976-9B41-537F-25B79BF60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5968441D-E48B-9D7D-4815-5B24967975C9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8FBBD659-81FA-9B2F-E712-C4ECFC9776CB}"/>
              </a:ext>
            </a:extLst>
          </p:cNvPr>
          <p:cNvSpPr txBox="1"/>
          <p:nvPr/>
        </p:nvSpPr>
        <p:spPr>
          <a:xfrm>
            <a:off x="155217" y="763998"/>
            <a:ext cx="9508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Numa frutaria há uma caixa com 60 kg de maçãs. De manhã venderam-se 37 kg e à tarde 16 kg.</a:t>
            </a:r>
          </a:p>
          <a:p>
            <a:r>
              <a:rPr lang="pt-PT" sz="1600" dirty="0"/>
              <a:t> Quantos kg tem a caixa agora?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F2EAEF15-EC16-2236-4D97-B4FC6FAFD61D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A515141-BBFA-F996-F38A-477133097D59}"/>
              </a:ext>
            </a:extLst>
          </p:cNvPr>
          <p:cNvSpPr txBox="1"/>
          <p:nvPr/>
        </p:nvSpPr>
        <p:spPr>
          <a:xfrm>
            <a:off x="850039" y="1447186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60 kilos</a:t>
            </a:r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77621D3B-8DAB-4260-0715-17ED417986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3" y="2093517"/>
            <a:ext cx="1074678" cy="1074678"/>
          </a:xfrm>
          <a:prstGeom prst="rect">
            <a:avLst/>
          </a:prstGeom>
        </p:spPr>
      </p:pic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6E6AE156-BFF4-4782-69A6-1D5A479A714F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0F73F9C-C25F-7076-20C6-7AEE5F752C46}"/>
              </a:ext>
            </a:extLst>
          </p:cNvPr>
          <p:cNvSpPr txBox="1"/>
          <p:nvPr/>
        </p:nvSpPr>
        <p:spPr>
          <a:xfrm>
            <a:off x="3458831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6F33A9DB-A9EC-7B2C-CAE9-6701A9EB4FF1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7" name="Imagen 16" descr="Logotipo&#10;&#10;El contenido generado por IA puede ser incorrecto.">
            <a:extLst>
              <a:ext uri="{FF2B5EF4-FFF2-40B4-BE49-F238E27FC236}">
                <a16:creationId xmlns:a16="http://schemas.microsoft.com/office/drawing/2014/main" id="{13852B18-D3CC-F533-BEEE-AA41E8FC69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892248" y="1994590"/>
            <a:ext cx="691809" cy="691809"/>
          </a:xfrm>
          <a:prstGeom prst="rect">
            <a:avLst/>
          </a:prstGeom>
        </p:spPr>
      </p:pic>
      <p:pic>
        <p:nvPicPr>
          <p:cNvPr id="19" name="Imagen 18" descr="Logotipo&#10;&#10;El contenido generado por IA puede ser incorrecto.">
            <a:extLst>
              <a:ext uri="{FF2B5EF4-FFF2-40B4-BE49-F238E27FC236}">
                <a16:creationId xmlns:a16="http://schemas.microsoft.com/office/drawing/2014/main" id="{47125EAA-1379-55ED-FF56-3DBF7AEAAF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180125" y="2200112"/>
            <a:ext cx="584776" cy="584776"/>
          </a:xfrm>
          <a:prstGeom prst="rect">
            <a:avLst/>
          </a:prstGeom>
        </p:spPr>
      </p:pic>
      <p:pic>
        <p:nvPicPr>
          <p:cNvPr id="20" name="Imagen 19" descr="Logotipo&#10;&#10;El contenido generado por IA puede ser incorrecto.">
            <a:extLst>
              <a:ext uri="{FF2B5EF4-FFF2-40B4-BE49-F238E27FC236}">
                <a16:creationId xmlns:a16="http://schemas.microsoft.com/office/drawing/2014/main" id="{703B5737-7AB4-3731-4B97-0B28785C7E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474583" y="2083952"/>
            <a:ext cx="584776" cy="584776"/>
          </a:xfrm>
          <a:prstGeom prst="rect">
            <a:avLst/>
          </a:prstGeom>
        </p:spPr>
      </p:pic>
      <p:sp>
        <p:nvSpPr>
          <p:cNvPr id="21" name="CuadroTexto 20">
            <a:extLst>
              <a:ext uri="{FF2B5EF4-FFF2-40B4-BE49-F238E27FC236}">
                <a16:creationId xmlns:a16="http://schemas.microsoft.com/office/drawing/2014/main" id="{88BF76F1-EEF4-2EA4-AE1E-2BF07EE00A0F}"/>
              </a:ext>
            </a:extLst>
          </p:cNvPr>
          <p:cNvSpPr txBox="1"/>
          <p:nvPr/>
        </p:nvSpPr>
        <p:spPr>
          <a:xfrm>
            <a:off x="2284212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8B0EF083-312F-E56A-5732-2D9BAB1D5749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7CB435D2-605D-2C65-A25B-CCC623549B82}"/>
              </a:ext>
            </a:extLst>
          </p:cNvPr>
          <p:cNvSpPr txBox="1"/>
          <p:nvPr/>
        </p:nvSpPr>
        <p:spPr>
          <a:xfrm>
            <a:off x="6054749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78EC206C-7F7C-D5B8-9463-FCB35C9B680B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4F57888-554D-CC22-8F77-2AFDC944B5E5}"/>
              </a:ext>
            </a:extLst>
          </p:cNvPr>
          <p:cNvSpPr txBox="1"/>
          <p:nvPr/>
        </p:nvSpPr>
        <p:spPr>
          <a:xfrm>
            <a:off x="4950518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C3353E32-B80E-2F7F-37F4-1E79564FE58B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7575C75-775C-0C22-53DC-3A25995782B0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ADAC42D-CAE9-EB36-B7C8-48565068BD97}"/>
              </a:ext>
            </a:extLst>
          </p:cNvPr>
          <p:cNvSpPr txBox="1"/>
          <p:nvPr/>
        </p:nvSpPr>
        <p:spPr>
          <a:xfrm>
            <a:off x="155217" y="3607837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Numa frutaria  há uma caixa com 60 kg de maçãs. De manhã venderam-se 37 kg. À tarde encheram a caixa  com 16 kg. Quantos kg tem a caixa agora?</a:t>
            </a:r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224BA3DB-1C24-51B0-2B57-35F1C63AE4E7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25E3BF9E-1A49-0B3C-437E-A2C089754706}"/>
              </a:ext>
            </a:extLst>
          </p:cNvPr>
          <p:cNvSpPr txBox="1"/>
          <p:nvPr/>
        </p:nvSpPr>
        <p:spPr>
          <a:xfrm>
            <a:off x="850037" y="4291025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60 kilos</a:t>
            </a:r>
          </a:p>
        </p:txBody>
      </p:sp>
      <p:pic>
        <p:nvPicPr>
          <p:cNvPr id="33" name="Imagen 32" descr="Diagrama&#10;&#10;El contenido generado por IA puede ser incorrecto.">
            <a:extLst>
              <a:ext uri="{FF2B5EF4-FFF2-40B4-BE49-F238E27FC236}">
                <a16:creationId xmlns:a16="http://schemas.microsoft.com/office/drawing/2014/main" id="{0BFDB6DB-78D3-B2FC-6CE6-F81BFE38D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873" y="4937356"/>
            <a:ext cx="1074678" cy="1074678"/>
          </a:xfrm>
          <a:prstGeom prst="rect">
            <a:avLst/>
          </a:prstGeom>
        </p:spPr>
      </p:pic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1AE25E57-D6B3-ACF3-EF04-51C9C1C53106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B8B8DA52-9E46-BA0C-213F-5DED4EFD1E3F}"/>
              </a:ext>
            </a:extLst>
          </p:cNvPr>
          <p:cNvSpPr txBox="1"/>
          <p:nvPr/>
        </p:nvSpPr>
        <p:spPr>
          <a:xfrm>
            <a:off x="3458831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C0D3D406-C9EB-ABEF-EB43-004383B9EE95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7" name="Imagen 36" descr="Logotipo&#10;&#10;El contenido generado por IA puede ser incorrecto.">
            <a:extLst>
              <a:ext uri="{FF2B5EF4-FFF2-40B4-BE49-F238E27FC236}">
                <a16:creationId xmlns:a16="http://schemas.microsoft.com/office/drawing/2014/main" id="{EAAD45A7-4266-7BF7-6866-434A151BE9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0726">
            <a:off x="892248" y="4838429"/>
            <a:ext cx="691809" cy="691809"/>
          </a:xfrm>
          <a:prstGeom prst="rect">
            <a:avLst/>
          </a:prstGeom>
        </p:spPr>
      </p:pic>
      <p:pic>
        <p:nvPicPr>
          <p:cNvPr id="38" name="Imagen 37" descr="Logotipo&#10;&#10;El contenido generado por IA puede ser incorrecto.">
            <a:extLst>
              <a:ext uri="{FF2B5EF4-FFF2-40B4-BE49-F238E27FC236}">
                <a16:creationId xmlns:a16="http://schemas.microsoft.com/office/drawing/2014/main" id="{1091E9DD-7F85-A651-A149-34917B1166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180125" y="5043951"/>
            <a:ext cx="584776" cy="584776"/>
          </a:xfrm>
          <a:prstGeom prst="rect">
            <a:avLst/>
          </a:prstGeom>
        </p:spPr>
      </p:pic>
      <p:pic>
        <p:nvPicPr>
          <p:cNvPr id="39" name="Imagen 38" descr="Logotipo&#10;&#10;El contenido generado por IA puede ser incorrecto.">
            <a:extLst>
              <a:ext uri="{FF2B5EF4-FFF2-40B4-BE49-F238E27FC236}">
                <a16:creationId xmlns:a16="http://schemas.microsoft.com/office/drawing/2014/main" id="{1ED93823-6D3B-7C69-BBFC-83C270034A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3012">
            <a:off x="1474583" y="4927791"/>
            <a:ext cx="584776" cy="584776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F5DC62E2-5857-BF53-D49F-2E79B7DD43EA}"/>
              </a:ext>
            </a:extLst>
          </p:cNvPr>
          <p:cNvSpPr txBox="1"/>
          <p:nvPr/>
        </p:nvSpPr>
        <p:spPr>
          <a:xfrm>
            <a:off x="2284212" y="4631936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vender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A20B9387-FB06-E108-E695-E03F5652F454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C09B1FDE-54C0-2C5B-A2B4-C7E6C33E2BA6}"/>
              </a:ext>
            </a:extLst>
          </p:cNvPr>
          <p:cNvSpPr txBox="1"/>
          <p:nvPr/>
        </p:nvSpPr>
        <p:spPr>
          <a:xfrm>
            <a:off x="6125136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Adicionar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62B85B64-CEEF-04BE-68EC-8533730FFC8A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23CEE10C-4A0C-BF1D-3271-201AAFF0B34F}"/>
              </a:ext>
            </a:extLst>
          </p:cNvPr>
          <p:cNvSpPr txBox="1"/>
          <p:nvPr/>
        </p:nvSpPr>
        <p:spPr>
          <a:xfrm>
            <a:off x="4859862" y="4620452"/>
            <a:ext cx="117165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encher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E8A7847E-A7C1-FC7E-FB15-D98C8B607260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658268B0-7DCE-ACC2-21A8-49FAC92E4503}"/>
              </a:ext>
            </a:extLst>
          </p:cNvPr>
          <p:cNvSpPr txBox="1"/>
          <p:nvPr/>
        </p:nvSpPr>
        <p:spPr>
          <a:xfrm>
            <a:off x="7949550" y="4637617"/>
            <a:ext cx="1666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SOLUÇÃO:
____________________________</a:t>
            </a:r>
          </a:p>
        </p:txBody>
      </p:sp>
      <p:pic>
        <p:nvPicPr>
          <p:cNvPr id="53" name="Imagen 52" descr="Forma&#10;&#10;El contenido generado por IA puede ser incorrecto.">
            <a:extLst>
              <a:ext uri="{FF2B5EF4-FFF2-40B4-BE49-F238E27FC236}">
                <a16:creationId xmlns:a16="http://schemas.microsoft.com/office/drawing/2014/main" id="{74ED2D78-9DE4-829A-6364-B00B009504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409" y="1230479"/>
            <a:ext cx="628988" cy="628988"/>
          </a:xfrm>
          <a:prstGeom prst="rect">
            <a:avLst/>
          </a:prstGeom>
        </p:spPr>
      </p:pic>
      <p:pic>
        <p:nvPicPr>
          <p:cNvPr id="54" name="Imagen 53" descr="Forma&#10;&#10;El contenido generado por IA puede ser incorrecto.">
            <a:extLst>
              <a:ext uri="{FF2B5EF4-FFF2-40B4-BE49-F238E27FC236}">
                <a16:creationId xmlns:a16="http://schemas.microsoft.com/office/drawing/2014/main" id="{8F471AFA-5D1F-352C-668E-92B73881DB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600" y="1230479"/>
            <a:ext cx="628988" cy="628988"/>
          </a:xfrm>
          <a:prstGeom prst="rect">
            <a:avLst/>
          </a:prstGeom>
        </p:spPr>
      </p:pic>
      <p:pic>
        <p:nvPicPr>
          <p:cNvPr id="55" name="Imagen 54" descr="Forma&#10;&#10;El contenido generado por IA puede ser incorrecto.">
            <a:extLst>
              <a:ext uri="{FF2B5EF4-FFF2-40B4-BE49-F238E27FC236}">
                <a16:creationId xmlns:a16="http://schemas.microsoft.com/office/drawing/2014/main" id="{AC8072A0-18E7-8B7C-4A84-C97CE9645D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25" y="4092020"/>
            <a:ext cx="628988" cy="628988"/>
          </a:xfrm>
          <a:prstGeom prst="rect">
            <a:avLst/>
          </a:prstGeom>
        </p:spPr>
      </p:pic>
      <p:pic>
        <p:nvPicPr>
          <p:cNvPr id="57" name="Imagen 56" descr="Forma&#10;&#10;El contenido generado por IA puede ser incorrecto.">
            <a:extLst>
              <a:ext uri="{FF2B5EF4-FFF2-40B4-BE49-F238E27FC236}">
                <a16:creationId xmlns:a16="http://schemas.microsoft.com/office/drawing/2014/main" id="{6E297EFC-18CD-9020-6EF5-9A79DC198E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688" y="4079453"/>
            <a:ext cx="630000" cy="630000"/>
          </a:xfrm>
          <a:prstGeom prst="rect">
            <a:avLst/>
          </a:prstGeom>
        </p:spPr>
      </p:pic>
      <p:sp>
        <p:nvSpPr>
          <p:cNvPr id="11" name="Título 1">
            <a:extLst>
              <a:ext uri="{FF2B5EF4-FFF2-40B4-BE49-F238E27FC236}">
                <a16:creationId xmlns:a16="http://schemas.microsoft.com/office/drawing/2014/main" id="{5C637260-4CA8-9D78-E8A8-AB4CEDE43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(1) </a:t>
            </a:r>
            <a:r>
              <a:rPr lang="pt-PT" sz="2200" dirty="0">
                <a:solidFill>
                  <a:srgbClr val="24BB69"/>
                </a:solidFill>
              </a:rPr>
              <a:t>SOLUÇÕES</a:t>
            </a:r>
            <a:endParaRPr lang="es-ES" sz="2200" dirty="0">
              <a:solidFill>
                <a:srgbClr val="24BB69"/>
              </a:solidFill>
            </a:endParaRPr>
          </a:p>
        </p:txBody>
      </p:sp>
      <p:sp>
        <p:nvSpPr>
          <p:cNvPr id="2" name="CuadroTexto 48">
            <a:extLst>
              <a:ext uri="{FF2B5EF4-FFF2-40B4-BE49-F238E27FC236}">
                <a16:creationId xmlns:a16="http://schemas.microsoft.com/office/drawing/2014/main" id="{85575D82-56E2-655F-05F6-C54D7EA85D53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7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8595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C21FD9-261E-15C3-F196-33CC7054D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0E0E312E-C442-D65A-8AFD-868DCDCC0E1C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9E4C4EC5-3CAA-B716-87D6-E7B8FE085165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O autocarro transporta 43 pessoas. Na paragem, entraram 34 pessoas  e  saíram 16 pessoas. </a:t>
            </a:r>
          </a:p>
          <a:p>
            <a:r>
              <a:rPr lang="pt-PT" sz="1600" dirty="0"/>
              <a:t>Quantas pessoas estão no autocarro agora?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6748AF55-34DB-8364-B457-9F9840B32961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CF4978F-007F-12FD-D780-4F8F337D88CD}"/>
              </a:ext>
            </a:extLst>
          </p:cNvPr>
          <p:cNvSpPr txBox="1"/>
          <p:nvPr/>
        </p:nvSpPr>
        <p:spPr>
          <a:xfrm>
            <a:off x="850038" y="1447186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43 </a:t>
            </a:r>
            <a:r>
              <a:rPr lang="es-ES" sz="1600" dirty="0" err="1">
                <a:solidFill>
                  <a:srgbClr val="00B050"/>
                </a:solidFill>
              </a:rPr>
              <a:t>pessoas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54AA91FE-0DAB-863F-7E47-100D17B208CF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FA98061-EF8E-C1A5-723D-49E4DCC153E9}"/>
              </a:ext>
            </a:extLst>
          </p:cNvPr>
          <p:cNvSpPr txBox="1"/>
          <p:nvPr/>
        </p:nvSpPr>
        <p:spPr>
          <a:xfrm>
            <a:off x="3458830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sumar</a:t>
            </a: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D1F2C353-88D5-7E47-1EFE-97E1AE417F23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7D56BCB-D8DB-E2BB-8BD3-7D7D8BEC03FF}"/>
              </a:ext>
            </a:extLst>
          </p:cNvPr>
          <p:cNvSpPr txBox="1"/>
          <p:nvPr/>
        </p:nvSpPr>
        <p:spPr>
          <a:xfrm>
            <a:off x="2284212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entrar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D6AB29CB-EE0F-EE34-D96D-84EF68590017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0469FE73-79FE-37D0-B227-9C19C2EA942C}"/>
              </a:ext>
            </a:extLst>
          </p:cNvPr>
          <p:cNvSpPr txBox="1"/>
          <p:nvPr/>
        </p:nvSpPr>
        <p:spPr>
          <a:xfrm>
            <a:off x="6125137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66E2771B-3ED8-0BDE-F358-851F6E1AED8B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1E5A7309-801C-88F1-9A1C-D7CBB2F9513D}"/>
              </a:ext>
            </a:extLst>
          </p:cNvPr>
          <p:cNvSpPr txBox="1"/>
          <p:nvPr/>
        </p:nvSpPr>
        <p:spPr>
          <a:xfrm>
            <a:off x="4950518" y="1788097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A2C4C724-4065-17A8-C9C5-D948BC14C333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E48B04DB-4CAB-B4C9-1A6B-BFAEFCDC9FF3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CC237248-EFEF-039D-663C-B48E54398BC8}"/>
              </a:ext>
            </a:extLst>
          </p:cNvPr>
          <p:cNvSpPr txBox="1"/>
          <p:nvPr/>
        </p:nvSpPr>
        <p:spPr>
          <a:xfrm>
            <a:off x="155217" y="3607837"/>
            <a:ext cx="959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A </a:t>
            </a:r>
            <a:r>
              <a:rPr lang="pt-PT" sz="1600" dirty="0" err="1"/>
              <a:t>A</a:t>
            </a:r>
            <a:r>
              <a:rPr lang="pt-PT" sz="1600" dirty="0"/>
              <a:t> biblioteca da escola tem 452 livros. Quando a biblioteca abriu 27 crianças levaram livros para lerem em casa e 32 crianças devolveram os livros que já tinham lido. Quantos livros ficaram na biblioteca?</a:t>
            </a:r>
            <a:endParaRPr lang="es-ES" sz="1600" dirty="0"/>
          </a:p>
          <a:p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89027428-5F47-0F95-D304-356FBD4D789E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DCB8992-F965-6222-C8EF-A97718E5E849}"/>
              </a:ext>
            </a:extLst>
          </p:cNvPr>
          <p:cNvSpPr txBox="1"/>
          <p:nvPr/>
        </p:nvSpPr>
        <p:spPr>
          <a:xfrm>
            <a:off x="850037" y="4291025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452 </a:t>
            </a:r>
            <a:r>
              <a:rPr lang="es-ES" sz="1600" dirty="0" err="1">
                <a:solidFill>
                  <a:srgbClr val="00B050"/>
                </a:solidFill>
              </a:rPr>
              <a:t>livros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2CFCD769-A2E3-69DF-3288-8490B5F972BD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36D5BF29-3BA5-276D-B31C-FF0084363DD0}"/>
              </a:ext>
            </a:extLst>
          </p:cNvPr>
          <p:cNvSpPr txBox="1"/>
          <p:nvPr/>
        </p:nvSpPr>
        <p:spPr>
          <a:xfrm>
            <a:off x="3458831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9F060BAB-48DC-ADC9-7E68-AABE9CE6D5C6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2C4C10A5-5D47-1E19-855A-5E9E8D54B958}"/>
              </a:ext>
            </a:extLst>
          </p:cNvPr>
          <p:cNvSpPr txBox="1"/>
          <p:nvPr/>
        </p:nvSpPr>
        <p:spPr>
          <a:xfrm>
            <a:off x="2284212" y="4631936"/>
            <a:ext cx="102334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Levar para casa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5E708F0B-5D89-AE5C-12D3-E6D2F928D35D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2F0341C-82C9-7E46-5CE8-2832EA3CCCE8}"/>
              </a:ext>
            </a:extLst>
          </p:cNvPr>
          <p:cNvSpPr txBox="1"/>
          <p:nvPr/>
        </p:nvSpPr>
        <p:spPr>
          <a:xfrm>
            <a:off x="6125136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Adicionar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ACD51809-13CA-8A31-CD30-EDD5ED4D5E7F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FD896BD4-8B0E-D0D4-3749-47EEF0EC7386}"/>
              </a:ext>
            </a:extLst>
          </p:cNvPr>
          <p:cNvSpPr txBox="1"/>
          <p:nvPr/>
        </p:nvSpPr>
        <p:spPr>
          <a:xfrm>
            <a:off x="4950518" y="4631936"/>
            <a:ext cx="102334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devolver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1C1B90B6-DD44-DAFB-8F22-F1F302EAC7CE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30DA770-8615-18B3-341A-5343CF31916F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pic>
        <p:nvPicPr>
          <p:cNvPr id="7" name="Imagen 6" descr="Imagen que contiene Forma&#10;&#10;El contenido generado por IA puede ser incorrecto.">
            <a:extLst>
              <a:ext uri="{FF2B5EF4-FFF2-40B4-BE49-F238E27FC236}">
                <a16:creationId xmlns:a16="http://schemas.microsoft.com/office/drawing/2014/main" id="{BAE3B76D-C328-19AA-EDE2-50DC59D1C4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30" y="2142931"/>
            <a:ext cx="851720" cy="851720"/>
          </a:xfrm>
          <a:prstGeom prst="rect">
            <a:avLst/>
          </a:prstGeom>
        </p:spPr>
      </p:pic>
      <p:pic>
        <p:nvPicPr>
          <p:cNvPr id="12" name="Imagen 11" descr="Dibujo animado de una persona&#10;&#10;El contenido generado por IA puede ser incorrecto.">
            <a:extLst>
              <a:ext uri="{FF2B5EF4-FFF2-40B4-BE49-F238E27FC236}">
                <a16:creationId xmlns:a16="http://schemas.microsoft.com/office/drawing/2014/main" id="{EA9091E7-2B6E-09C5-6AA3-5DE7BE188E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896" y="1154339"/>
            <a:ext cx="648000" cy="648000"/>
          </a:xfrm>
          <a:prstGeom prst="rect">
            <a:avLst/>
          </a:prstGeom>
        </p:spPr>
      </p:pic>
      <p:pic>
        <p:nvPicPr>
          <p:cNvPr id="14" name="Imagen 13" descr="Imagen que contiene señal, dibujo&#10;&#10;El contenido generado por IA puede ser incorrecto.">
            <a:extLst>
              <a:ext uri="{FF2B5EF4-FFF2-40B4-BE49-F238E27FC236}">
                <a16:creationId xmlns:a16="http://schemas.microsoft.com/office/drawing/2014/main" id="{85F28690-DC9B-63BE-330D-EF5D0124EB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885" y="1220935"/>
            <a:ext cx="648000" cy="648000"/>
          </a:xfrm>
          <a:prstGeom prst="rect">
            <a:avLst/>
          </a:prstGeom>
        </p:spPr>
      </p:pic>
      <p:pic>
        <p:nvPicPr>
          <p:cNvPr id="18" name="Imagen 17" descr="Diagrama&#10;&#10;El contenido generado por IA puede ser incorrecto.">
            <a:extLst>
              <a:ext uri="{FF2B5EF4-FFF2-40B4-BE49-F238E27FC236}">
                <a16:creationId xmlns:a16="http://schemas.microsoft.com/office/drawing/2014/main" id="{53CC5FBC-3637-A89D-F075-FA96C36CF8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18" y="4872100"/>
            <a:ext cx="959586" cy="959586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A70893E5-C733-089D-DC4A-7713A672AB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508" y="4088274"/>
            <a:ext cx="648000" cy="648000"/>
          </a:xfrm>
          <a:prstGeom prst="rect">
            <a:avLst/>
          </a:prstGeom>
        </p:spPr>
      </p:pic>
      <p:pic>
        <p:nvPicPr>
          <p:cNvPr id="50" name="Imagen 49" descr="Logotipo&#10;&#10;El contenido generado por IA puede ser incorrecto.">
            <a:extLst>
              <a:ext uri="{FF2B5EF4-FFF2-40B4-BE49-F238E27FC236}">
                <a16:creationId xmlns:a16="http://schemas.microsoft.com/office/drawing/2014/main" id="{249FF2E6-69D1-AB1D-4433-EDFA5F5BB5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026" y="4088274"/>
            <a:ext cx="648000" cy="648000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DC7563DD-D90E-B8D6-D33F-7F57B2F85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(2)</a:t>
            </a:r>
            <a:br>
              <a:rPr lang="pt-PT" sz="2200" dirty="0"/>
            </a:br>
            <a:r>
              <a:rPr lang="pt-PT" sz="2200" dirty="0">
                <a:solidFill>
                  <a:srgbClr val="24BB69"/>
                </a:solidFill>
              </a:rPr>
              <a:t>SOLUÇÕES</a:t>
            </a:r>
            <a:endParaRPr lang="es-ES" sz="2200" dirty="0">
              <a:solidFill>
                <a:srgbClr val="24BB69"/>
              </a:solidFill>
            </a:endParaRPr>
          </a:p>
        </p:txBody>
      </p:sp>
      <p:sp>
        <p:nvSpPr>
          <p:cNvPr id="2" name="CuadroTexto 48">
            <a:extLst>
              <a:ext uri="{FF2B5EF4-FFF2-40B4-BE49-F238E27FC236}">
                <a16:creationId xmlns:a16="http://schemas.microsoft.com/office/drawing/2014/main" id="{A919FCC1-25D3-59A5-0B25-E3A376D1A90B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8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6194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00CDE-98F4-CC4A-8895-C6CA99CB8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upo 70">
            <a:extLst>
              <a:ext uri="{FF2B5EF4-FFF2-40B4-BE49-F238E27FC236}">
                <a16:creationId xmlns:a16="http://schemas.microsoft.com/office/drawing/2014/main" id="{F44C1CCF-5345-7DBA-1D23-C49A79E7ED90}"/>
              </a:ext>
            </a:extLst>
          </p:cNvPr>
          <p:cNvGrpSpPr/>
          <p:nvPr/>
        </p:nvGrpSpPr>
        <p:grpSpPr>
          <a:xfrm>
            <a:off x="2925615" y="1186217"/>
            <a:ext cx="646184" cy="639219"/>
            <a:chOff x="949720" y="2006466"/>
            <a:chExt cx="1045767" cy="1111209"/>
          </a:xfrm>
        </p:grpSpPr>
        <p:pic>
          <p:nvPicPr>
            <p:cNvPr id="72" name="Imagen 71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9B49A97A-C717-0AA6-6FD9-EE56D5D610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3" name="Rectángulo 72">
              <a:extLst>
                <a:ext uri="{FF2B5EF4-FFF2-40B4-BE49-F238E27FC236}">
                  <a16:creationId xmlns:a16="http://schemas.microsoft.com/office/drawing/2014/main" id="{2F909322-95A8-3986-CCDA-34CF210E308E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aphicFrame>
        <p:nvGraphicFramePr>
          <p:cNvPr id="48" name="Tabla 47">
            <a:extLst>
              <a:ext uri="{FF2B5EF4-FFF2-40B4-BE49-F238E27FC236}">
                <a16:creationId xmlns:a16="http://schemas.microsoft.com/office/drawing/2014/main" id="{E57445E4-9ED5-B98D-F3D7-9376EDD5BC55}"/>
              </a:ext>
            </a:extLst>
          </p:cNvPr>
          <p:cNvGraphicFramePr>
            <a:graphicFrameLocks noGrp="1"/>
          </p:cNvGraphicFramePr>
          <p:nvPr/>
        </p:nvGraphicFramePr>
        <p:xfrm>
          <a:off x="155217" y="731027"/>
          <a:ext cx="9595566" cy="56688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95566">
                  <a:extLst>
                    <a:ext uri="{9D8B030D-6E8A-4147-A177-3AD203B41FA5}">
                      <a16:colId xmlns:a16="http://schemas.microsoft.com/office/drawing/2014/main" val="498033912"/>
                    </a:ext>
                  </a:extLst>
                </a:gridCol>
              </a:tblGrid>
              <a:tr h="281082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8061660"/>
                  </a:ext>
                </a:extLst>
              </a:tr>
              <a:tr h="2858036"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681893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57CAB262-1A37-BD50-2142-508E5E3D68B9}"/>
              </a:ext>
            </a:extLst>
          </p:cNvPr>
          <p:cNvSpPr txBox="1"/>
          <p:nvPr/>
        </p:nvSpPr>
        <p:spPr>
          <a:xfrm>
            <a:off x="155217" y="763998"/>
            <a:ext cx="95955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Num pomar há 3 macieiras e cada uma tem 27 maçãs. Ao colher as maçãs 13  estavam estragadas. Quantos maçãs boas foram colhidas ?</a:t>
            </a:r>
            <a:endParaRPr lang="es-ES" sz="16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597B223E-AFED-D685-EED9-B7678164ADEC}"/>
              </a:ext>
            </a:extLst>
          </p:cNvPr>
          <p:cNvSpPr/>
          <p:nvPr/>
        </p:nvSpPr>
        <p:spPr>
          <a:xfrm>
            <a:off x="641252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8DBCADF-78AC-439E-CC13-DA5D5B67BB79}"/>
              </a:ext>
            </a:extLst>
          </p:cNvPr>
          <p:cNvSpPr txBox="1"/>
          <p:nvPr/>
        </p:nvSpPr>
        <p:spPr>
          <a:xfrm>
            <a:off x="850036" y="1447186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27 </a:t>
            </a:r>
            <a:r>
              <a:rPr lang="es-ES" sz="1600" dirty="0" err="1">
                <a:solidFill>
                  <a:srgbClr val="00B050"/>
                </a:solidFill>
              </a:rPr>
              <a:t>maçãs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15" name="Flecha: a la derecha 14">
            <a:extLst>
              <a:ext uri="{FF2B5EF4-FFF2-40B4-BE49-F238E27FC236}">
                <a16:creationId xmlns:a16="http://schemas.microsoft.com/office/drawing/2014/main" id="{FA31A062-9C41-0D42-5B6D-F61FBA5131F1}"/>
              </a:ext>
            </a:extLst>
          </p:cNvPr>
          <p:cNvSpPr/>
          <p:nvPr/>
        </p:nvSpPr>
        <p:spPr>
          <a:xfrm>
            <a:off x="2308161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35ED06A-DDF8-22BA-98DD-F6411D3B60F3}"/>
              </a:ext>
            </a:extLst>
          </p:cNvPr>
          <p:cNvSpPr/>
          <p:nvPr/>
        </p:nvSpPr>
        <p:spPr>
          <a:xfrm>
            <a:off x="5973864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8C59447D-6E4E-AEBE-2D57-4B4E579757A2}"/>
              </a:ext>
            </a:extLst>
          </p:cNvPr>
          <p:cNvSpPr txBox="1"/>
          <p:nvPr/>
        </p:nvSpPr>
        <p:spPr>
          <a:xfrm>
            <a:off x="6125137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 err="1">
                <a:solidFill>
                  <a:srgbClr val="00B050"/>
                </a:solidFill>
              </a:rPr>
              <a:t>Subtrair</a:t>
            </a:r>
            <a:endParaRPr lang="es-ES" sz="1600" dirty="0">
              <a:solidFill>
                <a:srgbClr val="00B050"/>
              </a:solidFill>
            </a:endParaRP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14DDA101-D52C-8B41-6B5A-516B83D78B0D}"/>
              </a:ext>
            </a:extLst>
          </p:cNvPr>
          <p:cNvSpPr/>
          <p:nvPr/>
        </p:nvSpPr>
        <p:spPr>
          <a:xfrm>
            <a:off x="4974467" y="214622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CA7601E-8309-DFB7-BA49-054D3D3AA5A6}"/>
              </a:ext>
            </a:extLst>
          </p:cNvPr>
          <p:cNvSpPr txBox="1"/>
          <p:nvPr/>
        </p:nvSpPr>
        <p:spPr>
          <a:xfrm>
            <a:off x="4895528" y="1787791"/>
            <a:ext cx="112539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400" dirty="0">
                <a:solidFill>
                  <a:srgbClr val="00B050"/>
                </a:solidFill>
              </a:rPr>
              <a:t>estragadas</a:t>
            </a:r>
          </a:p>
        </p:txBody>
      </p:sp>
      <p:sp>
        <p:nvSpPr>
          <p:cNvPr id="27" name="Flecha: a la derecha 26">
            <a:extLst>
              <a:ext uri="{FF2B5EF4-FFF2-40B4-BE49-F238E27FC236}">
                <a16:creationId xmlns:a16="http://schemas.microsoft.com/office/drawing/2014/main" id="{672DE383-7443-5E6F-C88B-059EB6A5BAA5}"/>
              </a:ext>
            </a:extLst>
          </p:cNvPr>
          <p:cNvSpPr/>
          <p:nvPr/>
        </p:nvSpPr>
        <p:spPr>
          <a:xfrm>
            <a:off x="7619784" y="2146224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FD1DAC7-3DA3-C378-9EB3-F2BF37333B54}"/>
              </a:ext>
            </a:extLst>
          </p:cNvPr>
          <p:cNvSpPr txBox="1"/>
          <p:nvPr/>
        </p:nvSpPr>
        <p:spPr>
          <a:xfrm>
            <a:off x="8051006" y="1805119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8AD98866-9E7F-C9A5-4EDE-69034F95FDE2}"/>
              </a:ext>
            </a:extLst>
          </p:cNvPr>
          <p:cNvSpPr txBox="1"/>
          <p:nvPr/>
        </p:nvSpPr>
        <p:spPr>
          <a:xfrm>
            <a:off x="155217" y="3607837"/>
            <a:ext cx="9595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600" dirty="0"/>
              <a:t>Para o carnaval comprei 4 perucas a 6 € cada e um fato por 17 €. Quanto dinheiro gastei no total?</a:t>
            </a:r>
            <a:endParaRPr lang="es-ES" sz="160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FD18AC97-B0FA-91C5-0EAA-30895E2D67D6}"/>
              </a:ext>
            </a:extLst>
          </p:cNvPr>
          <p:cNvSpPr/>
          <p:nvPr/>
        </p:nvSpPr>
        <p:spPr>
          <a:xfrm>
            <a:off x="641252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83083343-8EFF-B3E7-B6D6-1CCAAE456AED}"/>
              </a:ext>
            </a:extLst>
          </p:cNvPr>
          <p:cNvSpPr txBox="1"/>
          <p:nvPr/>
        </p:nvSpPr>
        <p:spPr>
          <a:xfrm>
            <a:off x="850037" y="4291025"/>
            <a:ext cx="1228350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SITUAÇÃO
INICIAL</a:t>
            </a:r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6 € </a:t>
            </a:r>
            <a:endParaRPr lang="es-ES" sz="1600" dirty="0"/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5349B4E8-CB56-AD14-C1AE-5E5FDFBCAA2A}"/>
              </a:ext>
            </a:extLst>
          </p:cNvPr>
          <p:cNvSpPr/>
          <p:nvPr/>
        </p:nvSpPr>
        <p:spPr>
          <a:xfrm>
            <a:off x="3307558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3CF7D49-1147-D0AA-0719-92DDBDA4063D}"/>
              </a:ext>
            </a:extLst>
          </p:cNvPr>
          <p:cNvSpPr txBox="1"/>
          <p:nvPr/>
        </p:nvSpPr>
        <p:spPr>
          <a:xfrm>
            <a:off x="3458830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multiplicar</a:t>
            </a:r>
          </a:p>
        </p:txBody>
      </p:sp>
      <p:sp>
        <p:nvSpPr>
          <p:cNvPr id="36" name="Flecha: a la derecha 35">
            <a:extLst>
              <a:ext uri="{FF2B5EF4-FFF2-40B4-BE49-F238E27FC236}">
                <a16:creationId xmlns:a16="http://schemas.microsoft.com/office/drawing/2014/main" id="{6C09EB97-B062-138E-5805-73AA19C64B78}"/>
              </a:ext>
            </a:extLst>
          </p:cNvPr>
          <p:cNvSpPr/>
          <p:nvPr/>
        </p:nvSpPr>
        <p:spPr>
          <a:xfrm>
            <a:off x="2308161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72120AB4-1ACC-F7EE-46C4-EC442545E2A2}"/>
              </a:ext>
            </a:extLst>
          </p:cNvPr>
          <p:cNvSpPr txBox="1"/>
          <p:nvPr/>
        </p:nvSpPr>
        <p:spPr>
          <a:xfrm>
            <a:off x="2284212" y="4631936"/>
            <a:ext cx="102334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4 perucas</a:t>
            </a:r>
          </a:p>
        </p:txBody>
      </p:sp>
      <p:sp>
        <p:nvSpPr>
          <p:cNvPr id="41" name="Rectángulo: esquinas redondeadas 40">
            <a:extLst>
              <a:ext uri="{FF2B5EF4-FFF2-40B4-BE49-F238E27FC236}">
                <a16:creationId xmlns:a16="http://schemas.microsoft.com/office/drawing/2014/main" id="{ADE38367-99B0-8796-01E1-5F4FCC06D8CA}"/>
              </a:ext>
            </a:extLst>
          </p:cNvPr>
          <p:cNvSpPr/>
          <p:nvPr/>
        </p:nvSpPr>
        <p:spPr>
          <a:xfrm>
            <a:off x="5973864" y="4291025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897E5933-79E3-F470-2864-35EF662EF382}"/>
              </a:ext>
            </a:extLst>
          </p:cNvPr>
          <p:cNvSpPr txBox="1"/>
          <p:nvPr/>
        </p:nvSpPr>
        <p:spPr>
          <a:xfrm>
            <a:off x="6125136" y="4291025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Adicionar</a:t>
            </a:r>
          </a:p>
        </p:txBody>
      </p:sp>
      <p:sp>
        <p:nvSpPr>
          <p:cNvPr id="43" name="Flecha: a la derecha 42">
            <a:extLst>
              <a:ext uri="{FF2B5EF4-FFF2-40B4-BE49-F238E27FC236}">
                <a16:creationId xmlns:a16="http://schemas.microsoft.com/office/drawing/2014/main" id="{3BD5FD3F-EEBA-1569-EE0B-D4D66B2F215F}"/>
              </a:ext>
            </a:extLst>
          </p:cNvPr>
          <p:cNvSpPr/>
          <p:nvPr/>
        </p:nvSpPr>
        <p:spPr>
          <a:xfrm>
            <a:off x="4974467" y="499006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08C1E104-B6C0-626D-6C45-F42F74C1EBB3}"/>
              </a:ext>
            </a:extLst>
          </p:cNvPr>
          <p:cNvSpPr txBox="1"/>
          <p:nvPr/>
        </p:nvSpPr>
        <p:spPr>
          <a:xfrm>
            <a:off x="4950518" y="4631936"/>
            <a:ext cx="10233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Compro 1 fato</a:t>
            </a:r>
          </a:p>
        </p:txBody>
      </p:sp>
      <p:sp>
        <p:nvSpPr>
          <p:cNvPr id="45" name="Flecha: a la derecha 44">
            <a:extLst>
              <a:ext uri="{FF2B5EF4-FFF2-40B4-BE49-F238E27FC236}">
                <a16:creationId xmlns:a16="http://schemas.microsoft.com/office/drawing/2014/main" id="{2109425E-8006-5854-0442-FF6B45F0D80B}"/>
              </a:ext>
            </a:extLst>
          </p:cNvPr>
          <p:cNvSpPr/>
          <p:nvPr/>
        </p:nvSpPr>
        <p:spPr>
          <a:xfrm>
            <a:off x="7619784" y="4990063"/>
            <a:ext cx="378323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488AE7CE-DC8C-4D50-D9B6-763C1838D1FC}"/>
              </a:ext>
            </a:extLst>
          </p:cNvPr>
          <p:cNvSpPr txBox="1"/>
          <p:nvPr/>
        </p:nvSpPr>
        <p:spPr>
          <a:xfrm>
            <a:off x="8051006" y="4648958"/>
            <a:ext cx="1560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SOLUÇÃO:</a:t>
            </a:r>
          </a:p>
          <a:p>
            <a:pPr algn="ctr"/>
            <a:r>
              <a:rPr lang="es-ES" dirty="0"/>
              <a:t>_____________</a:t>
            </a:r>
          </a:p>
          <a:p>
            <a:pPr algn="ctr"/>
            <a:r>
              <a:rPr lang="es-ES" dirty="0"/>
              <a:t>_____________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4C53CAD-AE03-A731-290D-193A8530916C}"/>
              </a:ext>
            </a:extLst>
          </p:cNvPr>
          <p:cNvSpPr txBox="1"/>
          <p:nvPr/>
        </p:nvSpPr>
        <p:spPr>
          <a:xfrm>
            <a:off x="3458830" y="1447186"/>
            <a:ext cx="134338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/>
              <a:t>OPERAÇÃO</a:t>
            </a:r>
          </a:p>
          <a:p>
            <a:pPr algn="ctr"/>
            <a:r>
              <a:rPr lang="es-ES" sz="1600" dirty="0">
                <a:solidFill>
                  <a:srgbClr val="00B050"/>
                </a:solidFill>
              </a:rPr>
              <a:t>multiplicar</a:t>
            </a: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E4EF4AE4-23A9-D3DC-5787-F85A05C63FA4}"/>
              </a:ext>
            </a:extLst>
          </p:cNvPr>
          <p:cNvSpPr/>
          <p:nvPr/>
        </p:nvSpPr>
        <p:spPr>
          <a:xfrm>
            <a:off x="3307558" y="1447186"/>
            <a:ext cx="1645920" cy="198181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58" name="Grupo 57">
            <a:extLst>
              <a:ext uri="{FF2B5EF4-FFF2-40B4-BE49-F238E27FC236}">
                <a16:creationId xmlns:a16="http://schemas.microsoft.com/office/drawing/2014/main" id="{6F00E006-542F-CB50-4159-4CFB0D792442}"/>
              </a:ext>
            </a:extLst>
          </p:cNvPr>
          <p:cNvGrpSpPr/>
          <p:nvPr/>
        </p:nvGrpSpPr>
        <p:grpSpPr>
          <a:xfrm>
            <a:off x="949720" y="2006466"/>
            <a:ext cx="1045767" cy="1111209"/>
            <a:chOff x="949720" y="2006466"/>
            <a:chExt cx="1045767" cy="1111209"/>
          </a:xfrm>
        </p:grpSpPr>
        <p:pic>
          <p:nvPicPr>
            <p:cNvPr id="56" name="Imagen 55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848BE9E4-DAFB-0575-C0BF-94FDBD243E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57" name="Rectángulo 56">
              <a:extLst>
                <a:ext uri="{FF2B5EF4-FFF2-40B4-BE49-F238E27FC236}">
                  <a16:creationId xmlns:a16="http://schemas.microsoft.com/office/drawing/2014/main" id="{66826DB3-E739-5DB2-3898-CA066E22A619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77" name="Grupo 76">
            <a:extLst>
              <a:ext uri="{FF2B5EF4-FFF2-40B4-BE49-F238E27FC236}">
                <a16:creationId xmlns:a16="http://schemas.microsoft.com/office/drawing/2014/main" id="{CCE5B67B-59F3-ABD9-CBF7-14B2C6A60B50}"/>
              </a:ext>
            </a:extLst>
          </p:cNvPr>
          <p:cNvGrpSpPr/>
          <p:nvPr/>
        </p:nvGrpSpPr>
        <p:grpSpPr>
          <a:xfrm>
            <a:off x="2279216" y="1233241"/>
            <a:ext cx="544355" cy="624390"/>
            <a:chOff x="949720" y="2006466"/>
            <a:chExt cx="1045767" cy="1111209"/>
          </a:xfrm>
        </p:grpSpPr>
        <p:pic>
          <p:nvPicPr>
            <p:cNvPr id="78" name="Imagen 77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A8AD4B5A-48AD-A855-3238-BF39ACEF02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9" name="Rectángulo 78">
              <a:extLst>
                <a:ext uri="{FF2B5EF4-FFF2-40B4-BE49-F238E27FC236}">
                  <a16:creationId xmlns:a16="http://schemas.microsoft.com/office/drawing/2014/main" id="{EDC2F3F8-7E59-6D98-B1A9-4A4009C88BA7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8E4E8BD-DB51-85E0-F3E6-61C6EA185177}"/>
              </a:ext>
            </a:extLst>
          </p:cNvPr>
          <p:cNvSpPr txBox="1"/>
          <p:nvPr/>
        </p:nvSpPr>
        <p:spPr>
          <a:xfrm>
            <a:off x="2230713" y="1819214"/>
            <a:ext cx="11239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err="1"/>
              <a:t>Ação</a:t>
            </a:r>
            <a:endParaRPr lang="es-ES" dirty="0"/>
          </a:p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sz="1400" dirty="0">
                <a:solidFill>
                  <a:srgbClr val="00B050"/>
                </a:solidFill>
              </a:rPr>
              <a:t>3 </a:t>
            </a:r>
            <a:r>
              <a:rPr lang="es-ES" sz="1400" dirty="0" err="1">
                <a:solidFill>
                  <a:srgbClr val="00B050"/>
                </a:solidFill>
              </a:rPr>
              <a:t>macieiras</a:t>
            </a:r>
            <a:r>
              <a:rPr lang="es-ES" sz="1400" dirty="0">
                <a:solidFill>
                  <a:srgbClr val="00B050"/>
                </a:solidFill>
              </a:rPr>
              <a:t> seguidas</a:t>
            </a:r>
          </a:p>
        </p:txBody>
      </p:sp>
      <p:grpSp>
        <p:nvGrpSpPr>
          <p:cNvPr id="74" name="Grupo 73">
            <a:extLst>
              <a:ext uri="{FF2B5EF4-FFF2-40B4-BE49-F238E27FC236}">
                <a16:creationId xmlns:a16="http://schemas.microsoft.com/office/drawing/2014/main" id="{89CB2398-882A-386D-3CBE-2EC45D577497}"/>
              </a:ext>
            </a:extLst>
          </p:cNvPr>
          <p:cNvGrpSpPr/>
          <p:nvPr/>
        </p:nvGrpSpPr>
        <p:grpSpPr>
          <a:xfrm>
            <a:off x="2611476" y="1354463"/>
            <a:ext cx="546402" cy="586449"/>
            <a:chOff x="949720" y="2006466"/>
            <a:chExt cx="1045767" cy="1111209"/>
          </a:xfrm>
        </p:grpSpPr>
        <p:pic>
          <p:nvPicPr>
            <p:cNvPr id="75" name="Imagen 74" descr="Dibujo animado de un animal con la boca abierta&#10;&#10;El contenido generado por IA puede ser incorrecto.">
              <a:extLst>
                <a:ext uri="{FF2B5EF4-FFF2-40B4-BE49-F238E27FC236}">
                  <a16:creationId xmlns:a16="http://schemas.microsoft.com/office/drawing/2014/main" id="{915ED880-B23A-18C3-7261-D4C6BFBD59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49720" y="2006466"/>
              <a:ext cx="1045767" cy="1045767"/>
            </a:xfrm>
            <a:prstGeom prst="rect">
              <a:avLst/>
            </a:prstGeom>
          </p:spPr>
        </p:pic>
        <p:sp>
          <p:nvSpPr>
            <p:cNvPr id="76" name="Rectángulo 75">
              <a:extLst>
                <a:ext uri="{FF2B5EF4-FFF2-40B4-BE49-F238E27FC236}">
                  <a16:creationId xmlns:a16="http://schemas.microsoft.com/office/drawing/2014/main" id="{B38CC286-E2F4-BF2F-3958-1B6BB1BB43E1}"/>
                </a:ext>
              </a:extLst>
            </p:cNvPr>
            <p:cNvSpPr/>
            <p:nvPr/>
          </p:nvSpPr>
          <p:spPr>
            <a:xfrm>
              <a:off x="1661637" y="2630856"/>
              <a:ext cx="333849" cy="486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pic>
        <p:nvPicPr>
          <p:cNvPr id="81" name="Imagen 80" descr="Logotipo&#10;&#10;El contenido generado por IA puede ser incorrecto.">
            <a:extLst>
              <a:ext uri="{FF2B5EF4-FFF2-40B4-BE49-F238E27FC236}">
                <a16:creationId xmlns:a16="http://schemas.microsoft.com/office/drawing/2014/main" id="{09DEA200-B42A-F6ED-C35D-9AFC473C0C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56" y="1298902"/>
            <a:ext cx="520312" cy="520312"/>
          </a:xfrm>
          <a:prstGeom prst="rect">
            <a:avLst/>
          </a:prstGeom>
        </p:spPr>
      </p:pic>
      <p:pic>
        <p:nvPicPr>
          <p:cNvPr id="83" name="Imagen 82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DE010D7B-651B-BC6B-A879-8F748FC5D9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67" y="4880832"/>
            <a:ext cx="1041122" cy="1041122"/>
          </a:xfrm>
          <a:prstGeom prst="rect">
            <a:avLst/>
          </a:prstGeom>
        </p:spPr>
      </p:pic>
      <p:pic>
        <p:nvPicPr>
          <p:cNvPr id="84" name="Imagen 83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14465A21-A172-CB7F-177B-C74A1E3E609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614" y="3906584"/>
            <a:ext cx="504000" cy="504000"/>
          </a:xfrm>
          <a:prstGeom prst="rect">
            <a:avLst/>
          </a:prstGeom>
        </p:spPr>
      </p:pic>
      <p:pic>
        <p:nvPicPr>
          <p:cNvPr id="85" name="Imagen 84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847A3711-C3E1-FCEC-40AE-F9DE84BDED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795" y="3850661"/>
            <a:ext cx="504000" cy="504000"/>
          </a:xfrm>
          <a:prstGeom prst="rect">
            <a:avLst/>
          </a:prstGeom>
        </p:spPr>
      </p:pic>
      <p:pic>
        <p:nvPicPr>
          <p:cNvPr id="86" name="Imagen 85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320EB9FE-FF56-673D-08CB-C4909B000BF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607" y="4233801"/>
            <a:ext cx="504000" cy="504000"/>
          </a:xfrm>
          <a:prstGeom prst="rect">
            <a:avLst/>
          </a:prstGeom>
        </p:spPr>
      </p:pic>
      <p:pic>
        <p:nvPicPr>
          <p:cNvPr id="87" name="Imagen 86" descr="Imagen que contiene Patrón de fondo&#10;&#10;El contenido generado por IA puede ser incorrecto.">
            <a:extLst>
              <a:ext uri="{FF2B5EF4-FFF2-40B4-BE49-F238E27FC236}">
                <a16:creationId xmlns:a16="http://schemas.microsoft.com/office/drawing/2014/main" id="{7802A00D-6FF7-8772-97A0-AB71025068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957" y="4281446"/>
            <a:ext cx="504000" cy="504000"/>
          </a:xfrm>
          <a:prstGeom prst="rect">
            <a:avLst/>
          </a:prstGeom>
        </p:spPr>
      </p:pic>
      <p:pic>
        <p:nvPicPr>
          <p:cNvPr id="89" name="Imagen 88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DC89FC62-0A4D-337C-9579-8B5E2ABCA37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59" y="3909314"/>
            <a:ext cx="744264" cy="744264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78FF9A3A-D569-632C-6F9E-CA17B9B29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217" y="221590"/>
            <a:ext cx="9595566" cy="404199"/>
          </a:xfrm>
        </p:spPr>
        <p:txBody>
          <a:bodyPr>
            <a:noAutofit/>
          </a:bodyPr>
          <a:lstStyle/>
          <a:p>
            <a:pPr algn="ctr"/>
            <a:r>
              <a:rPr lang="pt-PT" sz="2200" dirty="0"/>
              <a:t>PROBLEMAS DE DUAS OPERAÇÕES. TIPO: DUAS AÇÕES SUCESSIVAS (3)</a:t>
            </a:r>
            <a:br>
              <a:rPr lang="pt-PT" sz="2200" dirty="0"/>
            </a:br>
            <a:r>
              <a:rPr lang="pt-PT" sz="2200" dirty="0">
                <a:solidFill>
                  <a:srgbClr val="24BB69"/>
                </a:solidFill>
              </a:rPr>
              <a:t>SOLUÇÕES</a:t>
            </a:r>
            <a:endParaRPr lang="es-ES" sz="2200" dirty="0">
              <a:solidFill>
                <a:srgbClr val="24BB69"/>
              </a:solidFill>
            </a:endParaRPr>
          </a:p>
        </p:txBody>
      </p:sp>
      <p:sp>
        <p:nvSpPr>
          <p:cNvPr id="2" name="CuadroTexto 48">
            <a:extLst>
              <a:ext uri="{FF2B5EF4-FFF2-40B4-BE49-F238E27FC236}">
                <a16:creationId xmlns:a16="http://schemas.microsoft.com/office/drawing/2014/main" id="{E5C7819D-53F7-DC66-5283-EF28F4BF5FC4}"/>
              </a:ext>
            </a:extLst>
          </p:cNvPr>
          <p:cNvSpPr txBox="1"/>
          <p:nvPr/>
        </p:nvSpPr>
        <p:spPr>
          <a:xfrm>
            <a:off x="105820" y="6490790"/>
            <a:ext cx="96424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Autor pictogramas: Sergio Palao. Procedencia: ARASAAC (</a:t>
            </a:r>
            <a:r>
              <a:rPr lang="es-ES" sz="1100" b="0" u="sng" strike="noStrike" spc="-1" dirty="0">
                <a:solidFill>
                  <a:srgbClr val="0000FF"/>
                </a:solidFill>
                <a:uFillTx/>
                <a:latin typeface="Arial"/>
                <a:ea typeface="Microsoft YaHei"/>
                <a:hlinkClick r:id="rId11"/>
              </a:rPr>
              <a:t>http://arasaac.org</a:t>
            </a:r>
            <a:r>
              <a:rPr lang="es-ES" sz="1100" b="0" strike="noStrike" spc="-1" dirty="0">
                <a:solidFill>
                  <a:srgbClr val="000000"/>
                </a:solidFill>
                <a:latin typeface="Arial"/>
                <a:ea typeface="Microsoft YaHei"/>
              </a:rPr>
              <a:t>). Licencia: CC (BY-NC-SA). Autora: Alicia López Romero. Traducido por: Maria Nascimento</a:t>
            </a:r>
            <a:endParaRPr lang="es-ES" sz="11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88850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e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</TotalTime>
  <Words>1395</Words>
  <Application>Microsoft Office PowerPoint</Application>
  <PresentationFormat>Papel A4 (210x297 mm)</PresentationFormat>
  <Paragraphs>423</Paragraphs>
  <Slides>10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5" baseType="lpstr">
      <vt:lpstr>Amiri</vt:lpstr>
      <vt:lpstr>Aptos</vt:lpstr>
      <vt:lpstr>Aptos Display</vt:lpstr>
      <vt:lpstr>Arial</vt:lpstr>
      <vt:lpstr>Tema de Office</vt:lpstr>
      <vt:lpstr>Apresentação do PowerPoint</vt:lpstr>
      <vt:lpstr>Apresentação do PowerPoint</vt:lpstr>
      <vt:lpstr>Apresentação do PowerPoint</vt:lpstr>
      <vt:lpstr>PROBLEMAS DE DUAS OPERAÇÕES. TIPO: DUAS AÇÕES SUCESSIVAS (2)</vt:lpstr>
      <vt:lpstr>PROBLEMAS DE DUAS OPERAÇÕES. TIPO: DUAS AÇÕES SUCESSIVAS (3)</vt:lpstr>
      <vt:lpstr>PROBLEMAS DE DUAS OPERAÇÕES. TIPO: DUAS AÇÕES SUCESSIVAS (4)</vt:lpstr>
      <vt:lpstr>PROBLEMAS DE DUAS OPERAÇÕES. TIPO: DUAS AÇÕES SUCESSIVAS (1) SOLUÇÕES</vt:lpstr>
      <vt:lpstr>PROBLEMAS DE DUAS OPERAÇÕES. TIPO: DUAS AÇÕES SUCESSIVAS (2) SOLUÇÕES</vt:lpstr>
      <vt:lpstr>PROBLEMAS DE DUAS OPERAÇÕES. TIPO: DUAS AÇÕES SUCESSIVAS (3) SOLUÇÕES</vt:lpstr>
      <vt:lpstr>PROBLEMAS DE DUAS OPERAÇÕES. TIPO: DUAS AÇÕES SUCESSIVAS (4) SOLUÇÕES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PROBLEMAS DE DOS OPERACIONES (1)</dc:title>
  <dc:creator>Alicia López Romero</dc:creator>
  <cp:lastModifiedBy>Maria Nascimento</cp:lastModifiedBy>
  <cp:revision>9</cp:revision>
  <cp:lastPrinted>2025-11-25T10:54:39Z</cp:lastPrinted>
  <dcterms:created xsi:type="dcterms:W3CDTF">2025-10-29T22:29:21Z</dcterms:created>
  <dcterms:modified xsi:type="dcterms:W3CDTF">2026-02-02T22:11:30Z</dcterms:modified>
</cp:coreProperties>
</file>