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6" r:id="rId3"/>
    <p:sldId id="274" r:id="rId4"/>
    <p:sldId id="292" r:id="rId5"/>
    <p:sldId id="290" r:id="rId6"/>
    <p:sldId id="289" r:id="rId7"/>
    <p:sldId id="293" r:id="rId8"/>
    <p:sldId id="275" r:id="rId9"/>
    <p:sldId id="291" r:id="rId10"/>
    <p:sldId id="294" r:id="rId11"/>
  </p:sldIdLst>
  <p:sldSz cx="6858000" cy="9144000" type="screen4x3"/>
  <p:notesSz cx="10234613" cy="710406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UARIO" initials="U" lastIdx="1" clrIdx="0">
    <p:extLst>
      <p:ext uri="{19B8F6BF-5375-455C-9EA6-DF929625EA0E}">
        <p15:presenceInfo xmlns:p15="http://schemas.microsoft.com/office/powerpoint/2012/main" userId="USUARI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67F98A"/>
    <a:srgbClr val="7CFA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5" autoAdjust="0"/>
    <p:restoredTop sz="94660"/>
  </p:normalViewPr>
  <p:slideViewPr>
    <p:cSldViewPr>
      <p:cViewPr varScale="1">
        <p:scale>
          <a:sx n="82" d="100"/>
          <a:sy n="82" d="100"/>
        </p:scale>
        <p:origin x="2910" y="9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434618" cy="3559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5797708" y="0"/>
            <a:ext cx="4434617" cy="3559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9A8CDC-C50F-4031-BEDC-3796199E2597}" type="datetimeFigureOut">
              <a:rPr lang="es-CL" smtClean="0"/>
              <a:t>29-04-2026</a:t>
            </a:fld>
            <a:endParaRPr lang="es-C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2" y="6748143"/>
            <a:ext cx="4434618" cy="3559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5797708" y="6748143"/>
            <a:ext cx="4434617" cy="3559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F906B-770B-4964-9E75-26CCAD566042}" type="slidenum">
              <a:rPr lang="es-CL" smtClean="0"/>
              <a:t>‹N›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421843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434999" cy="355203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797248" y="1"/>
            <a:ext cx="4434999" cy="355203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8C4E17FE-5D31-4A00-A125-C6ECA5D7DC01}" type="datetimeFigureOut">
              <a:rPr lang="pt-BR" smtClean="0"/>
              <a:pPr/>
              <a:t>29/04/2026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117975" y="533400"/>
            <a:ext cx="1998663" cy="2663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1023462" y="3374430"/>
            <a:ext cx="8187690" cy="3196828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2" y="6747627"/>
            <a:ext cx="4434999" cy="355203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797248" y="6747627"/>
            <a:ext cx="4434999" cy="355203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E28E0428-AC3E-42FB-857F-E4DDE9143C6A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4552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8E0428-AC3E-42FB-857F-E4DDE9143C6A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9593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2540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5984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3477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8A926-A06C-4F3D-96AA-9A970DCDD5E6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309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29/04/2026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2480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29/04/2026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3338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29/04/2026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3558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29/04/2026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0571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29/04/2026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1872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29/04/2026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624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29/04/2026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6033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29/04/2026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5872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29/04/2026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0580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29/04/2026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8572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36ECD-A207-4036-B584-B8FB64D5A1AE}" type="datetimeFigureOut">
              <a:rPr lang="pt-BR" smtClean="0"/>
              <a:pPr/>
              <a:t>29/04/2026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9154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36ECD-A207-4036-B584-B8FB64D5A1AE}" type="datetimeFigureOut">
              <a:rPr lang="pt-BR" smtClean="0"/>
              <a:pPr/>
              <a:t>29/04/2026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1BE46-23C1-4ADF-9B23-90D52517FA21}" type="slidenum">
              <a:rPr lang="pt-BR" smtClean="0"/>
              <a:pPr/>
              <a:t>‹N›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972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arasaac.org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arasaac.org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http://arasaac.org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hyperlink" Target="http://arasaac.org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Retângulo 236"/>
          <p:cNvSpPr/>
          <p:nvPr/>
        </p:nvSpPr>
        <p:spPr>
          <a:xfrm>
            <a:off x="548680" y="554411"/>
            <a:ext cx="5873104" cy="761799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/>
          <p:cNvSpPr/>
          <p:nvPr/>
        </p:nvSpPr>
        <p:spPr>
          <a:xfrm>
            <a:off x="654593" y="1331142"/>
            <a:ext cx="559269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QUANDO VADO IN BICICLETTA</a:t>
            </a:r>
            <a:endParaRPr lang="pt-B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85" y="3207694"/>
            <a:ext cx="4762500" cy="4762500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http://arasaac.org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Licencia: CC (BY-NC-SA). Autor: 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696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http://arasaac.org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Licencia: CC (BY-NC-SA). Autor: 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2091" y="2331343"/>
            <a:ext cx="2064318" cy="2064318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586374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/>
              <a:t>Quando vado in bicicletta</a:t>
            </a:r>
            <a:endParaRPr lang="pt-BR" sz="2400" b="1" dirty="0"/>
          </a:p>
        </p:txBody>
      </p:sp>
      <p:sp>
        <p:nvSpPr>
          <p:cNvPr id="5" name="Rectángulo 4"/>
          <p:cNvSpPr/>
          <p:nvPr/>
        </p:nvSpPr>
        <p:spPr>
          <a:xfrm>
            <a:off x="1803671" y="1567818"/>
            <a:ext cx="3496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Se io vado bene in bicicletta</a:t>
            </a:r>
            <a:endParaRPr lang="es-CL" dirty="0"/>
          </a:p>
        </p:txBody>
      </p:sp>
      <p:sp>
        <p:nvSpPr>
          <p:cNvPr id="6" name="Rectángulo 5"/>
          <p:cNvSpPr/>
          <p:nvPr/>
        </p:nvSpPr>
        <p:spPr>
          <a:xfrm>
            <a:off x="1052736" y="5203104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Io e la mia famiglia saremo tranquilli e sereni</a:t>
            </a:r>
            <a:endParaRPr lang="es-CL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0305" y="5908861"/>
            <a:ext cx="2021210" cy="202121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t="15442" r="15329"/>
          <a:stretch/>
        </p:blipFill>
        <p:spPr>
          <a:xfrm>
            <a:off x="3525029" y="6009667"/>
            <a:ext cx="2016224" cy="2013534"/>
          </a:xfrm>
          <a:prstGeom prst="ellipse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712" y="2361895"/>
            <a:ext cx="2634396" cy="263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79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512676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/>
              <a:t>Quando vado in bicicletta</a:t>
            </a:r>
            <a:endParaRPr lang="pt-BR" sz="2400" b="1" dirty="0"/>
          </a:p>
        </p:txBody>
      </p:sp>
      <p:sp>
        <p:nvSpPr>
          <p:cNvPr id="14" name="Rectángulo 13"/>
          <p:cNvSpPr/>
          <p:nvPr/>
        </p:nvSpPr>
        <p:spPr>
          <a:xfrm>
            <a:off x="3320553" y="2593500"/>
            <a:ext cx="32047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A volte devo andare in posti diversi</a:t>
            </a:r>
            <a:endParaRPr lang="es-CL" dirty="0"/>
          </a:p>
        </p:txBody>
      </p:sp>
      <p:sp>
        <p:nvSpPr>
          <p:cNvPr id="11" name="Rectángulo 10"/>
          <p:cNvSpPr/>
          <p:nvPr/>
        </p:nvSpPr>
        <p:spPr>
          <a:xfrm>
            <a:off x="1050418" y="4899424"/>
            <a:ext cx="32763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Come al parco</a:t>
            </a:r>
            <a:endParaRPr lang="es-CL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714" y="1064139"/>
            <a:ext cx="3415846" cy="341584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8521" y="3632636"/>
            <a:ext cx="2580853" cy="2580853"/>
          </a:xfrm>
          <a:prstGeom prst="rect">
            <a:avLst/>
          </a:prstGeom>
        </p:spPr>
      </p:pic>
      <p:sp>
        <p:nvSpPr>
          <p:cNvPr id="9" name="CaixaDeTexto 3"/>
          <p:cNvSpPr txBox="1"/>
          <p:nvPr/>
        </p:nvSpPr>
        <p:spPr>
          <a:xfrm>
            <a:off x="1961456" y="6740458"/>
            <a:ext cx="4896544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dirty="0"/>
              <a:t>O per strada</a:t>
            </a:r>
            <a:endParaRPr lang="pt-BR" sz="2400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0418" y="5813465"/>
            <a:ext cx="2254161" cy="2254161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http://arasaac.org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Licencia: CC (BY-NC-SA). Autor: 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749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/>
          <p:cNvSpPr/>
          <p:nvPr/>
        </p:nvSpPr>
        <p:spPr>
          <a:xfrm>
            <a:off x="1266107" y="2166853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Faccio sempre attenzione</a:t>
            </a:r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623" y="1804869"/>
            <a:ext cx="1086560" cy="1086560"/>
          </a:xfrm>
          <a:prstGeom prst="rect">
            <a:avLst/>
          </a:prstGeom>
        </p:spPr>
      </p:pic>
      <p:sp>
        <p:nvSpPr>
          <p:cNvPr id="10" name="CaixaDeTexto 3"/>
          <p:cNvSpPr txBox="1"/>
          <p:nvPr/>
        </p:nvSpPr>
        <p:spPr>
          <a:xfrm>
            <a:off x="512676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/>
              <a:t>Quando vado in bicicletta</a:t>
            </a:r>
            <a:endParaRPr lang="pt-BR" sz="2400" b="1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2375" y="3618310"/>
            <a:ext cx="2050538" cy="2050538"/>
          </a:xfrm>
          <a:prstGeom prst="rect">
            <a:avLst/>
          </a:prstGeom>
        </p:spPr>
      </p:pic>
      <p:sp>
        <p:nvSpPr>
          <p:cNvPr id="14" name="Rectángulo 13"/>
          <p:cNvSpPr/>
          <p:nvPr/>
        </p:nvSpPr>
        <p:spPr>
          <a:xfrm>
            <a:off x="785842" y="6650549"/>
            <a:ext cx="2196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Guardo da tutti i lati prima di andare avanti</a:t>
            </a:r>
            <a:endParaRPr lang="es-CL" dirty="0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5"/>
          <a:srcRect t="51619"/>
          <a:stretch/>
        </p:blipFill>
        <p:spPr>
          <a:xfrm>
            <a:off x="3116926" y="6250624"/>
            <a:ext cx="2989178" cy="1446179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2901308" y="4274247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Pedalo lentamente</a:t>
            </a:r>
            <a:endParaRPr lang="es-CL" dirty="0"/>
          </a:p>
        </p:txBody>
      </p:sp>
      <p:sp>
        <p:nvSpPr>
          <p:cNvPr id="26" name="Rectángulo 25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http://arasaac.org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Licencia: CC (BY-NC-SA). Autor: 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957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755" y="3253412"/>
            <a:ext cx="2226512" cy="2226512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1266107" y="2166853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Uso le giuste precauzioni</a:t>
            </a:r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4334" y="1595145"/>
            <a:ext cx="1560244" cy="1560244"/>
          </a:xfrm>
          <a:prstGeom prst="rect">
            <a:avLst/>
          </a:prstGeom>
        </p:spPr>
      </p:pic>
      <p:sp>
        <p:nvSpPr>
          <p:cNvPr id="5" name="CaixaDeTexto 3"/>
          <p:cNvSpPr txBox="1"/>
          <p:nvPr/>
        </p:nvSpPr>
        <p:spPr>
          <a:xfrm>
            <a:off x="512676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/>
              <a:t>Quando vado in bicicletta</a:t>
            </a:r>
            <a:endParaRPr lang="pt-BR" sz="2400" b="1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0367" y="3672286"/>
            <a:ext cx="2198595" cy="2198595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3377267" y="5885209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Casco</a:t>
            </a:r>
            <a:endParaRPr lang="es-CL" dirty="0"/>
          </a:p>
        </p:txBody>
      </p:sp>
      <p:sp>
        <p:nvSpPr>
          <p:cNvPr id="8" name="Rectángulo 7"/>
          <p:cNvSpPr/>
          <p:nvPr/>
        </p:nvSpPr>
        <p:spPr>
          <a:xfrm>
            <a:off x="0" y="3697844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Gomitiera</a:t>
            </a:r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8840" y="6013460"/>
            <a:ext cx="1803200" cy="1803200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2868505" y="6857467"/>
            <a:ext cx="320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Ginocchiera</a:t>
            </a:r>
            <a:endParaRPr lang="es-CL" dirty="0"/>
          </a:p>
        </p:txBody>
      </p:sp>
      <p:sp>
        <p:nvSpPr>
          <p:cNvPr id="12" name="Rectángulo 11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http://arasaac.org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Licencia: CC (BY-NC-SA). Autor: 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458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58" y="1365269"/>
            <a:ext cx="1901170" cy="190117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060533" y="1939887"/>
            <a:ext cx="21966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Mi fermo quando mamma o papà me lo dicono</a:t>
            </a:r>
            <a:endParaRPr lang="es-CL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902" y="3569335"/>
            <a:ext cx="2195007" cy="2195007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3283296" y="4389988"/>
            <a:ext cx="28749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Scendo quando mamma e papà me lo dicono</a:t>
            </a:r>
            <a:endParaRPr lang="es-CL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104964" y="5794872"/>
            <a:ext cx="2604501" cy="2604501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569609" y="6994489"/>
            <a:ext cx="2700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Faccio sempre quello che mi dicono mamma o papà</a:t>
            </a:r>
            <a:endParaRPr lang="es-CL" dirty="0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8200" y1="43600" x2="87867" y2="53533"/>
                        <a14:foregroundMark x1="81467" y1="53533" x2="26733" y2="60667"/>
                        <a14:foregroundMark x1="22467" y1="58533" x2="16733" y2="42200"/>
                        <a14:foregroundMark x1="16733" y1="42200" x2="87133" y2="43600"/>
                        <a14:foregroundMark x1="84333" y1="42867" x2="66533" y2="59933"/>
                        <a14:foregroundMark x1="69400" y1="59933" x2="77933" y2="56400"/>
                        <a14:foregroundMark x1="79333" y1="57800" x2="80733" y2="64200"/>
                        <a14:foregroundMark x1="82200" y1="61400" x2="82200" y2="58533"/>
                        <a14:foregroundMark x1="82200" y1="58533" x2="79333" y2="43600"/>
                        <a14:foregroundMark x1="79333" y1="43600" x2="67267" y2="40733"/>
                        <a14:foregroundMark x1="67267" y1="40733" x2="84333" y2="40733"/>
                        <a14:foregroundMark x1="84333" y1="40733" x2="41667" y2="44333"/>
                        <a14:foregroundMark x1="43800" y1="44333" x2="38067" y2="56400"/>
                        <a14:foregroundMark x1="38067" y1="56400" x2="35933" y2="56400"/>
                        <a14:foregroundMark x1="35933" y1="56400" x2="14600" y2="57800"/>
                        <a14:foregroundMark x1="14600" y1="57800" x2="31667" y2="44333"/>
                        <a14:foregroundMark x1="10333" y1="34333" x2="31000" y2="9467"/>
                        <a14:foregroundMark x1="31000" y1="9467" x2="64400" y2="9467"/>
                        <a14:foregroundMark x1="64400" y1="9467" x2="88600" y2="31533"/>
                        <a14:foregroundMark x1="88600" y1="31533" x2="90000" y2="67800"/>
                        <a14:foregroundMark x1="90000" y1="67800" x2="65800" y2="91267"/>
                        <a14:foregroundMark x1="65800" y1="91267" x2="34533" y2="91933"/>
                        <a14:foregroundMark x1="34533" y1="91933" x2="7533" y2="64933"/>
                        <a14:foregroundMark x1="7533" y1="64933" x2="7533" y2="33667"/>
                        <a14:foregroundMark x1="7533" y1="33667" x2="9667" y2="63533"/>
                        <a14:foregroundMark x1="9667" y1="63533" x2="9667" y2="635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36537" y="1607907"/>
            <a:ext cx="1066744" cy="1066744"/>
          </a:xfrm>
          <a:prstGeom prst="rect">
            <a:avLst/>
          </a:prstGeom>
        </p:spPr>
      </p:pic>
      <p:sp>
        <p:nvSpPr>
          <p:cNvPr id="17" name="Rectángulo 16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http://arasaac.org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Licencia: CC (BY-NC-SA). Autor: 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CaixaDeTexto 3"/>
          <p:cNvSpPr txBox="1"/>
          <p:nvPr/>
        </p:nvSpPr>
        <p:spPr>
          <a:xfrm>
            <a:off x="512676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/>
              <a:t>Quando vado in bicicletta</a:t>
            </a:r>
            <a:endParaRPr lang="pt-BR" sz="2400" b="1" dirty="0"/>
          </a:p>
        </p:txBody>
      </p:sp>
    </p:spTree>
    <p:extLst>
      <p:ext uri="{BB962C8B-B14F-4D97-AF65-F5344CB8AC3E}">
        <p14:creationId xmlns:p14="http://schemas.microsoft.com/office/powerpoint/2010/main" val="4080833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785908" y="2673768"/>
            <a:ext cx="2196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Mi fermo quando il semaforo è rosso</a:t>
            </a:r>
            <a:endParaRPr lang="es-CL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944" y="1559830"/>
            <a:ext cx="3151206" cy="3151206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7424" y="4747043"/>
            <a:ext cx="3173332" cy="3173332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924623" y="5872044"/>
            <a:ext cx="2196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Vado avanti quando il semaforo è verde</a:t>
            </a:r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6156" y="5287100"/>
            <a:ext cx="2093218" cy="209321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752" y="2009607"/>
            <a:ext cx="2147258" cy="2147258"/>
          </a:xfrm>
          <a:prstGeom prst="rect">
            <a:avLst/>
          </a:prstGeom>
        </p:spPr>
      </p:pic>
      <p:sp>
        <p:nvSpPr>
          <p:cNvPr id="12" name="CaixaDeTexto 3"/>
          <p:cNvSpPr txBox="1"/>
          <p:nvPr/>
        </p:nvSpPr>
        <p:spPr>
          <a:xfrm>
            <a:off x="512676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/>
              <a:t>Quando vado in bicicletta</a:t>
            </a:r>
            <a:endParaRPr lang="pt-BR" sz="2400" b="1" dirty="0"/>
          </a:p>
        </p:txBody>
      </p:sp>
      <p:sp>
        <p:nvSpPr>
          <p:cNvPr id="13" name="Rectángulo 12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http://arasaac.org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Licencia: CC (BY-NC-SA). Autor: 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266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785908" y="2673768"/>
            <a:ext cx="2196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Quando è rosso</a:t>
            </a:r>
            <a:endParaRPr lang="es-CL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6944" y="1559830"/>
            <a:ext cx="3151206" cy="3151206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752" y="2009607"/>
            <a:ext cx="2147258" cy="2147258"/>
          </a:xfrm>
          <a:prstGeom prst="rect">
            <a:avLst/>
          </a:prstGeom>
        </p:spPr>
      </p:pic>
      <p:sp>
        <p:nvSpPr>
          <p:cNvPr id="12" name="CaixaDeTexto 3"/>
          <p:cNvSpPr txBox="1"/>
          <p:nvPr/>
        </p:nvSpPr>
        <p:spPr>
          <a:xfrm>
            <a:off x="512676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/>
              <a:t>Quando vado in bicicletta</a:t>
            </a:r>
            <a:endParaRPr lang="pt-BR" sz="2400" b="1" dirty="0"/>
          </a:p>
        </p:txBody>
      </p:sp>
      <p:sp>
        <p:nvSpPr>
          <p:cNvPr id="13" name="Rectángulo 12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4"/>
              </a:rPr>
              <a:t>http://arasaac.org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Licencia: CC (BY-NC-SA). Autor: 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366" y="5302660"/>
            <a:ext cx="1758040" cy="1645604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7902" y="5766510"/>
            <a:ext cx="2051971" cy="205197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365" y="5543945"/>
            <a:ext cx="2052391" cy="2052391"/>
          </a:xfrm>
          <a:prstGeom prst="rect">
            <a:avLst/>
          </a:prstGeom>
        </p:spPr>
      </p:pic>
      <p:sp>
        <p:nvSpPr>
          <p:cNvPr id="16" name="Rectángulo 15"/>
          <p:cNvSpPr/>
          <p:nvPr/>
        </p:nvSpPr>
        <p:spPr>
          <a:xfrm>
            <a:off x="2309040" y="5534866"/>
            <a:ext cx="25819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Aspetto che le macchine passino e vado avanti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68554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28" y="1298726"/>
            <a:ext cx="3562706" cy="3562706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22" y="1994155"/>
            <a:ext cx="2556318" cy="2556318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636" y="4861432"/>
            <a:ext cx="3412378" cy="3412378"/>
          </a:xfrm>
          <a:prstGeom prst="rect">
            <a:avLst/>
          </a:prstGeom>
        </p:spPr>
      </p:pic>
      <p:sp>
        <p:nvSpPr>
          <p:cNvPr id="6" name="CaixaDeTexto 3"/>
          <p:cNvSpPr txBox="1"/>
          <p:nvPr/>
        </p:nvSpPr>
        <p:spPr>
          <a:xfrm>
            <a:off x="586374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/>
              <a:t>Quando vado in bicicletta</a:t>
            </a:r>
            <a:endParaRPr lang="pt-BR" sz="2400" b="1" dirty="0"/>
          </a:p>
        </p:txBody>
      </p:sp>
      <p:sp>
        <p:nvSpPr>
          <p:cNvPr id="8" name="Rectángulo 7"/>
          <p:cNvSpPr/>
          <p:nvPr/>
        </p:nvSpPr>
        <p:spPr>
          <a:xfrm>
            <a:off x="3803526" y="2890283"/>
            <a:ext cx="2874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Non faccio acrobazie</a:t>
            </a:r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1646" y="5039198"/>
            <a:ext cx="3312368" cy="3312368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315984" y="6206011"/>
            <a:ext cx="2874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Non faccio una gara</a:t>
            </a:r>
            <a:endParaRPr lang="es-CL" dirty="0"/>
          </a:p>
        </p:txBody>
      </p:sp>
      <p:sp>
        <p:nvSpPr>
          <p:cNvPr id="16" name="Rectángulo 15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http://arasaac.org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Licencia: CC (BY-NC-SA). Autor: 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653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3"/>
          <p:cNvSpPr txBox="1"/>
          <p:nvPr/>
        </p:nvSpPr>
        <p:spPr>
          <a:xfrm>
            <a:off x="586374" y="683568"/>
            <a:ext cx="612068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dirty="0"/>
              <a:t>Quando vado in bicicletta</a:t>
            </a:r>
            <a:endParaRPr lang="pt-BR" sz="2400" b="1" dirty="0"/>
          </a:p>
        </p:txBody>
      </p:sp>
      <p:sp>
        <p:nvSpPr>
          <p:cNvPr id="8" name="Rectángulo 7"/>
          <p:cNvSpPr/>
          <p:nvPr/>
        </p:nvSpPr>
        <p:spPr>
          <a:xfrm>
            <a:off x="3237078" y="2267744"/>
            <a:ext cx="3496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Non ascolto persone sconosciute</a:t>
            </a:r>
            <a:endParaRPr lang="es-CL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382" y="1485302"/>
            <a:ext cx="3259901" cy="325990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217" y="1854300"/>
            <a:ext cx="2416062" cy="2416062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4647" y="4798801"/>
            <a:ext cx="3168165" cy="3168165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8217" y="5091571"/>
            <a:ext cx="2779891" cy="2779891"/>
          </a:xfrm>
          <a:prstGeom prst="rect">
            <a:avLst/>
          </a:prstGeom>
        </p:spPr>
      </p:pic>
      <p:sp>
        <p:nvSpPr>
          <p:cNvPr id="21" name="Rectángulo 20"/>
          <p:cNvSpPr/>
          <p:nvPr/>
        </p:nvSpPr>
        <p:spPr>
          <a:xfrm>
            <a:off x="707129" y="5664839"/>
            <a:ext cx="2375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Non faccio quello che mi dicono persone sconosciute</a:t>
            </a:r>
            <a:endParaRPr lang="es-CL" dirty="0"/>
          </a:p>
        </p:txBody>
      </p:sp>
      <p:sp>
        <p:nvSpPr>
          <p:cNvPr id="22" name="Rectángulo 21"/>
          <p:cNvSpPr/>
          <p:nvPr/>
        </p:nvSpPr>
        <p:spPr>
          <a:xfrm>
            <a:off x="682399" y="8460432"/>
            <a:ext cx="57393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1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Autor pictogramas: Sergio Palao. Procedencia ARASAAC (</a:t>
            </a:r>
            <a:r>
              <a:rPr lang="es-ES" sz="12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http://arasaac.org</a:t>
            </a: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algn="ctr">
              <a:spcAft>
                <a:spcPts val="0"/>
              </a:spcAft>
              <a:tabLst>
                <a:tab pos="2700020" algn="ctr"/>
                <a:tab pos="5400040" algn="r"/>
              </a:tabLst>
            </a:pPr>
            <a:r>
              <a:rPr lang="es-ES" sz="12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Licencia: CC (BY-NC-SA). Autor: Isabella Valentina Carrasco Villalobos</a:t>
            </a:r>
            <a:endParaRPr lang="es-CL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1004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</TotalTime>
  <Words>454</Words>
  <Application>Microsoft Office PowerPoint</Application>
  <PresentationFormat>Presentazione su schermo (4:3)</PresentationFormat>
  <Paragraphs>58</Paragraphs>
  <Slides>10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3" baseType="lpstr">
      <vt:lpstr>Arial</vt:lpstr>
      <vt:lpstr>Calibri</vt:lpstr>
      <vt:lpstr>Tema do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Falovo Adriana</cp:lastModifiedBy>
  <cp:revision>82</cp:revision>
  <cp:lastPrinted>2026-02-02T11:53:37Z</cp:lastPrinted>
  <dcterms:created xsi:type="dcterms:W3CDTF">2020-09-20T18:24:30Z</dcterms:created>
  <dcterms:modified xsi:type="dcterms:W3CDTF">2026-04-29T13:43:58Z</dcterms:modified>
</cp:coreProperties>
</file>