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80" r:id="rId4"/>
    <p:sldId id="281" r:id="rId5"/>
    <p:sldId id="282" r:id="rId6"/>
    <p:sldId id="272" r:id="rId7"/>
    <p:sldId id="283" r:id="rId8"/>
    <p:sldId id="284" r:id="rId9"/>
    <p:sldId id="285" r:id="rId10"/>
    <p:sldId id="286" r:id="rId11"/>
    <p:sldId id="287" r:id="rId12"/>
    <p:sldId id="288" r:id="rId13"/>
  </p:sldIdLst>
  <p:sldSz cx="6858000" cy="9144000" type="screen4x3"/>
  <p:notesSz cx="10234613" cy="710406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1" clrIdx="0">
    <p:extLst>
      <p:ext uri="{19B8F6BF-5375-455C-9EA6-DF929625EA0E}">
        <p15:presenceInfo xmlns:p15="http://schemas.microsoft.com/office/powerpoint/2012/main" xmlns="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67F98A"/>
    <a:srgbClr val="7CFA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6404" autoAdjust="0"/>
    <p:restoredTop sz="94660"/>
  </p:normalViewPr>
  <p:slideViewPr>
    <p:cSldViewPr>
      <p:cViewPr>
        <p:scale>
          <a:sx n="50" d="100"/>
          <a:sy n="50" d="100"/>
        </p:scale>
        <p:origin x="-2262" y="-12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797708" y="0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A8CDC-C50F-4031-BEDC-3796199E2597}" type="datetimeFigureOut">
              <a:rPr lang="es-CL" smtClean="0"/>
              <a:pPr/>
              <a:t>11-02-2026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1" y="6748143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797708" y="6748143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F906B-770B-4964-9E75-26CCAD566042}" type="slidenum">
              <a:rPr lang="es-CL" smtClean="0"/>
              <a:pPr/>
              <a:t>‹N›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xmlns="" val="3042184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246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C4E17FE-5D31-4A00-A125-C6ECA5D7DC01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117975" y="533400"/>
            <a:ext cx="1998663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462" y="3374430"/>
            <a:ext cx="8187690" cy="3196828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246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28E0428-AC3E-42FB-857F-E4DDE9143C6A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3455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E0428-AC3E-42FB-857F-E4DDE9143C6A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929593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22540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985039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4074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26310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22480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123338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163558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77057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831872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4624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79603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28587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530580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90857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33915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36ECD-A207-4036-B584-B8FB64D5A1AE}" type="datetimeFigureOut">
              <a:rPr lang="pt-BR" smtClean="0"/>
              <a:pPr/>
              <a:t>11/02/2026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4972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arasaac.org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arasaac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arasaac.org/" TargetMode="External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rasaac.org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tângulo 236"/>
          <p:cNvSpPr/>
          <p:nvPr/>
        </p:nvSpPr>
        <p:spPr>
          <a:xfrm>
            <a:off x="548680" y="396755"/>
            <a:ext cx="5804520" cy="7922505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873111" y="1165388"/>
            <a:ext cx="515565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</a:t>
            </a:r>
            <a:r>
              <a:rPr lang="pt-B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UANDO MI</a:t>
            </a:r>
            <a:endParaRPr lang="pt-BR" sz="4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pt-B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ARRABBIO</a:t>
            </a:r>
            <a:endParaRPr lang="pt-B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0" y="2033095"/>
            <a:ext cx="4762500" cy="4762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50" y="2900802"/>
            <a:ext cx="4762500" cy="4762500"/>
          </a:xfrm>
          <a:prstGeom prst="rect">
            <a:avLst/>
          </a:prstGeom>
        </p:spPr>
      </p:pic>
      <p:sp>
        <p:nvSpPr>
          <p:cNvPr id="11" name="Rectángulo 10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5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Villalobos-TRAD.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6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183546" y="1683520"/>
            <a:ext cx="47789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 smtClean="0"/>
              <a:t>e se parlo gentilmente, le persone mi capiscono meglio</a:t>
            </a:r>
            <a:endParaRPr lang="es-CL" sz="20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DD1D47B3-D811-DDAD-A7A7-6E0C32C42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164" y="2964225"/>
            <a:ext cx="180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4EE3860-0BB0-C4E4-D0DD-E9F1F7D2910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7935" y="2988211"/>
            <a:ext cx="1800000" cy="1800000"/>
          </a:xfrm>
          <a:prstGeom prst="rect">
            <a:avLst/>
          </a:prstGeom>
        </p:spPr>
      </p:pic>
      <p:pic>
        <p:nvPicPr>
          <p:cNvPr id="11" name="Imagen 10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xmlns="" id="{C7CB0A65-DE6C-6FCC-714A-9EE11C629E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939" y="5166211"/>
            <a:ext cx="1800225" cy="1800225"/>
          </a:xfrm>
          <a:prstGeom prst="rect">
            <a:avLst/>
          </a:prstGeom>
        </p:spPr>
      </p:pic>
      <p:pic>
        <p:nvPicPr>
          <p:cNvPr id="12" name="Imagen 11" descr="Imagen que contiene Icono&#10;&#10;El contenido generado por IA puede ser incorrecto.">
            <a:extLst>
              <a:ext uri="{FF2B5EF4-FFF2-40B4-BE49-F238E27FC236}">
                <a16:creationId xmlns:a16="http://schemas.microsoft.com/office/drawing/2014/main" xmlns="" id="{5040C5E6-623A-2CDC-133E-346C83FEE8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7935" y="5166323"/>
            <a:ext cx="1800000" cy="1800000"/>
          </a:xfrm>
          <a:prstGeom prst="rect">
            <a:avLst/>
          </a:prstGeom>
        </p:spPr>
      </p:pic>
      <p:pic>
        <p:nvPicPr>
          <p:cNvPr id="13" name="Imagen 12" descr="Forma&#10;&#10;El contenido generado por IA puede ser incorrecto.">
            <a:extLst>
              <a:ext uri="{FF2B5EF4-FFF2-40B4-BE49-F238E27FC236}">
                <a16:creationId xmlns:a16="http://schemas.microsoft.com/office/drawing/2014/main" xmlns="" id="{F610FD7E-E7C0-9278-7ABA-A841D5C2B4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2708" y="5166323"/>
            <a:ext cx="1800000" cy="1800000"/>
          </a:xfrm>
          <a:prstGeom prst="rect">
            <a:avLst/>
          </a:prstGeom>
        </p:spPr>
      </p:pic>
      <p:sp>
        <p:nvSpPr>
          <p:cNvPr id="14" name="CaixaDeTexto 3"/>
          <p:cNvSpPr txBox="1"/>
          <p:nvPr/>
        </p:nvSpPr>
        <p:spPr>
          <a:xfrm>
            <a:off x="512676" y="683568"/>
            <a:ext cx="612068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dirty="0" smtClean="0"/>
              <a:t>Quando mi arrabbio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74505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183546" y="1683520"/>
            <a:ext cx="47789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dirty="0" smtClean="0"/>
              <a:t>E se parlo gentilmente, le persone sono contente di  me</a:t>
            </a:r>
            <a:endParaRPr lang="es-CL" sz="2000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DD1D47B3-D811-DDAD-A7A7-6E0C32C42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164" y="2964225"/>
            <a:ext cx="180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84EE3860-0BB0-C4E4-D0DD-E9F1F7D2910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47935" y="2988211"/>
            <a:ext cx="1800000" cy="1800000"/>
          </a:xfrm>
          <a:prstGeom prst="rect">
            <a:avLst/>
          </a:prstGeom>
        </p:spPr>
      </p:pic>
      <p:pic>
        <p:nvPicPr>
          <p:cNvPr id="11" name="Imagen 10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xmlns="" id="{C7CB0A65-DE6C-6FCC-714A-9EE11C629E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939" y="5166211"/>
            <a:ext cx="1800225" cy="1800225"/>
          </a:xfrm>
          <a:prstGeom prst="rect">
            <a:avLst/>
          </a:prstGeom>
        </p:spPr>
      </p:pic>
      <p:pic>
        <p:nvPicPr>
          <p:cNvPr id="13" name="Imagen 12" descr="Forma&#10;&#10;El contenido generado por IA puede ser incorrecto.">
            <a:extLst>
              <a:ext uri="{FF2B5EF4-FFF2-40B4-BE49-F238E27FC236}">
                <a16:creationId xmlns:a16="http://schemas.microsoft.com/office/drawing/2014/main" xmlns="" id="{F610FD7E-E7C0-9278-7ABA-A841D5C2B4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2708" y="5166323"/>
            <a:ext cx="1800000" cy="1800000"/>
          </a:xfrm>
          <a:prstGeom prst="rect">
            <a:avLst/>
          </a:prstGeom>
        </p:spPr>
      </p:pic>
      <p:sp>
        <p:nvSpPr>
          <p:cNvPr id="14" name="CaixaDeTexto 3"/>
          <p:cNvSpPr txBox="1"/>
          <p:nvPr/>
        </p:nvSpPr>
        <p:spPr>
          <a:xfrm>
            <a:off x="512676" y="683568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 smtClean="0"/>
              <a:t>Quando mi arrabbio</a:t>
            </a:r>
            <a:endParaRPr lang="pt-BR" sz="2800" b="1" dirty="0" smtClean="0"/>
          </a:p>
        </p:txBody>
      </p:sp>
      <p:pic>
        <p:nvPicPr>
          <p:cNvPr id="15" name="Imagen 14" descr="Icono&#10;&#10;El contenido generado por IA puede ser incorrecto.">
            <a:extLst>
              <a:ext uri="{FF2B5EF4-FFF2-40B4-BE49-F238E27FC236}">
                <a16:creationId xmlns:a16="http://schemas.microsoft.com/office/drawing/2014/main" xmlns="" id="{04F692EB-A3A8-AB2C-1638-E9C014B64E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7936" y="5230660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114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183546" y="1363706"/>
            <a:ext cx="47789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/>
              <a:t>Se gli altri sono molto contenti di me, sono molto contento anch’io</a:t>
            </a:r>
            <a:endParaRPr lang="es-CL" sz="2000" b="1" dirty="0"/>
          </a:p>
        </p:txBody>
      </p:sp>
      <p:pic>
        <p:nvPicPr>
          <p:cNvPr id="15" name="Imagen 14" descr="Icono&#10;&#10;El contenido generado por IA puede ser incorrecto.">
            <a:extLst>
              <a:ext uri="{FF2B5EF4-FFF2-40B4-BE49-F238E27FC236}">
                <a16:creationId xmlns:a16="http://schemas.microsoft.com/office/drawing/2014/main" xmlns="" id="{04F692EB-A3A8-AB2C-1638-E9C014B64E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3015" y="2389989"/>
            <a:ext cx="1800000" cy="1800000"/>
          </a:xfrm>
          <a:prstGeom prst="rect">
            <a:avLst/>
          </a:prstGeom>
        </p:spPr>
      </p:pic>
      <p:pic>
        <p:nvPicPr>
          <p:cNvPr id="16" name="Imagen 15" descr="Icono&#10;&#10;El contenido generado por IA puede ser incorrecto.">
            <a:extLst>
              <a:ext uri="{FF2B5EF4-FFF2-40B4-BE49-F238E27FC236}">
                <a16:creationId xmlns:a16="http://schemas.microsoft.com/office/drawing/2014/main" xmlns="" id="{D892E7C4-AF60-5D12-0898-589BFF811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3825" y="4508386"/>
            <a:ext cx="2638380" cy="2638380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980728" y="7215035"/>
            <a:ext cx="48139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/>
              <a:t>e mi sento molto bene!</a:t>
            </a:r>
            <a:r>
              <a:rPr lang="es-ES" sz="2000" b="1" dirty="0" smtClean="0"/>
              <a:t> </a:t>
            </a:r>
            <a:endParaRPr lang="es-CL" sz="2000" b="1" dirty="0"/>
          </a:p>
        </p:txBody>
      </p:sp>
      <p:pic>
        <p:nvPicPr>
          <p:cNvPr id="18" name="Imagen 17" descr="Dibujo en blanco y negro de una pareja&#10;&#10;El contenido generado por IA puede ser incorrecto.">
            <a:extLst>
              <a:ext uri="{FF2B5EF4-FFF2-40B4-BE49-F238E27FC236}">
                <a16:creationId xmlns:a16="http://schemas.microsoft.com/office/drawing/2014/main" xmlns="" id="{C7CB0A65-DE6C-6FCC-714A-9EE11C629E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6106" y="2393338"/>
            <a:ext cx="18002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250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1610432"/>
            <a:ext cx="2919497" cy="2919497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12676" y="683568"/>
            <a:ext cx="612068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dirty="0" smtClean="0"/>
              <a:t>Quando mi arrabbio a volte vorrei...</a:t>
            </a:r>
            <a:endParaRPr lang="pt-BR" sz="2800" b="1" dirty="0" smtClean="0"/>
          </a:p>
        </p:txBody>
      </p:sp>
      <p:sp>
        <p:nvSpPr>
          <p:cNvPr id="14" name="Rectángulo 13"/>
          <p:cNvSpPr/>
          <p:nvPr/>
        </p:nvSpPr>
        <p:spPr>
          <a:xfrm>
            <a:off x="152196" y="3743876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Urlare</a:t>
            </a:r>
            <a:endParaRPr lang="es-ES" dirty="0" smtClean="0"/>
          </a:p>
        </p:txBody>
      </p:sp>
      <p:sp>
        <p:nvSpPr>
          <p:cNvPr id="11" name="Rectángulo 10"/>
          <p:cNvSpPr/>
          <p:nvPr/>
        </p:nvSpPr>
        <p:spPr>
          <a:xfrm>
            <a:off x="4521203" y="2595273"/>
            <a:ext cx="2081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Tirarele cose</a:t>
            </a:r>
            <a:endParaRPr lang="es-CL" dirty="0"/>
          </a:p>
        </p:txBody>
      </p:sp>
      <p:sp>
        <p:nvSpPr>
          <p:cNvPr id="7" name="Rectángulo 6"/>
          <p:cNvSpPr/>
          <p:nvPr/>
        </p:nvSpPr>
        <p:spPr>
          <a:xfrm>
            <a:off x="1604922" y="7125932"/>
            <a:ext cx="102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dirty="0" smtClean="0"/>
              <a:t>Picchiare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5" y="4672115"/>
            <a:ext cx="2465337" cy="246533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2186" y="4987851"/>
            <a:ext cx="2138082" cy="2138082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3848240" y="7137452"/>
            <a:ext cx="2081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Tirare i capelli</a:t>
            </a:r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1923" y="1637712"/>
            <a:ext cx="2217422" cy="22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7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-298761" y="4207530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Insultare</a:t>
            </a:r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124" y="1424668"/>
            <a:ext cx="2715284" cy="271528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3015" y="1625165"/>
            <a:ext cx="2521348" cy="2521348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3428560" y="4207530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Mordere</a:t>
            </a:r>
            <a:endParaRPr lang="es-CL" dirty="0"/>
          </a:p>
        </p:txBody>
      </p:sp>
      <p:sp>
        <p:nvSpPr>
          <p:cNvPr id="18" name="CaixaDeTexto 3"/>
          <p:cNvSpPr txBox="1"/>
          <p:nvPr/>
        </p:nvSpPr>
        <p:spPr>
          <a:xfrm>
            <a:off x="512676" y="683568"/>
            <a:ext cx="6120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800" b="1" dirty="0" smtClean="0"/>
              <a:t>Quando </a:t>
            </a:r>
            <a:r>
              <a:rPr lang="pt-BR" sz="2800" b="1" dirty="0" smtClean="0"/>
              <a:t>mi arrabbio a volte vorrei...</a:t>
            </a:r>
          </a:p>
          <a:p>
            <a:pPr algn="ctr">
              <a:lnSpc>
                <a:spcPct val="150000"/>
              </a:lnSpc>
            </a:pPr>
            <a:endParaRPr lang="pt-BR" sz="2800" b="1" dirty="0" smtClean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616" y="4752175"/>
            <a:ext cx="2734797" cy="2734797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2232256" y="7496946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Spingere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xmlns="" val="46793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ixaDeTexto 3"/>
          <p:cNvSpPr txBox="1"/>
          <p:nvPr/>
        </p:nvSpPr>
        <p:spPr>
          <a:xfrm>
            <a:off x="512676" y="68356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/>
              <a:t>Q</a:t>
            </a:r>
            <a:r>
              <a:rPr lang="es-ES" sz="2400" b="1" dirty="0" smtClean="0"/>
              <a:t>uando mi arrabbio posso</a:t>
            </a:r>
            <a:endParaRPr lang="pt-BR" sz="2800" b="1" dirty="0" smtClean="0"/>
          </a:p>
        </p:txBody>
      </p:sp>
      <p:sp>
        <p:nvSpPr>
          <p:cNvPr id="10" name="CaixaDeTexto 3"/>
          <p:cNvSpPr txBox="1"/>
          <p:nvPr/>
        </p:nvSpPr>
        <p:spPr>
          <a:xfrm>
            <a:off x="2500306" y="6476680"/>
            <a:ext cx="47970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dirty="0" smtClean="0"/>
              <a:t>Respirare profondamente</a:t>
            </a:r>
            <a:endParaRPr lang="pt-BR" sz="2400" dirty="0" smtClean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4"/>
          <a:srcRect t="23429"/>
          <a:stretch/>
        </p:blipFill>
        <p:spPr>
          <a:xfrm>
            <a:off x="1469743" y="2078154"/>
            <a:ext cx="3965427" cy="3036345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761" y="5158054"/>
            <a:ext cx="2520280" cy="2520280"/>
          </a:xfrm>
          <a:prstGeom prst="rect">
            <a:avLst/>
          </a:prstGeom>
        </p:spPr>
      </p:pic>
      <p:sp>
        <p:nvSpPr>
          <p:cNvPr id="13" name="CaixaDeTexto 3"/>
          <p:cNvSpPr txBox="1"/>
          <p:nvPr/>
        </p:nvSpPr>
        <p:spPr>
          <a:xfrm>
            <a:off x="2159906" y="1209528"/>
            <a:ext cx="52364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dirty="0" smtClean="0"/>
              <a:t>Contare fino a  </a:t>
            </a:r>
            <a:r>
              <a:rPr lang="es-ES" sz="4400" b="1" dirty="0" smtClean="0"/>
              <a:t>10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25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ixaDeTexto 3"/>
          <p:cNvSpPr txBox="1"/>
          <p:nvPr/>
        </p:nvSpPr>
        <p:spPr>
          <a:xfrm>
            <a:off x="512676" y="683568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/>
              <a:t>Q</a:t>
            </a:r>
            <a:r>
              <a:rPr lang="es-ES" sz="2400" b="1" dirty="0" smtClean="0"/>
              <a:t>uando mi arrabbio posso</a:t>
            </a:r>
            <a:endParaRPr lang="pt-BR" sz="2800" b="1" dirty="0" smtClean="0"/>
          </a:p>
        </p:txBody>
      </p:sp>
      <p:sp>
        <p:nvSpPr>
          <p:cNvPr id="2" name="Rectángulo 1"/>
          <p:cNvSpPr/>
          <p:nvPr/>
        </p:nvSpPr>
        <p:spPr>
          <a:xfrm>
            <a:off x="1492600" y="1579425"/>
            <a:ext cx="29510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Chiedere aiuto</a:t>
            </a:r>
            <a:r>
              <a:rPr lang="es-ES" sz="2000" dirty="0" smtClean="0"/>
              <a:t> </a:t>
            </a:r>
            <a:r>
              <a:rPr lang="es-ES" sz="2000" dirty="0"/>
              <a:t>a un adulto</a:t>
            </a:r>
            <a:endParaRPr lang="es-CL" sz="20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600" y="1906921"/>
            <a:ext cx="2191759" cy="2191759"/>
          </a:xfrm>
          <a:prstGeom prst="rect">
            <a:avLst/>
          </a:prstGeom>
        </p:spPr>
      </p:pic>
      <p:pic>
        <p:nvPicPr>
          <p:cNvPr id="14" name="Picture 2" descr="Aislado De Un Niño Que Hace Un Abrazo De Mariposa O Un Abrazo De Amor  Propio Concepto De Salud Mental. Ilustración Vectorial Plana Ilustración  del Vector - Ilustración de persona, cara: 28065636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501" y="4339397"/>
            <a:ext cx="3428515" cy="284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704" y="5803285"/>
            <a:ext cx="2226978" cy="2226978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2437511" y="3995936"/>
            <a:ext cx="35541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u="sng" dirty="0" smtClean="0"/>
              <a:t>Fare</a:t>
            </a:r>
            <a:r>
              <a:rPr lang="es-ES" sz="2000" u="sng" dirty="0" smtClean="0"/>
              <a:t> </a:t>
            </a:r>
            <a:r>
              <a:rPr lang="es-ES" sz="2000" u="sng" dirty="0" smtClean="0"/>
              <a:t>la </a:t>
            </a:r>
            <a:r>
              <a:rPr lang="es-ES" sz="2000" u="sng" dirty="0" smtClean="0"/>
              <a:t>respirazione della farfalla</a:t>
            </a:r>
            <a:endParaRPr lang="es-CL" sz="2000" u="sng" dirty="0"/>
          </a:p>
        </p:txBody>
      </p:sp>
      <p:sp>
        <p:nvSpPr>
          <p:cNvPr id="22" name="Rectángulo 21"/>
          <p:cNvSpPr/>
          <p:nvPr/>
        </p:nvSpPr>
        <p:spPr>
          <a:xfrm>
            <a:off x="2796270" y="4349408"/>
            <a:ext cx="3121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/>
              <a:t>1. </a:t>
            </a:r>
            <a:r>
              <a:rPr lang="es-ES" sz="2000" dirty="0" smtClean="0"/>
              <a:t>incrocio le mani</a:t>
            </a:r>
            <a:endParaRPr lang="es-ES" sz="2000" dirty="0" smtClean="0"/>
          </a:p>
          <a:p>
            <a:r>
              <a:rPr lang="es-ES" sz="2000" dirty="0" smtClean="0"/>
              <a:t>2. </a:t>
            </a:r>
            <a:r>
              <a:rPr lang="es-ES" sz="2000" dirty="0" smtClean="0"/>
              <a:t>Mi tocco alternativamente le spalle.</a:t>
            </a:r>
            <a:endParaRPr lang="es-ES" sz="2000" dirty="0" smtClean="0"/>
          </a:p>
          <a:p>
            <a:r>
              <a:rPr lang="es-ES" sz="2000" dirty="0" smtClean="0"/>
              <a:t>3. Respiro.</a:t>
            </a: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xmlns="" val="78354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00708" y="1406224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fare attività che mi piacciono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832" y="1923643"/>
            <a:ext cx="2959932" cy="2959932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548680" y="507971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 smtClean="0"/>
              <a:t>così mi posso sentire molto bene</a:t>
            </a:r>
            <a:r>
              <a:rPr lang="es-ES" dirty="0" smtClean="0"/>
              <a:t>.</a:t>
            </a:r>
            <a:endParaRPr lang="es-CL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89" y="5449044"/>
            <a:ext cx="2514830" cy="2514830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3"/>
          <p:cNvSpPr txBox="1"/>
          <p:nvPr/>
        </p:nvSpPr>
        <p:spPr>
          <a:xfrm>
            <a:off x="512675" y="563340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 smtClean="0"/>
              <a:t>Quando mi arrabbio posso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91684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001575" y="1547664"/>
            <a:ext cx="2378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parlo con voce ca</a:t>
            </a:r>
            <a:r>
              <a:rPr lang="es-ES" sz="2000" dirty="0" smtClean="0"/>
              <a:t>lma</a:t>
            </a:r>
            <a:endParaRPr lang="es-CL" sz="20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C44399DB-3AE5-4CED-ED37-25EB9B466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730" y="1773430"/>
            <a:ext cx="2798570" cy="2798570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930589" y="4626042"/>
            <a:ext cx="27695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Sono gentile e rispettoso</a:t>
            </a:r>
            <a:endParaRPr lang="es-CL" sz="2000" dirty="0"/>
          </a:p>
        </p:txBody>
      </p:sp>
      <p:pic>
        <p:nvPicPr>
          <p:cNvPr id="6" name="Imagen 5" descr="Icono&#10;&#10;El contenido generado por IA puede ser incorrecto.">
            <a:extLst>
              <a:ext uri="{FF2B5EF4-FFF2-40B4-BE49-F238E27FC236}">
                <a16:creationId xmlns:a16="http://schemas.microsoft.com/office/drawing/2014/main" xmlns="" id="{0E5BB448-8A7D-F66A-4F74-1019015358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5113" y="2732066"/>
            <a:ext cx="1567903" cy="1567903"/>
          </a:xfrm>
          <a:prstGeom prst="rect">
            <a:avLst/>
          </a:prstGeom>
        </p:spPr>
      </p:pic>
      <p:pic>
        <p:nvPicPr>
          <p:cNvPr id="10" name="Imagen 9" descr="Dibujo en blanco y negro de una persona&#10;&#10;El contenido generado por IA puede ser incorrecto.">
            <a:extLst>
              <a:ext uri="{FF2B5EF4-FFF2-40B4-BE49-F238E27FC236}">
                <a16:creationId xmlns:a16="http://schemas.microsoft.com/office/drawing/2014/main" xmlns="" id="{C2695743-766C-5510-8BE8-5F85186DF4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" b="-1"/>
          <a:stretch/>
        </p:blipFill>
        <p:spPr>
          <a:xfrm>
            <a:off x="1196752" y="5083388"/>
            <a:ext cx="2599967" cy="2599967"/>
          </a:xfrm>
          <a:custGeom>
            <a:avLst/>
            <a:gdLst/>
            <a:ahLst/>
            <a:cxnLst/>
            <a:rect l="l" t="t" r="r" b="b"/>
            <a:pathLst>
              <a:path w="2283868" h="2283868">
                <a:moveTo>
                  <a:pt x="1141934" y="0"/>
                </a:moveTo>
                <a:cubicBezTo>
                  <a:pt x="1772607" y="0"/>
                  <a:pt x="2283868" y="511261"/>
                  <a:pt x="2283868" y="1141934"/>
                </a:cubicBezTo>
                <a:cubicBezTo>
                  <a:pt x="2283868" y="1772607"/>
                  <a:pt x="1772607" y="2283868"/>
                  <a:pt x="1141934" y="2283868"/>
                </a:cubicBezTo>
                <a:cubicBezTo>
                  <a:pt x="511261" y="2283868"/>
                  <a:pt x="0" y="1772607"/>
                  <a:pt x="0" y="1141934"/>
                </a:cubicBezTo>
                <a:cubicBezTo>
                  <a:pt x="0" y="511261"/>
                  <a:pt x="511261" y="0"/>
                  <a:pt x="1141934" y="0"/>
                </a:cubicBezTo>
                <a:close/>
              </a:path>
            </a:pathLst>
          </a:cu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7645" y="5284211"/>
            <a:ext cx="2096101" cy="2096101"/>
          </a:xfrm>
          <a:prstGeom prst="rect">
            <a:avLst/>
          </a:prstGeom>
        </p:spPr>
      </p:pic>
      <p:sp>
        <p:nvSpPr>
          <p:cNvPr id="12" name="CaixaDeTexto 3"/>
          <p:cNvSpPr txBox="1"/>
          <p:nvPr/>
        </p:nvSpPr>
        <p:spPr>
          <a:xfrm>
            <a:off x="512676" y="683568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 smtClean="0"/>
              <a:t>Quando mi arrabbi</a:t>
            </a:r>
            <a:r>
              <a:rPr lang="es-ES" sz="2400" b="1" dirty="0" smtClean="0"/>
              <a:t>o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82094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8" y="1105081"/>
            <a:ext cx="6849696" cy="6849696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40013">
            <a:off x="1727749" y="1631609"/>
            <a:ext cx="1375214" cy="137521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95024" y="2391054"/>
            <a:ext cx="1189640" cy="118964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2194" y="6013032"/>
            <a:ext cx="1404677" cy="1404677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62289" y="3679165"/>
            <a:ext cx="1129311" cy="112931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1040" y="6005316"/>
            <a:ext cx="1056148" cy="105614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91464" y="4311940"/>
            <a:ext cx="888178" cy="888178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92481" y="3715854"/>
            <a:ext cx="999055" cy="999055"/>
          </a:xfrm>
          <a:prstGeom prst="rect">
            <a:avLst/>
          </a:prstGeom>
        </p:spPr>
      </p:pic>
      <p:sp>
        <p:nvSpPr>
          <p:cNvPr id="23" name="Rectángulo 22"/>
          <p:cNvSpPr/>
          <p:nvPr/>
        </p:nvSpPr>
        <p:spPr>
          <a:xfrm>
            <a:off x="2690616" y="2673832"/>
            <a:ext cx="897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Insulto</a:t>
            </a:r>
            <a:endParaRPr lang="es-CL" sz="2000" dirty="0"/>
          </a:p>
        </p:txBody>
      </p:sp>
      <p:sp>
        <p:nvSpPr>
          <p:cNvPr id="24" name="Rectángulo 23"/>
          <p:cNvSpPr/>
          <p:nvPr/>
        </p:nvSpPr>
        <p:spPr>
          <a:xfrm>
            <a:off x="1740302" y="4408366"/>
            <a:ext cx="184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s-CL" sz="2000" dirty="0"/>
          </a:p>
        </p:txBody>
      </p:sp>
      <p:sp>
        <p:nvSpPr>
          <p:cNvPr id="25" name="Rectángulo 24"/>
          <p:cNvSpPr/>
          <p:nvPr/>
        </p:nvSpPr>
        <p:spPr>
          <a:xfrm>
            <a:off x="1459623" y="5637047"/>
            <a:ext cx="10120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Schiaff</a:t>
            </a:r>
            <a:r>
              <a:rPr lang="es-ES" sz="2000" dirty="0" smtClean="0"/>
              <a:t>o</a:t>
            </a:r>
            <a:endParaRPr lang="es-CL" sz="2000" dirty="0"/>
          </a:p>
        </p:txBody>
      </p:sp>
      <p:sp>
        <p:nvSpPr>
          <p:cNvPr id="26" name="Rectángulo 25"/>
          <p:cNvSpPr/>
          <p:nvPr/>
        </p:nvSpPr>
        <p:spPr>
          <a:xfrm>
            <a:off x="2931700" y="5605206"/>
            <a:ext cx="885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Sping</a:t>
            </a:r>
            <a:r>
              <a:rPr lang="es-ES" sz="2000" dirty="0" smtClean="0"/>
              <a:t>o</a:t>
            </a:r>
            <a:endParaRPr lang="es-CL" sz="2000" dirty="0"/>
          </a:p>
        </p:txBody>
      </p:sp>
      <p:sp>
        <p:nvSpPr>
          <p:cNvPr id="27" name="Rectángulo 26"/>
          <p:cNvSpPr/>
          <p:nvPr/>
        </p:nvSpPr>
        <p:spPr>
          <a:xfrm>
            <a:off x="4227821" y="4504046"/>
            <a:ext cx="5893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Tiro</a:t>
            </a:r>
            <a:endParaRPr lang="es-CL" sz="2000" dirty="0"/>
          </a:p>
        </p:txBody>
      </p:sp>
      <p:sp>
        <p:nvSpPr>
          <p:cNvPr id="28" name="Rectángulo 27"/>
          <p:cNvSpPr/>
          <p:nvPr/>
        </p:nvSpPr>
        <p:spPr>
          <a:xfrm>
            <a:off x="3868748" y="2633471"/>
            <a:ext cx="89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dirty="0" smtClean="0"/>
              <a:t>Mordo</a:t>
            </a:r>
            <a:endParaRPr lang="es-CL" sz="2000" dirty="0"/>
          </a:p>
        </p:txBody>
      </p:sp>
      <p:sp>
        <p:nvSpPr>
          <p:cNvPr id="30" name="Rectángulo 29"/>
          <p:cNvSpPr/>
          <p:nvPr/>
        </p:nvSpPr>
        <p:spPr>
          <a:xfrm>
            <a:off x="3833333" y="2045907"/>
            <a:ext cx="10070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800" b="1" dirty="0" smtClean="0"/>
              <a:t>NO</a:t>
            </a:r>
            <a:endParaRPr lang="es-CL" sz="4800" b="1" dirty="0"/>
          </a:p>
        </p:txBody>
      </p:sp>
      <p:sp>
        <p:nvSpPr>
          <p:cNvPr id="31" name="Rectángulo 30"/>
          <p:cNvSpPr/>
          <p:nvPr/>
        </p:nvSpPr>
        <p:spPr>
          <a:xfrm>
            <a:off x="3987496" y="3883912"/>
            <a:ext cx="10070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800" b="1" dirty="0" smtClean="0"/>
              <a:t>NO</a:t>
            </a:r>
            <a:endParaRPr lang="es-CL" sz="4800" b="1" dirty="0"/>
          </a:p>
        </p:txBody>
      </p:sp>
      <p:sp>
        <p:nvSpPr>
          <p:cNvPr id="32" name="Rectángulo 31"/>
          <p:cNvSpPr/>
          <p:nvPr/>
        </p:nvSpPr>
        <p:spPr>
          <a:xfrm>
            <a:off x="1585125" y="3847982"/>
            <a:ext cx="100700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800" b="1" dirty="0" smtClean="0"/>
              <a:t>NO</a:t>
            </a:r>
          </a:p>
          <a:p>
            <a:r>
              <a:rPr lang="es-ES" sz="2000" b="1" dirty="0" smtClean="0"/>
              <a:t>Urlo</a:t>
            </a:r>
            <a:endParaRPr lang="es-CL" sz="2000" b="1" dirty="0"/>
          </a:p>
        </p:txBody>
      </p:sp>
      <p:sp>
        <p:nvSpPr>
          <p:cNvPr id="33" name="Rectángulo 32"/>
          <p:cNvSpPr/>
          <p:nvPr/>
        </p:nvSpPr>
        <p:spPr>
          <a:xfrm>
            <a:off x="1428736" y="5052407"/>
            <a:ext cx="1428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800" b="1" dirty="0" smtClean="0"/>
              <a:t>NO</a:t>
            </a:r>
          </a:p>
          <a:p>
            <a:endParaRPr lang="es-CL" sz="4800" b="1" dirty="0"/>
          </a:p>
        </p:txBody>
      </p:sp>
      <p:sp>
        <p:nvSpPr>
          <p:cNvPr id="34" name="Rectángulo 33"/>
          <p:cNvSpPr/>
          <p:nvPr/>
        </p:nvSpPr>
        <p:spPr>
          <a:xfrm>
            <a:off x="2881038" y="5055938"/>
            <a:ext cx="10070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800" b="1" dirty="0" smtClean="0"/>
              <a:t>NO</a:t>
            </a:r>
            <a:endParaRPr lang="es-CL" sz="4800" b="1" dirty="0"/>
          </a:p>
        </p:txBody>
      </p:sp>
      <p:sp>
        <p:nvSpPr>
          <p:cNvPr id="35" name="Rectángulo 34"/>
          <p:cNvSpPr/>
          <p:nvPr/>
        </p:nvSpPr>
        <p:spPr>
          <a:xfrm>
            <a:off x="2635666" y="2045907"/>
            <a:ext cx="10070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800" b="1" dirty="0" smtClean="0"/>
              <a:t>NO</a:t>
            </a:r>
            <a:endParaRPr lang="es-CL" sz="4800" b="1" dirty="0"/>
          </a:p>
        </p:txBody>
      </p:sp>
      <p:sp>
        <p:nvSpPr>
          <p:cNvPr id="36" name="CaixaDeTexto 3"/>
          <p:cNvSpPr txBox="1"/>
          <p:nvPr/>
        </p:nvSpPr>
        <p:spPr>
          <a:xfrm>
            <a:off x="512676" y="683568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 smtClean="0"/>
              <a:t>	</a:t>
            </a:r>
            <a:r>
              <a:rPr lang="es-ES" sz="2400" b="1" dirty="0" smtClean="0"/>
              <a:t>Quando mi arrabbio</a:t>
            </a:r>
            <a:endParaRPr lang="pt-BR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27556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3"/>
          <p:cNvSpPr txBox="1"/>
          <p:nvPr/>
        </p:nvSpPr>
        <p:spPr>
          <a:xfrm>
            <a:off x="512676" y="683568"/>
            <a:ext cx="612068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400" b="1" dirty="0" smtClean="0"/>
              <a:t>Quando mi arrabbio</a:t>
            </a:r>
            <a:endParaRPr lang="pt-BR" sz="2800" b="1" dirty="0" smtClean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35" y="2716070"/>
            <a:ext cx="2511527" cy="2511527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9051EDCD-FBCF-D61E-3B35-952D0392A721}"/>
              </a:ext>
            </a:extLst>
          </p:cNvPr>
          <p:cNvSpPr txBox="1">
            <a:spLocks/>
          </p:cNvSpPr>
          <p:nvPr/>
        </p:nvSpPr>
        <p:spPr>
          <a:xfrm>
            <a:off x="3379862" y="2373431"/>
            <a:ext cx="2664296" cy="29360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it-IT" sz="2000" b="1" dirty="0" smtClean="0"/>
              <a:t>"</a:t>
            </a:r>
            <a:r>
              <a:rPr lang="it-IT" sz="2000" b="1" dirty="0" smtClean="0"/>
              <a:t>Sono arrabbiato." "Non mi piace</a:t>
            </a:r>
            <a:r>
              <a:rPr lang="it-IT" sz="2000" b="1" dirty="0" smtClean="0"/>
              <a:t>.“</a:t>
            </a:r>
          </a:p>
          <a:p>
            <a:pPr algn="ctr">
              <a:lnSpc>
                <a:spcPct val="150000"/>
              </a:lnSpc>
            </a:pPr>
            <a:r>
              <a:rPr lang="it-IT" sz="2000" b="1" dirty="0" smtClean="0"/>
              <a:t> </a:t>
            </a:r>
            <a:r>
              <a:rPr lang="it-IT" sz="2000" b="1" dirty="0" smtClean="0"/>
              <a:t>"Non voglio</a:t>
            </a:r>
            <a:r>
              <a:rPr lang="it-IT" sz="2000" b="1" dirty="0" smtClean="0"/>
              <a:t>.“</a:t>
            </a:r>
          </a:p>
          <a:p>
            <a:pPr algn="ctr">
              <a:lnSpc>
                <a:spcPct val="150000"/>
              </a:lnSpc>
            </a:pPr>
            <a:r>
              <a:rPr lang="it-IT" sz="2000" b="1" dirty="0" smtClean="0"/>
              <a:t> </a:t>
            </a:r>
            <a:r>
              <a:rPr lang="it-IT" sz="2000" b="1" dirty="0" smtClean="0"/>
              <a:t>"Non ne ho voglia." "Sono stanco</a:t>
            </a:r>
            <a:r>
              <a:rPr lang="it-IT" sz="2000" b="1" dirty="0" smtClean="0"/>
              <a:t>.”</a:t>
            </a:r>
            <a:endParaRPr lang="en-US" sz="2000" b="1" dirty="0"/>
          </a:p>
        </p:txBody>
      </p:sp>
      <p:sp>
        <p:nvSpPr>
          <p:cNvPr id="5" name="Rectángulo 4"/>
          <p:cNvSpPr/>
          <p:nvPr/>
        </p:nvSpPr>
        <p:spPr>
          <a:xfrm>
            <a:off x="703323" y="8111961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3"/>
              </a:rPr>
              <a:t>http://arasaac.org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Licencia: CC (BY-NC-SA). Autor: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Isabella Valentina Carrasco </a:t>
            </a:r>
            <a:r>
              <a:rPr lang="es-ES" sz="12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Villalobos </a:t>
            </a:r>
            <a:r>
              <a:rPr lang="es-ES" sz="11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TRAD. Siliotto Rosa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2214554" y="1571604"/>
            <a:ext cx="22951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 smtClean="0"/>
              <a:t>Dico </a:t>
            </a:r>
            <a:r>
              <a:rPr lang="it-IT" sz="2000" dirty="0" smtClean="0"/>
              <a:t>con voce calma</a:t>
            </a:r>
            <a:endParaRPr lang="es-CL" sz="20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968" y="5579846"/>
            <a:ext cx="2412353" cy="2412353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571480" y="6286512"/>
            <a:ext cx="32447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smtClean="0"/>
              <a:t>Dire cio’ che sento va bene</a:t>
            </a:r>
            <a:endParaRPr lang="es-CL" sz="2000" dirty="0"/>
          </a:p>
        </p:txBody>
      </p:sp>
    </p:spTree>
    <p:extLst>
      <p:ext uri="{BB962C8B-B14F-4D97-AF65-F5344CB8AC3E}">
        <p14:creationId xmlns:p14="http://schemas.microsoft.com/office/powerpoint/2010/main" xmlns="" val="24991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197</Words>
  <Application>Microsoft Office PowerPoint</Application>
  <PresentationFormat>Presentazione su schermo (4:3)</PresentationFormat>
  <Paragraphs>80</Paragraphs>
  <Slides>12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do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user</cp:lastModifiedBy>
  <cp:revision>79</cp:revision>
  <cp:lastPrinted>2021-01-21T11:13:27Z</cp:lastPrinted>
  <dcterms:created xsi:type="dcterms:W3CDTF">2020-09-20T18:24:30Z</dcterms:created>
  <dcterms:modified xsi:type="dcterms:W3CDTF">2026-02-11T14:27:14Z</dcterms:modified>
</cp:coreProperties>
</file>