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49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7023100" cy="93091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F20E740-6747-4281-B8A5-D6F746ADCD08}" v="118" dt="2025-10-30T13:26:58.13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94694"/>
  </p:normalViewPr>
  <p:slideViewPr>
    <p:cSldViewPr snapToGrid="0">
      <p:cViewPr varScale="1">
        <p:scale>
          <a:sx n="64" d="100"/>
          <a:sy n="64" d="100"/>
        </p:scale>
        <p:origin x="156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12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microsoft.com/office/2016/11/relationships/changesInfo" Target="changesInfos/changesInfo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rtineau, Jade" userId="a096b1a3-caf4-410a-b00d-2ac48efa333d" providerId="ADAL" clId="{CF20E740-6747-4281-B8A5-D6F746ADCD08}"/>
    <pc:docChg chg="custSel addSld modSld">
      <pc:chgData name="Martineau, Jade" userId="a096b1a3-caf4-410a-b00d-2ac48efa333d" providerId="ADAL" clId="{CF20E740-6747-4281-B8A5-D6F746ADCD08}" dt="2025-10-30T13:27:16.350" v="1457" actId="14100"/>
      <pc:docMkLst>
        <pc:docMk/>
      </pc:docMkLst>
      <pc:sldChg chg="addSp delSp modSp mod">
        <pc:chgData name="Martineau, Jade" userId="a096b1a3-caf4-410a-b00d-2ac48efa333d" providerId="ADAL" clId="{CF20E740-6747-4281-B8A5-D6F746ADCD08}" dt="2025-10-30T13:27:16.350" v="1457" actId="14100"/>
        <pc:sldMkLst>
          <pc:docMk/>
          <pc:sldMk cId="1594419937" sldId="256"/>
        </pc:sldMkLst>
        <pc:spChg chg="mod">
          <ac:chgData name="Martineau, Jade" userId="a096b1a3-caf4-410a-b00d-2ac48efa333d" providerId="ADAL" clId="{CF20E740-6747-4281-B8A5-D6F746ADCD08}" dt="2025-10-30T13:27:11.015" v="1455" actId="1076"/>
          <ac:spMkLst>
            <pc:docMk/>
            <pc:sldMk cId="1594419937" sldId="256"/>
            <ac:spMk id="2" creationId="{607E207C-5349-88A7-2A3A-5A57A57E583F}"/>
          </ac:spMkLst>
        </pc:spChg>
        <pc:spChg chg="mod">
          <ac:chgData name="Martineau, Jade" userId="a096b1a3-caf4-410a-b00d-2ac48efa333d" providerId="ADAL" clId="{CF20E740-6747-4281-B8A5-D6F746ADCD08}" dt="2025-10-30T13:27:16.350" v="1457" actId="14100"/>
          <ac:spMkLst>
            <pc:docMk/>
            <pc:sldMk cId="1594419937" sldId="256"/>
            <ac:spMk id="3" creationId="{8099F9A7-7741-5C34-C231-2FBEB9C8A519}"/>
          </ac:spMkLst>
        </pc:spChg>
        <pc:spChg chg="add mod">
          <ac:chgData name="Martineau, Jade" userId="a096b1a3-caf4-410a-b00d-2ac48efa333d" providerId="ADAL" clId="{CF20E740-6747-4281-B8A5-D6F746ADCD08}" dt="2025-10-29T13:56:54.217" v="25" actId="1076"/>
          <ac:spMkLst>
            <pc:docMk/>
            <pc:sldMk cId="1594419937" sldId="256"/>
            <ac:spMk id="6" creationId="{D39185F7-FA19-56AD-85FB-87130E4EA6FC}"/>
          </ac:spMkLst>
        </pc:spChg>
        <pc:picChg chg="del">
          <ac:chgData name="Martineau, Jade" userId="a096b1a3-caf4-410a-b00d-2ac48efa333d" providerId="ADAL" clId="{CF20E740-6747-4281-B8A5-D6F746ADCD08}" dt="2025-10-29T13:56:29.685" v="19" actId="478"/>
          <ac:picMkLst>
            <pc:docMk/>
            <pc:sldMk cId="1594419937" sldId="256"/>
            <ac:picMk id="4" creationId="{74231890-BF52-3513-5A2A-AD8536ACC5EA}"/>
          </ac:picMkLst>
        </pc:picChg>
        <pc:picChg chg="add del mod">
          <ac:chgData name="Martineau, Jade" userId="a096b1a3-caf4-410a-b00d-2ac48efa333d" providerId="ADAL" clId="{CF20E740-6747-4281-B8A5-D6F746ADCD08}" dt="2025-10-29T13:58:49.080" v="120" actId="478"/>
          <ac:picMkLst>
            <pc:docMk/>
            <pc:sldMk cId="1594419937" sldId="256"/>
            <ac:picMk id="5" creationId="{D9401CA9-19F2-B27F-4E3B-DE03B7B2F58C}"/>
          </ac:picMkLst>
        </pc:picChg>
        <pc:picChg chg="add del mod">
          <ac:chgData name="Martineau, Jade" userId="a096b1a3-caf4-410a-b00d-2ac48efa333d" providerId="ADAL" clId="{CF20E740-6747-4281-B8A5-D6F746ADCD08}" dt="2025-10-29T13:58:50.232" v="121" actId="478"/>
          <ac:picMkLst>
            <pc:docMk/>
            <pc:sldMk cId="1594419937" sldId="256"/>
            <ac:picMk id="7" creationId="{04E37254-CEB5-32D3-CE52-5C51EFB6BF7C}"/>
          </ac:picMkLst>
        </pc:picChg>
        <pc:picChg chg="add mod">
          <ac:chgData name="Martineau, Jade" userId="a096b1a3-caf4-410a-b00d-2ac48efa333d" providerId="ADAL" clId="{CF20E740-6747-4281-B8A5-D6F746ADCD08}" dt="2025-10-30T13:27:05.916" v="1454" actId="1076"/>
          <ac:picMkLst>
            <pc:docMk/>
            <pc:sldMk cId="1594419937" sldId="256"/>
            <ac:picMk id="8" creationId="{116F861C-89CE-4D6F-A9B0-2069CD38A052}"/>
          </ac:picMkLst>
        </pc:picChg>
      </pc:sldChg>
      <pc:sldChg chg="addSp delSp modSp mod">
        <pc:chgData name="Martineau, Jade" userId="a096b1a3-caf4-410a-b00d-2ac48efa333d" providerId="ADAL" clId="{CF20E740-6747-4281-B8A5-D6F746ADCD08}" dt="2025-10-30T12:53:09.251" v="829" actId="1076"/>
        <pc:sldMkLst>
          <pc:docMk/>
          <pc:sldMk cId="2013435116" sldId="257"/>
        </pc:sldMkLst>
        <pc:spChg chg="add del mod">
          <ac:chgData name="Martineau, Jade" userId="a096b1a3-caf4-410a-b00d-2ac48efa333d" providerId="ADAL" clId="{CF20E740-6747-4281-B8A5-D6F746ADCD08}" dt="2025-10-29T14:05:20.368" v="247" actId="478"/>
          <ac:spMkLst>
            <pc:docMk/>
            <pc:sldMk cId="2013435116" sldId="257"/>
            <ac:spMk id="7" creationId="{90E3DF94-C098-A0EC-D4F9-7AEE1FBF7F28}"/>
          </ac:spMkLst>
        </pc:spChg>
        <pc:spChg chg="add del mod">
          <ac:chgData name="Martineau, Jade" userId="a096b1a3-caf4-410a-b00d-2ac48efa333d" providerId="ADAL" clId="{CF20E740-6747-4281-B8A5-D6F746ADCD08}" dt="2025-10-29T14:04:56.444" v="241" actId="478"/>
          <ac:spMkLst>
            <pc:docMk/>
            <pc:sldMk cId="2013435116" sldId="257"/>
            <ac:spMk id="8" creationId="{7560471A-42AD-7FC8-F9F6-F8BFDA39E43F}"/>
          </ac:spMkLst>
        </pc:spChg>
        <pc:spChg chg="mod">
          <ac:chgData name="Martineau, Jade" userId="a096b1a3-caf4-410a-b00d-2ac48efa333d" providerId="ADAL" clId="{CF20E740-6747-4281-B8A5-D6F746ADCD08}" dt="2025-10-29T14:04:53.535" v="240" actId="20577"/>
          <ac:spMkLst>
            <pc:docMk/>
            <pc:sldMk cId="2013435116" sldId="257"/>
            <ac:spMk id="11" creationId="{834C93AF-5B2A-3EEB-AA10-35DE2A04807A}"/>
          </ac:spMkLst>
        </pc:spChg>
        <pc:spChg chg="mod">
          <ac:chgData name="Martineau, Jade" userId="a096b1a3-caf4-410a-b00d-2ac48efa333d" providerId="ADAL" clId="{CF20E740-6747-4281-B8A5-D6F746ADCD08}" dt="2025-10-29T14:52:17.366" v="282" actId="20577"/>
          <ac:spMkLst>
            <pc:docMk/>
            <pc:sldMk cId="2013435116" sldId="257"/>
            <ac:spMk id="12" creationId="{740DF84D-FD63-5584-E211-CC07AE77E119}"/>
          </ac:spMkLst>
        </pc:spChg>
        <pc:spChg chg="add mod">
          <ac:chgData name="Martineau, Jade" userId="a096b1a3-caf4-410a-b00d-2ac48efa333d" providerId="ADAL" clId="{CF20E740-6747-4281-B8A5-D6F746ADCD08}" dt="2025-10-30T12:52:30.377" v="811" actId="1076"/>
          <ac:spMkLst>
            <pc:docMk/>
            <pc:sldMk cId="2013435116" sldId="257"/>
            <ac:spMk id="18" creationId="{7248488F-6B6F-D180-76DF-A48FD648D0D2}"/>
          </ac:spMkLst>
        </pc:spChg>
        <pc:spChg chg="add mod">
          <ac:chgData name="Martineau, Jade" userId="a096b1a3-caf4-410a-b00d-2ac48efa333d" providerId="ADAL" clId="{CF20E740-6747-4281-B8A5-D6F746ADCD08}" dt="2025-10-30T12:53:07.376" v="828" actId="1076"/>
          <ac:spMkLst>
            <pc:docMk/>
            <pc:sldMk cId="2013435116" sldId="257"/>
            <ac:spMk id="20" creationId="{122B7C09-202C-969E-5AD7-2ED5B6C670CD}"/>
          </ac:spMkLst>
        </pc:spChg>
        <pc:spChg chg="add mod">
          <ac:chgData name="Martineau, Jade" userId="a096b1a3-caf4-410a-b00d-2ac48efa333d" providerId="ADAL" clId="{CF20E740-6747-4281-B8A5-D6F746ADCD08}" dt="2025-10-30T12:52:59.519" v="826" actId="14100"/>
          <ac:spMkLst>
            <pc:docMk/>
            <pc:sldMk cId="2013435116" sldId="257"/>
            <ac:spMk id="21" creationId="{6CF66811-2997-151F-E09C-97821361240F}"/>
          </ac:spMkLst>
        </pc:spChg>
        <pc:graphicFrameChg chg="add mod modGraphic">
          <ac:chgData name="Martineau, Jade" userId="a096b1a3-caf4-410a-b00d-2ac48efa333d" providerId="ADAL" clId="{CF20E740-6747-4281-B8A5-D6F746ADCD08}" dt="2025-10-29T14:51:02.099" v="280"/>
          <ac:graphicFrameMkLst>
            <pc:docMk/>
            <pc:sldMk cId="2013435116" sldId="257"/>
            <ac:graphicFrameMk id="9" creationId="{5C8F5606-F660-07D8-4DD6-CBFA33A63227}"/>
          </ac:graphicFrameMkLst>
        </pc:graphicFrameChg>
        <pc:picChg chg="del">
          <ac:chgData name="Martineau, Jade" userId="a096b1a3-caf4-410a-b00d-2ac48efa333d" providerId="ADAL" clId="{CF20E740-6747-4281-B8A5-D6F746ADCD08}" dt="2025-10-29T13:58:34.618" v="115" actId="478"/>
          <ac:picMkLst>
            <pc:docMk/>
            <pc:sldMk cId="2013435116" sldId="257"/>
            <ac:picMk id="2" creationId="{333F7A94-0B50-FF75-1163-449E82C19B04}"/>
          </ac:picMkLst>
        </pc:picChg>
        <pc:picChg chg="del">
          <ac:chgData name="Martineau, Jade" userId="a096b1a3-caf4-410a-b00d-2ac48efa333d" providerId="ADAL" clId="{CF20E740-6747-4281-B8A5-D6F746ADCD08}" dt="2025-10-29T13:58:35.549" v="116" actId="478"/>
          <ac:picMkLst>
            <pc:docMk/>
            <pc:sldMk cId="2013435116" sldId="257"/>
            <ac:picMk id="3" creationId="{2066BCAF-652D-838B-A54B-D7A867EF8E11}"/>
          </ac:picMkLst>
        </pc:picChg>
        <pc:picChg chg="add mod">
          <ac:chgData name="Martineau, Jade" userId="a096b1a3-caf4-410a-b00d-2ac48efa333d" providerId="ADAL" clId="{CF20E740-6747-4281-B8A5-D6F746ADCD08}" dt="2025-10-29T14:51:04.639" v="281" actId="1076"/>
          <ac:picMkLst>
            <pc:docMk/>
            <pc:sldMk cId="2013435116" sldId="257"/>
            <ac:picMk id="4" creationId="{B2949A91-86D7-E788-FC29-7EBAC27A9557}"/>
          </ac:picMkLst>
        </pc:picChg>
        <pc:picChg chg="add mod">
          <ac:chgData name="Martineau, Jade" userId="a096b1a3-caf4-410a-b00d-2ac48efa333d" providerId="ADAL" clId="{CF20E740-6747-4281-B8A5-D6F746ADCD08}" dt="2025-10-29T14:06:34.837" v="265" actId="1076"/>
          <ac:picMkLst>
            <pc:docMk/>
            <pc:sldMk cId="2013435116" sldId="257"/>
            <ac:picMk id="5" creationId="{1BEE9C7E-7C80-F991-0712-0BEAEA73152E}"/>
          </ac:picMkLst>
        </pc:picChg>
        <pc:picChg chg="add mod">
          <ac:chgData name="Martineau, Jade" userId="a096b1a3-caf4-410a-b00d-2ac48efa333d" providerId="ADAL" clId="{CF20E740-6747-4281-B8A5-D6F746ADCD08}" dt="2025-10-29T14:46:00.013" v="269" actId="1076"/>
          <ac:picMkLst>
            <pc:docMk/>
            <pc:sldMk cId="2013435116" sldId="257"/>
            <ac:picMk id="10" creationId="{3BE83DE3-DF2C-BAEC-7E98-3020B04A93B5}"/>
          </ac:picMkLst>
        </pc:picChg>
        <pc:picChg chg="add mod">
          <ac:chgData name="Martineau, Jade" userId="a096b1a3-caf4-410a-b00d-2ac48efa333d" providerId="ADAL" clId="{CF20E740-6747-4281-B8A5-D6F746ADCD08}" dt="2025-10-29T14:48:15.554" v="272" actId="1076"/>
          <ac:picMkLst>
            <pc:docMk/>
            <pc:sldMk cId="2013435116" sldId="257"/>
            <ac:picMk id="13" creationId="{4C98AAB7-A0BB-6607-0753-D0BDD40C5C6B}"/>
          </ac:picMkLst>
        </pc:picChg>
        <pc:picChg chg="add del mod">
          <ac:chgData name="Martineau, Jade" userId="a096b1a3-caf4-410a-b00d-2ac48efa333d" providerId="ADAL" clId="{CF20E740-6747-4281-B8A5-D6F746ADCD08}" dt="2025-10-29T15:07:53.408" v="289" actId="478"/>
          <ac:picMkLst>
            <pc:docMk/>
            <pc:sldMk cId="2013435116" sldId="257"/>
            <ac:picMk id="14" creationId="{DC631912-8B3B-99FC-CBB8-B6A194BB7F27}"/>
          </ac:picMkLst>
        </pc:picChg>
        <pc:picChg chg="add mod">
          <ac:chgData name="Martineau, Jade" userId="a096b1a3-caf4-410a-b00d-2ac48efa333d" providerId="ADAL" clId="{CF20E740-6747-4281-B8A5-D6F746ADCD08}" dt="2025-10-30T12:53:09.251" v="829" actId="1076"/>
          <ac:picMkLst>
            <pc:docMk/>
            <pc:sldMk cId="2013435116" sldId="257"/>
            <ac:picMk id="15" creationId="{4EDCD9CF-A5DE-FBA1-589F-3489382B05DC}"/>
          </ac:picMkLst>
        </pc:picChg>
        <pc:picChg chg="add mod">
          <ac:chgData name="Martineau, Jade" userId="a096b1a3-caf4-410a-b00d-2ac48efa333d" providerId="ADAL" clId="{CF20E740-6747-4281-B8A5-D6F746ADCD08}" dt="2025-10-30T12:52:31.980" v="812" actId="1076"/>
          <ac:picMkLst>
            <pc:docMk/>
            <pc:sldMk cId="2013435116" sldId="257"/>
            <ac:picMk id="16" creationId="{7443AB71-ACDE-C903-3402-ACC80E6CE53A}"/>
          </ac:picMkLst>
        </pc:picChg>
        <pc:picChg chg="del">
          <ac:chgData name="Martineau, Jade" userId="a096b1a3-caf4-410a-b00d-2ac48efa333d" providerId="ADAL" clId="{CF20E740-6747-4281-B8A5-D6F746ADCD08}" dt="2025-10-29T14:52:35.214" v="284" actId="478"/>
          <ac:picMkLst>
            <pc:docMk/>
            <pc:sldMk cId="2013435116" sldId="257"/>
            <ac:picMk id="33" creationId="{14E6B375-AE35-4D10-3C51-D32C508871FA}"/>
          </ac:picMkLst>
        </pc:picChg>
        <pc:picChg chg="del">
          <ac:chgData name="Martineau, Jade" userId="a096b1a3-caf4-410a-b00d-2ac48efa333d" providerId="ADAL" clId="{CF20E740-6747-4281-B8A5-D6F746ADCD08}" dt="2025-10-29T14:52:33.512" v="283" actId="478"/>
          <ac:picMkLst>
            <pc:docMk/>
            <pc:sldMk cId="2013435116" sldId="257"/>
            <ac:picMk id="34" creationId="{A0FE418E-1D13-BC87-D2CF-C874DB009389}"/>
          </ac:picMkLst>
        </pc:picChg>
      </pc:sldChg>
      <pc:sldChg chg="addSp delSp modSp mod">
        <pc:chgData name="Martineau, Jade" userId="a096b1a3-caf4-410a-b00d-2ac48efa333d" providerId="ADAL" clId="{CF20E740-6747-4281-B8A5-D6F746ADCD08}" dt="2025-10-30T12:53:36.900" v="831" actId="20577"/>
        <pc:sldMkLst>
          <pc:docMk/>
          <pc:sldMk cId="2331654661" sldId="258"/>
        </pc:sldMkLst>
        <pc:spChg chg="del">
          <ac:chgData name="Martineau, Jade" userId="a096b1a3-caf4-410a-b00d-2ac48efa333d" providerId="ADAL" clId="{CF20E740-6747-4281-B8A5-D6F746ADCD08}" dt="2025-10-29T15:14:12.865" v="347" actId="478"/>
          <ac:spMkLst>
            <pc:docMk/>
            <pc:sldMk cId="2331654661" sldId="258"/>
            <ac:spMk id="8" creationId="{124EDEF7-4181-3A3A-0EFC-74A36AF1FD3D}"/>
          </ac:spMkLst>
        </pc:spChg>
        <pc:spChg chg="del">
          <ac:chgData name="Martineau, Jade" userId="a096b1a3-caf4-410a-b00d-2ac48efa333d" providerId="ADAL" clId="{CF20E740-6747-4281-B8A5-D6F746ADCD08}" dt="2025-10-29T15:28:24.805" v="645" actId="478"/>
          <ac:spMkLst>
            <pc:docMk/>
            <pc:sldMk cId="2331654661" sldId="258"/>
            <ac:spMk id="9" creationId="{6FC906EB-AE31-9BD6-39C8-8314E0F7BB29}"/>
          </ac:spMkLst>
        </pc:spChg>
        <pc:spChg chg="mod">
          <ac:chgData name="Martineau, Jade" userId="a096b1a3-caf4-410a-b00d-2ac48efa333d" providerId="ADAL" clId="{CF20E740-6747-4281-B8A5-D6F746ADCD08}" dt="2025-10-30T12:53:36.900" v="831" actId="20577"/>
          <ac:spMkLst>
            <pc:docMk/>
            <pc:sldMk cId="2331654661" sldId="258"/>
            <ac:spMk id="11" creationId="{8C50DDC4-C1DD-62FC-5971-81EBC71E8DB9}"/>
          </ac:spMkLst>
        </pc:spChg>
        <pc:spChg chg="del">
          <ac:chgData name="Martineau, Jade" userId="a096b1a3-caf4-410a-b00d-2ac48efa333d" providerId="ADAL" clId="{CF20E740-6747-4281-B8A5-D6F746ADCD08}" dt="2025-10-29T15:28:04.269" v="636" actId="478"/>
          <ac:spMkLst>
            <pc:docMk/>
            <pc:sldMk cId="2331654661" sldId="258"/>
            <ac:spMk id="12" creationId="{56B660D6-EC4B-6CB6-D0E9-98EF6864F92E}"/>
          </ac:spMkLst>
        </pc:spChg>
        <pc:spChg chg="mod">
          <ac:chgData name="Martineau, Jade" userId="a096b1a3-caf4-410a-b00d-2ac48efa333d" providerId="ADAL" clId="{CF20E740-6747-4281-B8A5-D6F746ADCD08}" dt="2025-10-30T12:51:59.686" v="807" actId="20577"/>
          <ac:spMkLst>
            <pc:docMk/>
            <pc:sldMk cId="2331654661" sldId="258"/>
            <ac:spMk id="16" creationId="{B1DC45EF-A298-02D0-BC7D-B0CC1742B2FD}"/>
          </ac:spMkLst>
        </pc:spChg>
        <pc:picChg chg="add del mod">
          <ac:chgData name="Martineau, Jade" userId="a096b1a3-caf4-410a-b00d-2ac48efa333d" providerId="ADAL" clId="{CF20E740-6747-4281-B8A5-D6F746ADCD08}" dt="2025-10-30T12:50:41.360" v="798" actId="478"/>
          <ac:picMkLst>
            <pc:docMk/>
            <pc:sldMk cId="2331654661" sldId="258"/>
            <ac:picMk id="2" creationId="{47CEF78D-49D3-7AD9-FC98-95FBB64C59F4}"/>
          </ac:picMkLst>
        </pc:picChg>
        <pc:picChg chg="add mod">
          <ac:chgData name="Martineau, Jade" userId="a096b1a3-caf4-410a-b00d-2ac48efa333d" providerId="ADAL" clId="{CF20E740-6747-4281-B8A5-D6F746ADCD08}" dt="2025-10-30T12:52:02.239" v="808" actId="1076"/>
          <ac:picMkLst>
            <pc:docMk/>
            <pc:sldMk cId="2331654661" sldId="258"/>
            <ac:picMk id="3" creationId="{F64F41E5-4A4E-6E84-F0DF-D091205A50C6}"/>
          </ac:picMkLst>
        </pc:picChg>
        <pc:picChg chg="del">
          <ac:chgData name="Martineau, Jade" userId="a096b1a3-caf4-410a-b00d-2ac48efa333d" providerId="ADAL" clId="{CF20E740-6747-4281-B8A5-D6F746ADCD08}" dt="2025-10-29T15:28:33.820" v="649" actId="478"/>
          <ac:picMkLst>
            <pc:docMk/>
            <pc:sldMk cId="2331654661" sldId="258"/>
            <ac:picMk id="4" creationId="{87864FB5-8EB7-DA07-B65F-4A8617C9EC8A}"/>
          </ac:picMkLst>
        </pc:picChg>
        <pc:picChg chg="del">
          <ac:chgData name="Martineau, Jade" userId="a096b1a3-caf4-410a-b00d-2ac48efa333d" providerId="ADAL" clId="{CF20E740-6747-4281-B8A5-D6F746ADCD08}" dt="2025-10-29T15:13:18.522" v="346" actId="478"/>
          <ac:picMkLst>
            <pc:docMk/>
            <pc:sldMk cId="2331654661" sldId="258"/>
            <ac:picMk id="5" creationId="{39458CA9-1606-98EE-C41F-8B676F857783}"/>
          </ac:picMkLst>
        </pc:picChg>
        <pc:picChg chg="del">
          <ac:chgData name="Martineau, Jade" userId="a096b1a3-caf4-410a-b00d-2ac48efa333d" providerId="ADAL" clId="{CF20E740-6747-4281-B8A5-D6F746ADCD08}" dt="2025-10-29T15:28:01.787" v="635" actId="478"/>
          <ac:picMkLst>
            <pc:docMk/>
            <pc:sldMk cId="2331654661" sldId="258"/>
            <ac:picMk id="7" creationId="{2B056ECD-7322-DB2C-E76D-E6B7E7BD8530}"/>
          </ac:picMkLst>
        </pc:picChg>
        <pc:picChg chg="del">
          <ac:chgData name="Martineau, Jade" userId="a096b1a3-caf4-410a-b00d-2ac48efa333d" providerId="ADAL" clId="{CF20E740-6747-4281-B8A5-D6F746ADCD08}" dt="2025-10-29T15:28:33.342" v="648" actId="478"/>
          <ac:picMkLst>
            <pc:docMk/>
            <pc:sldMk cId="2331654661" sldId="258"/>
            <ac:picMk id="10" creationId="{F01D9109-298D-0A23-8F34-5707CF59B6D2}"/>
          </ac:picMkLst>
        </pc:picChg>
        <pc:picChg chg="del">
          <ac:chgData name="Martineau, Jade" userId="a096b1a3-caf4-410a-b00d-2ac48efa333d" providerId="ADAL" clId="{CF20E740-6747-4281-B8A5-D6F746ADCD08}" dt="2025-10-29T15:28:05.827" v="639" actId="478"/>
          <ac:picMkLst>
            <pc:docMk/>
            <pc:sldMk cId="2331654661" sldId="258"/>
            <ac:picMk id="13" creationId="{644885BB-AE76-2237-A666-074D0779D427}"/>
          </ac:picMkLst>
        </pc:picChg>
        <pc:picChg chg="del">
          <ac:chgData name="Martineau, Jade" userId="a096b1a3-caf4-410a-b00d-2ac48efa333d" providerId="ADAL" clId="{CF20E740-6747-4281-B8A5-D6F746ADCD08}" dt="2025-10-29T15:18:44.114" v="369" actId="478"/>
          <ac:picMkLst>
            <pc:docMk/>
            <pc:sldMk cId="2331654661" sldId="258"/>
            <ac:picMk id="19" creationId="{1268398D-3B1F-61E9-884B-A393FC54A7E7}"/>
          </ac:picMkLst>
        </pc:picChg>
        <pc:picChg chg="del">
          <ac:chgData name="Martineau, Jade" userId="a096b1a3-caf4-410a-b00d-2ac48efa333d" providerId="ADAL" clId="{CF20E740-6747-4281-B8A5-D6F746ADCD08}" dt="2025-10-29T15:28:05.436" v="638" actId="478"/>
          <ac:picMkLst>
            <pc:docMk/>
            <pc:sldMk cId="2331654661" sldId="258"/>
            <ac:picMk id="21" creationId="{8F7687FB-D836-65D8-B1F3-55D5B80EFC0A}"/>
          </ac:picMkLst>
        </pc:picChg>
        <pc:picChg chg="del">
          <ac:chgData name="Martineau, Jade" userId="a096b1a3-caf4-410a-b00d-2ac48efa333d" providerId="ADAL" clId="{CF20E740-6747-4281-B8A5-D6F746ADCD08}" dt="2025-10-29T15:18:45.081" v="370" actId="478"/>
          <ac:picMkLst>
            <pc:docMk/>
            <pc:sldMk cId="2331654661" sldId="258"/>
            <ac:picMk id="22" creationId="{D133FB77-D15B-38EF-A6EC-3DFB366F69AF}"/>
          </ac:picMkLst>
        </pc:picChg>
        <pc:picChg chg="del">
          <ac:chgData name="Martineau, Jade" userId="a096b1a3-caf4-410a-b00d-2ac48efa333d" providerId="ADAL" clId="{CF20E740-6747-4281-B8A5-D6F746ADCD08}" dt="2025-10-29T15:28:05.021" v="637" actId="478"/>
          <ac:picMkLst>
            <pc:docMk/>
            <pc:sldMk cId="2331654661" sldId="258"/>
            <ac:picMk id="23" creationId="{48DB5A9C-C7B1-D83D-276F-80B7CD349890}"/>
          </ac:picMkLst>
        </pc:picChg>
        <pc:picChg chg="add mod">
          <ac:chgData name="Martineau, Jade" userId="a096b1a3-caf4-410a-b00d-2ac48efa333d" providerId="ADAL" clId="{CF20E740-6747-4281-B8A5-D6F746ADCD08}" dt="2025-10-30T12:50:50.431" v="803" actId="1076"/>
          <ac:picMkLst>
            <pc:docMk/>
            <pc:sldMk cId="2331654661" sldId="258"/>
            <ac:picMk id="1026" creationId="{BB505007-B770-218A-7DAE-2F14BFED55E6}"/>
          </ac:picMkLst>
        </pc:picChg>
        <pc:cxnChg chg="del">
          <ac:chgData name="Martineau, Jade" userId="a096b1a3-caf4-410a-b00d-2ac48efa333d" providerId="ADAL" clId="{CF20E740-6747-4281-B8A5-D6F746ADCD08}" dt="2025-10-29T15:28:21.073" v="643" actId="478"/>
          <ac:cxnSpMkLst>
            <pc:docMk/>
            <pc:sldMk cId="2331654661" sldId="258"/>
            <ac:cxnSpMk id="15" creationId="{C63A70FA-0532-69A5-1258-5217794E29C1}"/>
          </ac:cxnSpMkLst>
        </pc:cxnChg>
        <pc:cxnChg chg="del">
          <ac:chgData name="Martineau, Jade" userId="a096b1a3-caf4-410a-b00d-2ac48efa333d" providerId="ADAL" clId="{CF20E740-6747-4281-B8A5-D6F746ADCD08}" dt="2025-10-29T15:28:21.936" v="644" actId="478"/>
          <ac:cxnSpMkLst>
            <pc:docMk/>
            <pc:sldMk cId="2331654661" sldId="258"/>
            <ac:cxnSpMk id="18" creationId="{9A50D52E-4976-B3AB-3436-89C8C6E3CA2C}"/>
          </ac:cxnSpMkLst>
        </pc:cxnChg>
      </pc:sldChg>
      <pc:sldChg chg="addSp delSp modSp mod">
        <pc:chgData name="Martineau, Jade" userId="a096b1a3-caf4-410a-b00d-2ac48efa333d" providerId="ADAL" clId="{CF20E740-6747-4281-B8A5-D6F746ADCD08}" dt="2025-10-30T13:20:51.760" v="1134" actId="1076"/>
        <pc:sldMkLst>
          <pc:docMk/>
          <pc:sldMk cId="1337230630" sldId="259"/>
        </pc:sldMkLst>
        <pc:spChg chg="del">
          <ac:chgData name="Martineau, Jade" userId="a096b1a3-caf4-410a-b00d-2ac48efa333d" providerId="ADAL" clId="{CF20E740-6747-4281-B8A5-D6F746ADCD08}" dt="2025-10-30T12:54:11.665" v="836" actId="478"/>
          <ac:spMkLst>
            <pc:docMk/>
            <pc:sldMk cId="1337230630" sldId="259"/>
            <ac:spMk id="4" creationId="{97DF161C-61A5-AF3E-6350-E97BC3D9198D}"/>
          </ac:spMkLst>
        </pc:spChg>
        <pc:spChg chg="del">
          <ac:chgData name="Martineau, Jade" userId="a096b1a3-caf4-410a-b00d-2ac48efa333d" providerId="ADAL" clId="{CF20E740-6747-4281-B8A5-D6F746ADCD08}" dt="2025-10-29T15:29:59.430" v="660" actId="478"/>
          <ac:spMkLst>
            <pc:docMk/>
            <pc:sldMk cId="1337230630" sldId="259"/>
            <ac:spMk id="6" creationId="{D52F2F68-BD9F-732B-7B43-9215B0D84A6D}"/>
          </ac:spMkLst>
        </pc:spChg>
        <pc:spChg chg="add mod">
          <ac:chgData name="Martineau, Jade" userId="a096b1a3-caf4-410a-b00d-2ac48efa333d" providerId="ADAL" clId="{CF20E740-6747-4281-B8A5-D6F746ADCD08}" dt="2025-10-30T13:20:51.760" v="1134" actId="1076"/>
          <ac:spMkLst>
            <pc:docMk/>
            <pc:sldMk cId="1337230630" sldId="259"/>
            <ac:spMk id="7" creationId="{988CB1EF-8760-AD3C-6C51-341D45F72B88}"/>
          </ac:spMkLst>
        </pc:spChg>
        <pc:spChg chg="del">
          <ac:chgData name="Martineau, Jade" userId="a096b1a3-caf4-410a-b00d-2ac48efa333d" providerId="ADAL" clId="{CF20E740-6747-4281-B8A5-D6F746ADCD08}" dt="2025-10-29T15:29:58.950" v="659" actId="478"/>
          <ac:spMkLst>
            <pc:docMk/>
            <pc:sldMk cId="1337230630" sldId="259"/>
            <ac:spMk id="10" creationId="{450E7BE1-6619-8564-D2E5-F9123A69F1F4}"/>
          </ac:spMkLst>
        </pc:spChg>
        <pc:spChg chg="del mod">
          <ac:chgData name="Martineau, Jade" userId="a096b1a3-caf4-410a-b00d-2ac48efa333d" providerId="ADAL" clId="{CF20E740-6747-4281-B8A5-D6F746ADCD08}" dt="2025-10-30T12:55:52.429" v="841" actId="478"/>
          <ac:spMkLst>
            <pc:docMk/>
            <pc:sldMk cId="1337230630" sldId="259"/>
            <ac:spMk id="11" creationId="{6CD61C43-ACBB-99A9-C29A-E1513990DE1F}"/>
          </ac:spMkLst>
        </pc:spChg>
        <pc:spChg chg="del">
          <ac:chgData name="Martineau, Jade" userId="a096b1a3-caf4-410a-b00d-2ac48efa333d" providerId="ADAL" clId="{CF20E740-6747-4281-B8A5-D6F746ADCD08}" dt="2025-10-29T15:30:01.194" v="661" actId="478"/>
          <ac:spMkLst>
            <pc:docMk/>
            <pc:sldMk cId="1337230630" sldId="259"/>
            <ac:spMk id="12" creationId="{BD0AFE1C-273A-C981-74B7-FE536D9C461E}"/>
          </ac:spMkLst>
        </pc:spChg>
        <pc:spChg chg="del">
          <ac:chgData name="Martineau, Jade" userId="a096b1a3-caf4-410a-b00d-2ac48efa333d" providerId="ADAL" clId="{CF20E740-6747-4281-B8A5-D6F746ADCD08}" dt="2025-10-29T15:29:58.576" v="658" actId="478"/>
          <ac:spMkLst>
            <pc:docMk/>
            <pc:sldMk cId="1337230630" sldId="259"/>
            <ac:spMk id="14" creationId="{BFA67A88-58F8-316B-DF64-246D00765531}"/>
          </ac:spMkLst>
        </pc:spChg>
        <pc:spChg chg="add mod">
          <ac:chgData name="Martineau, Jade" userId="a096b1a3-caf4-410a-b00d-2ac48efa333d" providerId="ADAL" clId="{CF20E740-6747-4281-B8A5-D6F746ADCD08}" dt="2025-10-30T13:16:54.934" v="1044" actId="20577"/>
          <ac:spMkLst>
            <pc:docMk/>
            <pc:sldMk cId="1337230630" sldId="259"/>
            <ac:spMk id="16" creationId="{C0D87A15-DF8D-C0EE-1AA1-C576E03A4304}"/>
          </ac:spMkLst>
        </pc:spChg>
        <pc:picChg chg="del">
          <ac:chgData name="Martineau, Jade" userId="a096b1a3-caf4-410a-b00d-2ac48efa333d" providerId="ADAL" clId="{CF20E740-6747-4281-B8A5-D6F746ADCD08}" dt="2025-10-30T12:54:12.834" v="837" actId="478"/>
          <ac:picMkLst>
            <pc:docMk/>
            <pc:sldMk cId="1337230630" sldId="259"/>
            <ac:picMk id="2" creationId="{4E076574-8B33-9702-677E-66F8D745B9BC}"/>
          </ac:picMkLst>
        </pc:picChg>
        <pc:picChg chg="del mod">
          <ac:chgData name="Martineau, Jade" userId="a096b1a3-caf4-410a-b00d-2ac48efa333d" providerId="ADAL" clId="{CF20E740-6747-4281-B8A5-D6F746ADCD08}" dt="2025-10-30T12:55:47.917" v="840" actId="478"/>
          <ac:picMkLst>
            <pc:docMk/>
            <pc:sldMk cId="1337230630" sldId="259"/>
            <ac:picMk id="9" creationId="{53A67EAB-3788-C03A-F1E1-F081A4833917}"/>
          </ac:picMkLst>
        </pc:picChg>
        <pc:picChg chg="del">
          <ac:chgData name="Martineau, Jade" userId="a096b1a3-caf4-410a-b00d-2ac48efa333d" providerId="ADAL" clId="{CF20E740-6747-4281-B8A5-D6F746ADCD08}" dt="2025-10-29T15:29:57.947" v="657" actId="478"/>
          <ac:picMkLst>
            <pc:docMk/>
            <pc:sldMk cId="1337230630" sldId="259"/>
            <ac:picMk id="13" creationId="{E4A7C75F-436E-360E-77E3-8D82B68613A6}"/>
          </ac:picMkLst>
        </pc:picChg>
        <pc:picChg chg="add mod">
          <ac:chgData name="Martineau, Jade" userId="a096b1a3-caf4-410a-b00d-2ac48efa333d" providerId="ADAL" clId="{CF20E740-6747-4281-B8A5-D6F746ADCD08}" dt="2025-10-30T13:20:47.528" v="1133" actId="1076"/>
          <ac:picMkLst>
            <pc:docMk/>
            <pc:sldMk cId="1337230630" sldId="259"/>
            <ac:picMk id="15" creationId="{2D6D6CCE-72D1-B0B6-A367-03A57596313E}"/>
          </ac:picMkLst>
        </pc:picChg>
        <pc:picChg chg="add mod">
          <ac:chgData name="Martineau, Jade" userId="a096b1a3-caf4-410a-b00d-2ac48efa333d" providerId="ADAL" clId="{CF20E740-6747-4281-B8A5-D6F746ADCD08}" dt="2025-10-30T13:15:13.844" v="1040" actId="1076"/>
          <ac:picMkLst>
            <pc:docMk/>
            <pc:sldMk cId="1337230630" sldId="259"/>
            <ac:picMk id="17" creationId="{B2C50AC6-5298-CB9E-54EA-0109CC823E51}"/>
          </ac:picMkLst>
        </pc:picChg>
      </pc:sldChg>
      <pc:sldChg chg="addSp delSp modSp add mod">
        <pc:chgData name="Martineau, Jade" userId="a096b1a3-caf4-410a-b00d-2ac48efa333d" providerId="ADAL" clId="{CF20E740-6747-4281-B8A5-D6F746ADCD08}" dt="2025-10-30T13:26:25.988" v="1451" actId="1076"/>
        <pc:sldMkLst>
          <pc:docMk/>
          <pc:sldMk cId="482548411" sldId="260"/>
        </pc:sldMkLst>
        <pc:spChg chg="del">
          <ac:chgData name="Martineau, Jade" userId="a096b1a3-caf4-410a-b00d-2ac48efa333d" providerId="ADAL" clId="{CF20E740-6747-4281-B8A5-D6F746ADCD08}" dt="2025-10-30T13:22:55.215" v="1285" actId="478"/>
          <ac:spMkLst>
            <pc:docMk/>
            <pc:sldMk cId="482548411" sldId="260"/>
            <ac:spMk id="3" creationId="{E4D9250F-7C16-8939-0FCF-C433BB1C796F}"/>
          </ac:spMkLst>
        </pc:spChg>
        <pc:spChg chg="mod">
          <ac:chgData name="Martineau, Jade" userId="a096b1a3-caf4-410a-b00d-2ac48efa333d" providerId="ADAL" clId="{CF20E740-6747-4281-B8A5-D6F746ADCD08}" dt="2025-10-30T13:22:49.606" v="1282" actId="1076"/>
          <ac:spMkLst>
            <pc:docMk/>
            <pc:sldMk cId="482548411" sldId="260"/>
            <ac:spMk id="4" creationId="{713BA3F5-6D94-3FE1-9439-EEEF6BE452CC}"/>
          </ac:spMkLst>
        </pc:spChg>
        <pc:spChg chg="del">
          <ac:chgData name="Martineau, Jade" userId="a096b1a3-caf4-410a-b00d-2ac48efa333d" providerId="ADAL" clId="{CF20E740-6747-4281-B8A5-D6F746ADCD08}" dt="2025-10-30T13:22:54.093" v="1284" actId="478"/>
          <ac:spMkLst>
            <pc:docMk/>
            <pc:sldMk cId="482548411" sldId="260"/>
            <ac:spMk id="5" creationId="{6ED7C8A6-1FDF-9A49-5776-3B3F5EFD14D2}"/>
          </ac:spMkLst>
        </pc:spChg>
        <pc:spChg chg="add mod">
          <ac:chgData name="Martineau, Jade" userId="a096b1a3-caf4-410a-b00d-2ac48efa333d" providerId="ADAL" clId="{CF20E740-6747-4281-B8A5-D6F746ADCD08}" dt="2025-10-30T13:26:23.994" v="1450" actId="1076"/>
          <ac:spMkLst>
            <pc:docMk/>
            <pc:sldMk cId="482548411" sldId="260"/>
            <ac:spMk id="7" creationId="{73B668A1-1530-E2F4-D3FA-0747CAFC646B}"/>
          </ac:spMkLst>
        </pc:spChg>
        <pc:spChg chg="add mod">
          <ac:chgData name="Martineau, Jade" userId="a096b1a3-caf4-410a-b00d-2ac48efa333d" providerId="ADAL" clId="{CF20E740-6747-4281-B8A5-D6F746ADCD08}" dt="2025-10-30T13:26:14.181" v="1449" actId="20577"/>
          <ac:spMkLst>
            <pc:docMk/>
            <pc:sldMk cId="482548411" sldId="260"/>
            <ac:spMk id="10" creationId="{DB070A0E-0264-07F4-AF7D-E211104BD08A}"/>
          </ac:spMkLst>
        </pc:spChg>
        <pc:spChg chg="del">
          <ac:chgData name="Martineau, Jade" userId="a096b1a3-caf4-410a-b00d-2ac48efa333d" providerId="ADAL" clId="{CF20E740-6747-4281-B8A5-D6F746ADCD08}" dt="2025-10-30T12:54:08.425" v="835" actId="478"/>
          <ac:spMkLst>
            <pc:docMk/>
            <pc:sldMk cId="482548411" sldId="260"/>
            <ac:spMk id="11" creationId="{AD0DC986-18FD-7DA2-F1A2-0D8E3A4876A9}"/>
          </ac:spMkLst>
        </pc:spChg>
        <pc:picChg chg="mod">
          <ac:chgData name="Martineau, Jade" userId="a096b1a3-caf4-410a-b00d-2ac48efa333d" providerId="ADAL" clId="{CF20E740-6747-4281-B8A5-D6F746ADCD08}" dt="2025-10-30T13:22:52.640" v="1283" actId="1076"/>
          <ac:picMkLst>
            <pc:docMk/>
            <pc:sldMk cId="482548411" sldId="260"/>
            <ac:picMk id="2" creationId="{A2F87BF1-8C0B-72C4-DD3A-D35081685F9C}"/>
          </ac:picMkLst>
        </pc:picChg>
        <pc:picChg chg="add mod">
          <ac:chgData name="Martineau, Jade" userId="a096b1a3-caf4-410a-b00d-2ac48efa333d" providerId="ADAL" clId="{CF20E740-6747-4281-B8A5-D6F746ADCD08}" dt="2025-10-30T13:26:25.988" v="1451" actId="1076"/>
          <ac:picMkLst>
            <pc:docMk/>
            <pc:sldMk cId="482548411" sldId="260"/>
            <ac:picMk id="6" creationId="{BA4AD36B-6564-7827-F1A7-DBDD59AE169F}"/>
          </ac:picMkLst>
        </pc:picChg>
        <pc:picChg chg="del">
          <ac:chgData name="Martineau, Jade" userId="a096b1a3-caf4-410a-b00d-2ac48efa333d" providerId="ADAL" clId="{CF20E740-6747-4281-B8A5-D6F746ADCD08}" dt="2025-10-30T12:54:06.142" v="834" actId="478"/>
          <ac:picMkLst>
            <pc:docMk/>
            <pc:sldMk cId="482548411" sldId="260"/>
            <ac:picMk id="9" creationId="{81D2522E-FF37-E5D6-F691-9F00B13CA84C}"/>
          </ac:picMkLst>
        </pc:picChg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F458B6B-BD84-4779-A314-279A45C2FB7D}" type="doc">
      <dgm:prSet loTypeId="urn:microsoft.com/office/officeart/2005/8/layout/radial1" loCatId="relationship" qsTypeId="urn:microsoft.com/office/officeart/2005/8/quickstyle/simple1" qsCatId="simple" csTypeId="urn:microsoft.com/office/officeart/2005/8/colors/accent0_1" csCatId="mainScheme" phldr="1"/>
      <dgm:spPr/>
      <dgm:t>
        <a:bodyPr/>
        <a:lstStyle/>
        <a:p>
          <a:endParaRPr lang="fr-CA"/>
        </a:p>
      </dgm:t>
    </dgm:pt>
    <dgm:pt modelId="{325AB473-E10E-4F01-B934-8BC86F2B15B0}">
      <dgm:prSet phldrT="[Texte]"/>
      <dgm:spPr/>
      <dgm:t>
        <a:bodyPr/>
        <a:lstStyle/>
        <a:p>
          <a:r>
            <a:rPr lang="fr-FR" b="1" dirty="0">
              <a:latin typeface="Comic Sans MS" panose="030F0902030302020204" pitchFamily="66" charset="0"/>
            </a:rPr>
            <a:t>Parfois, je joue à des jeux avec mes amis ou mes camarades</a:t>
          </a:r>
          <a:endParaRPr lang="fr-CA" dirty="0"/>
        </a:p>
      </dgm:t>
    </dgm:pt>
    <dgm:pt modelId="{83049363-9118-4BC4-A828-2BEB0D7BBC8E}" type="parTrans" cxnId="{9D068B91-8BCF-4873-B2AB-2E2BF18D7F5E}">
      <dgm:prSet/>
      <dgm:spPr/>
      <dgm:t>
        <a:bodyPr/>
        <a:lstStyle/>
        <a:p>
          <a:endParaRPr lang="fr-CA"/>
        </a:p>
      </dgm:t>
    </dgm:pt>
    <dgm:pt modelId="{E209BC53-52EA-4AC5-A8CD-24A4D519899A}" type="sibTrans" cxnId="{9D068B91-8BCF-4873-B2AB-2E2BF18D7F5E}">
      <dgm:prSet/>
      <dgm:spPr/>
      <dgm:t>
        <a:bodyPr/>
        <a:lstStyle/>
        <a:p>
          <a:endParaRPr lang="fr-CA"/>
        </a:p>
      </dgm:t>
    </dgm:pt>
    <dgm:pt modelId="{7CA9609D-17E5-4FF0-B369-1653BC2817C6}">
      <dgm:prSet phldrT="[Texte]"/>
      <dgm:spPr/>
      <dgm:t>
        <a:bodyPr/>
        <a:lstStyle/>
        <a:p>
          <a:r>
            <a:rPr lang="fr-CA" dirty="0"/>
            <a:t>En classe</a:t>
          </a:r>
        </a:p>
      </dgm:t>
    </dgm:pt>
    <dgm:pt modelId="{2A5702B5-2721-46BA-A862-D78CDE7DC34A}" type="parTrans" cxnId="{0EF49D71-F30C-428C-BA77-D7274AC1E0C8}">
      <dgm:prSet/>
      <dgm:spPr/>
      <dgm:t>
        <a:bodyPr/>
        <a:lstStyle/>
        <a:p>
          <a:endParaRPr lang="fr-CA"/>
        </a:p>
      </dgm:t>
    </dgm:pt>
    <dgm:pt modelId="{CB3FC3B9-C419-4EE3-880A-A04C4E4D77B2}" type="sibTrans" cxnId="{0EF49D71-F30C-428C-BA77-D7274AC1E0C8}">
      <dgm:prSet/>
      <dgm:spPr/>
      <dgm:t>
        <a:bodyPr/>
        <a:lstStyle/>
        <a:p>
          <a:endParaRPr lang="fr-CA"/>
        </a:p>
      </dgm:t>
    </dgm:pt>
    <dgm:pt modelId="{830DE758-AE43-465A-9DA2-B15E17C85BCB}">
      <dgm:prSet phldrT="[Texte]"/>
      <dgm:spPr/>
      <dgm:t>
        <a:bodyPr/>
        <a:lstStyle/>
        <a:p>
          <a:r>
            <a:rPr lang="fr-CA" dirty="0"/>
            <a:t>Dehors à la récré</a:t>
          </a:r>
        </a:p>
      </dgm:t>
    </dgm:pt>
    <dgm:pt modelId="{CD2832F8-B1BF-4DD5-8906-E4535E26D8B3}" type="parTrans" cxnId="{B55D50D3-FFDC-4F22-8120-98CC7569105D}">
      <dgm:prSet/>
      <dgm:spPr/>
      <dgm:t>
        <a:bodyPr/>
        <a:lstStyle/>
        <a:p>
          <a:endParaRPr lang="fr-CA"/>
        </a:p>
      </dgm:t>
    </dgm:pt>
    <dgm:pt modelId="{EEB2E3F2-B374-4CB1-887F-94408786D51A}" type="sibTrans" cxnId="{B55D50D3-FFDC-4F22-8120-98CC7569105D}">
      <dgm:prSet/>
      <dgm:spPr/>
      <dgm:t>
        <a:bodyPr/>
        <a:lstStyle/>
        <a:p>
          <a:endParaRPr lang="fr-CA"/>
        </a:p>
      </dgm:t>
    </dgm:pt>
    <dgm:pt modelId="{FA45B7AD-5DFA-4244-976B-79E4230C5518}">
      <dgm:prSet phldrT="[Texte]"/>
      <dgm:spPr/>
      <dgm:t>
        <a:bodyPr/>
        <a:lstStyle/>
        <a:p>
          <a:r>
            <a:rPr lang="fr-CA" dirty="0"/>
            <a:t>À la maison</a:t>
          </a:r>
        </a:p>
      </dgm:t>
    </dgm:pt>
    <dgm:pt modelId="{946B5BA6-A66A-420C-976F-0CC39EEED627}" type="parTrans" cxnId="{882FB90B-0CC4-4900-ACAE-A5AC88D3C215}">
      <dgm:prSet/>
      <dgm:spPr/>
      <dgm:t>
        <a:bodyPr/>
        <a:lstStyle/>
        <a:p>
          <a:endParaRPr lang="fr-CA"/>
        </a:p>
      </dgm:t>
    </dgm:pt>
    <dgm:pt modelId="{507B78A7-FC8D-44B3-BB69-E864F2553DE4}" type="sibTrans" cxnId="{882FB90B-0CC4-4900-ACAE-A5AC88D3C215}">
      <dgm:prSet/>
      <dgm:spPr/>
      <dgm:t>
        <a:bodyPr/>
        <a:lstStyle/>
        <a:p>
          <a:endParaRPr lang="fr-CA"/>
        </a:p>
      </dgm:t>
    </dgm:pt>
    <dgm:pt modelId="{8761810C-6A93-4F99-A897-903D4E1E25F6}">
      <dgm:prSet phldrT="[Texte]"/>
      <dgm:spPr/>
      <dgm:t>
        <a:bodyPr/>
        <a:lstStyle/>
        <a:p>
          <a:r>
            <a:rPr lang="fr-CA" dirty="0"/>
            <a:t>En éducation physique</a:t>
          </a:r>
        </a:p>
      </dgm:t>
    </dgm:pt>
    <dgm:pt modelId="{0366F702-A113-4FCE-A09C-7DE7A9276536}" type="parTrans" cxnId="{6BA9F376-1AD5-45B8-A7AC-9D5235D12FC6}">
      <dgm:prSet/>
      <dgm:spPr/>
      <dgm:t>
        <a:bodyPr/>
        <a:lstStyle/>
        <a:p>
          <a:endParaRPr lang="fr-CA"/>
        </a:p>
      </dgm:t>
    </dgm:pt>
    <dgm:pt modelId="{08189CFE-1EB7-4C03-8754-CC79CED78373}" type="sibTrans" cxnId="{6BA9F376-1AD5-45B8-A7AC-9D5235D12FC6}">
      <dgm:prSet/>
      <dgm:spPr/>
      <dgm:t>
        <a:bodyPr/>
        <a:lstStyle/>
        <a:p>
          <a:endParaRPr lang="fr-CA"/>
        </a:p>
      </dgm:t>
    </dgm:pt>
    <dgm:pt modelId="{54A89AA6-A020-42D3-AE49-E9598B2F624D}" type="pres">
      <dgm:prSet presAssocID="{6F458B6B-BD84-4779-A314-279A45C2FB7D}" presName="cycle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AF397F36-C91D-4840-80D6-66B4FDB024D4}" type="pres">
      <dgm:prSet presAssocID="{325AB473-E10E-4F01-B934-8BC86F2B15B0}" presName="centerShape" presStyleLbl="node0" presStyleIdx="0" presStyleCnt="1" custScaleX="188709" custScaleY="178594"/>
      <dgm:spPr/>
    </dgm:pt>
    <dgm:pt modelId="{275ABAD5-C2F8-4635-A58D-F9AC77DFC867}" type="pres">
      <dgm:prSet presAssocID="{2A5702B5-2721-46BA-A862-D78CDE7DC34A}" presName="Name9" presStyleLbl="parChTrans1D2" presStyleIdx="0" presStyleCnt="4"/>
      <dgm:spPr/>
    </dgm:pt>
    <dgm:pt modelId="{0DB482E1-450C-4A06-8AF0-FF1C520340F6}" type="pres">
      <dgm:prSet presAssocID="{2A5702B5-2721-46BA-A862-D78CDE7DC34A}" presName="connTx" presStyleLbl="parChTrans1D2" presStyleIdx="0" presStyleCnt="4"/>
      <dgm:spPr/>
    </dgm:pt>
    <dgm:pt modelId="{10F2C43C-4C4E-4D85-847A-5EB9861A50BA}" type="pres">
      <dgm:prSet presAssocID="{7CA9609D-17E5-4FF0-B369-1653BC2817C6}" presName="node" presStyleLbl="node1" presStyleIdx="0" presStyleCnt="4" custRadScaleRad="141982" custRadScaleInc="-73649">
        <dgm:presLayoutVars>
          <dgm:bulletEnabled val="1"/>
        </dgm:presLayoutVars>
      </dgm:prSet>
      <dgm:spPr/>
    </dgm:pt>
    <dgm:pt modelId="{B41682EB-C347-4BD8-BFCC-FB8E228E76C2}" type="pres">
      <dgm:prSet presAssocID="{CD2832F8-B1BF-4DD5-8906-E4535E26D8B3}" presName="Name9" presStyleLbl="parChTrans1D2" presStyleIdx="1" presStyleCnt="4"/>
      <dgm:spPr/>
    </dgm:pt>
    <dgm:pt modelId="{1314FF9D-AAB2-49DE-B3F8-5AE422AFBDFA}" type="pres">
      <dgm:prSet presAssocID="{CD2832F8-B1BF-4DD5-8906-E4535E26D8B3}" presName="connTx" presStyleLbl="parChTrans1D2" presStyleIdx="1" presStyleCnt="4"/>
      <dgm:spPr/>
    </dgm:pt>
    <dgm:pt modelId="{FCDAF2E9-F3E0-4E8F-AC66-8872263CAFAD}" type="pres">
      <dgm:prSet presAssocID="{830DE758-AE43-465A-9DA2-B15E17C85BCB}" presName="node" presStyleLbl="node1" presStyleIdx="1" presStyleCnt="4" custRadScaleRad="130172" custRadScaleInc="-115282">
        <dgm:presLayoutVars>
          <dgm:bulletEnabled val="1"/>
        </dgm:presLayoutVars>
      </dgm:prSet>
      <dgm:spPr/>
    </dgm:pt>
    <dgm:pt modelId="{51676213-1808-466E-9EAE-884F86361A47}" type="pres">
      <dgm:prSet presAssocID="{946B5BA6-A66A-420C-976F-0CC39EEED627}" presName="Name9" presStyleLbl="parChTrans1D2" presStyleIdx="2" presStyleCnt="4"/>
      <dgm:spPr/>
    </dgm:pt>
    <dgm:pt modelId="{230B3471-A928-40AA-9440-FBB1CB743551}" type="pres">
      <dgm:prSet presAssocID="{946B5BA6-A66A-420C-976F-0CC39EEED627}" presName="connTx" presStyleLbl="parChTrans1D2" presStyleIdx="2" presStyleCnt="4"/>
      <dgm:spPr/>
    </dgm:pt>
    <dgm:pt modelId="{19F70DC8-51FD-4E39-88C0-B3CCFEADB32C}" type="pres">
      <dgm:prSet presAssocID="{FA45B7AD-5DFA-4244-976B-79E4230C5518}" presName="node" presStyleLbl="node1" presStyleIdx="2" presStyleCnt="4" custRadScaleRad="127033" custRadScaleInc="-119004">
        <dgm:presLayoutVars>
          <dgm:bulletEnabled val="1"/>
        </dgm:presLayoutVars>
      </dgm:prSet>
      <dgm:spPr/>
    </dgm:pt>
    <dgm:pt modelId="{E6EB70D5-1FF0-46E6-8B96-9A659F0E0D31}" type="pres">
      <dgm:prSet presAssocID="{0366F702-A113-4FCE-A09C-7DE7A9276536}" presName="Name9" presStyleLbl="parChTrans1D2" presStyleIdx="3" presStyleCnt="4"/>
      <dgm:spPr/>
    </dgm:pt>
    <dgm:pt modelId="{A8ADCB4B-B86A-4CA6-B926-7D49BB5DB927}" type="pres">
      <dgm:prSet presAssocID="{0366F702-A113-4FCE-A09C-7DE7A9276536}" presName="connTx" presStyleLbl="parChTrans1D2" presStyleIdx="3" presStyleCnt="4"/>
      <dgm:spPr/>
    </dgm:pt>
    <dgm:pt modelId="{1ECC1325-EC10-42EE-97A1-436C571BA096}" type="pres">
      <dgm:prSet presAssocID="{8761810C-6A93-4F99-A897-903D4E1E25F6}" presName="node" presStyleLbl="node1" presStyleIdx="3" presStyleCnt="4" custRadScaleRad="129588" custRadScaleInc="-87116">
        <dgm:presLayoutVars>
          <dgm:bulletEnabled val="1"/>
        </dgm:presLayoutVars>
      </dgm:prSet>
      <dgm:spPr/>
    </dgm:pt>
  </dgm:ptLst>
  <dgm:cxnLst>
    <dgm:cxn modelId="{882FB90B-0CC4-4900-ACAE-A5AC88D3C215}" srcId="{325AB473-E10E-4F01-B934-8BC86F2B15B0}" destId="{FA45B7AD-5DFA-4244-976B-79E4230C5518}" srcOrd="2" destOrd="0" parTransId="{946B5BA6-A66A-420C-976F-0CC39EEED627}" sibTransId="{507B78A7-FC8D-44B3-BB69-E864F2553DE4}"/>
    <dgm:cxn modelId="{FE8B2F0E-4231-4B74-9091-7648505703EE}" type="presOf" srcId="{0366F702-A113-4FCE-A09C-7DE7A9276536}" destId="{E6EB70D5-1FF0-46E6-8B96-9A659F0E0D31}" srcOrd="0" destOrd="0" presId="urn:microsoft.com/office/officeart/2005/8/layout/radial1"/>
    <dgm:cxn modelId="{FDE0C63E-C09A-4B66-8DA9-6C3A8C03010F}" type="presOf" srcId="{2A5702B5-2721-46BA-A862-D78CDE7DC34A}" destId="{0DB482E1-450C-4A06-8AF0-FF1C520340F6}" srcOrd="1" destOrd="0" presId="urn:microsoft.com/office/officeart/2005/8/layout/radial1"/>
    <dgm:cxn modelId="{B367606F-FF12-4177-B7CA-44960E731A5E}" type="presOf" srcId="{830DE758-AE43-465A-9DA2-B15E17C85BCB}" destId="{FCDAF2E9-F3E0-4E8F-AC66-8872263CAFAD}" srcOrd="0" destOrd="0" presId="urn:microsoft.com/office/officeart/2005/8/layout/radial1"/>
    <dgm:cxn modelId="{0EF49D71-F30C-428C-BA77-D7274AC1E0C8}" srcId="{325AB473-E10E-4F01-B934-8BC86F2B15B0}" destId="{7CA9609D-17E5-4FF0-B369-1653BC2817C6}" srcOrd="0" destOrd="0" parTransId="{2A5702B5-2721-46BA-A862-D78CDE7DC34A}" sibTransId="{CB3FC3B9-C419-4EE3-880A-A04C4E4D77B2}"/>
    <dgm:cxn modelId="{6BA9F376-1AD5-45B8-A7AC-9D5235D12FC6}" srcId="{325AB473-E10E-4F01-B934-8BC86F2B15B0}" destId="{8761810C-6A93-4F99-A897-903D4E1E25F6}" srcOrd="3" destOrd="0" parTransId="{0366F702-A113-4FCE-A09C-7DE7A9276536}" sibTransId="{08189CFE-1EB7-4C03-8754-CC79CED78373}"/>
    <dgm:cxn modelId="{ED9B0079-656E-4E73-ACD4-C2F970DF32A6}" type="presOf" srcId="{FA45B7AD-5DFA-4244-976B-79E4230C5518}" destId="{19F70DC8-51FD-4E39-88C0-B3CCFEADB32C}" srcOrd="0" destOrd="0" presId="urn:microsoft.com/office/officeart/2005/8/layout/radial1"/>
    <dgm:cxn modelId="{FCB40B8E-87D9-4DCC-8BFA-2E0278ACE091}" type="presOf" srcId="{7CA9609D-17E5-4FF0-B369-1653BC2817C6}" destId="{10F2C43C-4C4E-4D85-847A-5EB9861A50BA}" srcOrd="0" destOrd="0" presId="urn:microsoft.com/office/officeart/2005/8/layout/radial1"/>
    <dgm:cxn modelId="{9D068B91-8BCF-4873-B2AB-2E2BF18D7F5E}" srcId="{6F458B6B-BD84-4779-A314-279A45C2FB7D}" destId="{325AB473-E10E-4F01-B934-8BC86F2B15B0}" srcOrd="0" destOrd="0" parTransId="{83049363-9118-4BC4-A828-2BEB0D7BBC8E}" sibTransId="{E209BC53-52EA-4AC5-A8CD-24A4D519899A}"/>
    <dgm:cxn modelId="{8765AA97-DBC3-4854-879E-24603B8E0A12}" type="presOf" srcId="{946B5BA6-A66A-420C-976F-0CC39EEED627}" destId="{230B3471-A928-40AA-9440-FBB1CB743551}" srcOrd="1" destOrd="0" presId="urn:microsoft.com/office/officeart/2005/8/layout/radial1"/>
    <dgm:cxn modelId="{07E9D3A1-EAA0-4D51-B1D6-51822426AA68}" type="presOf" srcId="{6F458B6B-BD84-4779-A314-279A45C2FB7D}" destId="{54A89AA6-A020-42D3-AE49-E9598B2F624D}" srcOrd="0" destOrd="0" presId="urn:microsoft.com/office/officeart/2005/8/layout/radial1"/>
    <dgm:cxn modelId="{36D467A5-947E-4561-9742-10D0ACCDF062}" type="presOf" srcId="{2A5702B5-2721-46BA-A862-D78CDE7DC34A}" destId="{275ABAD5-C2F8-4635-A58D-F9AC77DFC867}" srcOrd="0" destOrd="0" presId="urn:microsoft.com/office/officeart/2005/8/layout/radial1"/>
    <dgm:cxn modelId="{1E9F23A7-3E48-44A2-89EF-19536FD99132}" type="presOf" srcId="{946B5BA6-A66A-420C-976F-0CC39EEED627}" destId="{51676213-1808-466E-9EAE-884F86361A47}" srcOrd="0" destOrd="0" presId="urn:microsoft.com/office/officeart/2005/8/layout/radial1"/>
    <dgm:cxn modelId="{B2905CA9-977F-4E38-9B4C-CC010E59B465}" type="presOf" srcId="{325AB473-E10E-4F01-B934-8BC86F2B15B0}" destId="{AF397F36-C91D-4840-80D6-66B4FDB024D4}" srcOrd="0" destOrd="0" presId="urn:microsoft.com/office/officeart/2005/8/layout/radial1"/>
    <dgm:cxn modelId="{A41B9EBA-9CA0-4EF6-8C76-4269776767A6}" type="presOf" srcId="{0366F702-A113-4FCE-A09C-7DE7A9276536}" destId="{A8ADCB4B-B86A-4CA6-B926-7D49BB5DB927}" srcOrd="1" destOrd="0" presId="urn:microsoft.com/office/officeart/2005/8/layout/radial1"/>
    <dgm:cxn modelId="{2F826FC9-F39E-4B70-B75C-F3CFDC9D40E5}" type="presOf" srcId="{CD2832F8-B1BF-4DD5-8906-E4535E26D8B3}" destId="{1314FF9D-AAB2-49DE-B3F8-5AE422AFBDFA}" srcOrd="1" destOrd="0" presId="urn:microsoft.com/office/officeart/2005/8/layout/radial1"/>
    <dgm:cxn modelId="{B55D50D3-FFDC-4F22-8120-98CC7569105D}" srcId="{325AB473-E10E-4F01-B934-8BC86F2B15B0}" destId="{830DE758-AE43-465A-9DA2-B15E17C85BCB}" srcOrd="1" destOrd="0" parTransId="{CD2832F8-B1BF-4DD5-8906-E4535E26D8B3}" sibTransId="{EEB2E3F2-B374-4CB1-887F-94408786D51A}"/>
    <dgm:cxn modelId="{256B31D6-EEF7-4365-A44C-F241876DEAB8}" type="presOf" srcId="{CD2832F8-B1BF-4DD5-8906-E4535E26D8B3}" destId="{B41682EB-C347-4BD8-BFCC-FB8E228E76C2}" srcOrd="0" destOrd="0" presId="urn:microsoft.com/office/officeart/2005/8/layout/radial1"/>
    <dgm:cxn modelId="{CCE373F7-B9EA-47ED-8511-99125AB392A5}" type="presOf" srcId="{8761810C-6A93-4F99-A897-903D4E1E25F6}" destId="{1ECC1325-EC10-42EE-97A1-436C571BA096}" srcOrd="0" destOrd="0" presId="urn:microsoft.com/office/officeart/2005/8/layout/radial1"/>
    <dgm:cxn modelId="{02ACE8DB-55CD-45A3-BC27-3BA4E5180E5C}" type="presParOf" srcId="{54A89AA6-A020-42D3-AE49-E9598B2F624D}" destId="{AF397F36-C91D-4840-80D6-66B4FDB024D4}" srcOrd="0" destOrd="0" presId="urn:microsoft.com/office/officeart/2005/8/layout/radial1"/>
    <dgm:cxn modelId="{105E07FB-9695-4F23-81FA-9274D483B4A8}" type="presParOf" srcId="{54A89AA6-A020-42D3-AE49-E9598B2F624D}" destId="{275ABAD5-C2F8-4635-A58D-F9AC77DFC867}" srcOrd="1" destOrd="0" presId="urn:microsoft.com/office/officeart/2005/8/layout/radial1"/>
    <dgm:cxn modelId="{2F8D8E6F-F6EC-4C28-8751-A06FAF1B38E4}" type="presParOf" srcId="{275ABAD5-C2F8-4635-A58D-F9AC77DFC867}" destId="{0DB482E1-450C-4A06-8AF0-FF1C520340F6}" srcOrd="0" destOrd="0" presId="urn:microsoft.com/office/officeart/2005/8/layout/radial1"/>
    <dgm:cxn modelId="{F636C863-4188-4441-838E-08A88A0D3754}" type="presParOf" srcId="{54A89AA6-A020-42D3-AE49-E9598B2F624D}" destId="{10F2C43C-4C4E-4D85-847A-5EB9861A50BA}" srcOrd="2" destOrd="0" presId="urn:microsoft.com/office/officeart/2005/8/layout/radial1"/>
    <dgm:cxn modelId="{5C2865F0-0C48-439E-92CC-E416245AB99D}" type="presParOf" srcId="{54A89AA6-A020-42D3-AE49-E9598B2F624D}" destId="{B41682EB-C347-4BD8-BFCC-FB8E228E76C2}" srcOrd="3" destOrd="0" presId="urn:microsoft.com/office/officeart/2005/8/layout/radial1"/>
    <dgm:cxn modelId="{076510B0-F18B-424A-8BC0-60A2EF9D90E6}" type="presParOf" srcId="{B41682EB-C347-4BD8-BFCC-FB8E228E76C2}" destId="{1314FF9D-AAB2-49DE-B3F8-5AE422AFBDFA}" srcOrd="0" destOrd="0" presId="urn:microsoft.com/office/officeart/2005/8/layout/radial1"/>
    <dgm:cxn modelId="{E6A9EB9C-6CF6-41BB-8B0F-B3E88642EEBF}" type="presParOf" srcId="{54A89AA6-A020-42D3-AE49-E9598B2F624D}" destId="{FCDAF2E9-F3E0-4E8F-AC66-8872263CAFAD}" srcOrd="4" destOrd="0" presId="urn:microsoft.com/office/officeart/2005/8/layout/radial1"/>
    <dgm:cxn modelId="{E4426E73-BE0F-452D-AB4C-990EDEB08EFC}" type="presParOf" srcId="{54A89AA6-A020-42D3-AE49-E9598B2F624D}" destId="{51676213-1808-466E-9EAE-884F86361A47}" srcOrd="5" destOrd="0" presId="urn:microsoft.com/office/officeart/2005/8/layout/radial1"/>
    <dgm:cxn modelId="{D6740308-33CC-407D-97CA-2D090048F988}" type="presParOf" srcId="{51676213-1808-466E-9EAE-884F86361A47}" destId="{230B3471-A928-40AA-9440-FBB1CB743551}" srcOrd="0" destOrd="0" presId="urn:microsoft.com/office/officeart/2005/8/layout/radial1"/>
    <dgm:cxn modelId="{88E307AF-5024-4C0B-8A63-09FE5DF1965B}" type="presParOf" srcId="{54A89AA6-A020-42D3-AE49-E9598B2F624D}" destId="{19F70DC8-51FD-4E39-88C0-B3CCFEADB32C}" srcOrd="6" destOrd="0" presId="urn:microsoft.com/office/officeart/2005/8/layout/radial1"/>
    <dgm:cxn modelId="{8F48464F-992C-4A29-BCFF-04B4A033837C}" type="presParOf" srcId="{54A89AA6-A020-42D3-AE49-E9598B2F624D}" destId="{E6EB70D5-1FF0-46E6-8B96-9A659F0E0D31}" srcOrd="7" destOrd="0" presId="urn:microsoft.com/office/officeart/2005/8/layout/radial1"/>
    <dgm:cxn modelId="{3B444F64-4ABE-4531-8819-73F057FBBD59}" type="presParOf" srcId="{E6EB70D5-1FF0-46E6-8B96-9A659F0E0D31}" destId="{A8ADCB4B-B86A-4CA6-B926-7D49BB5DB927}" srcOrd="0" destOrd="0" presId="urn:microsoft.com/office/officeart/2005/8/layout/radial1"/>
    <dgm:cxn modelId="{3E008469-E035-4BA8-B5C3-275CEB634DF2}" type="presParOf" srcId="{54A89AA6-A020-42D3-AE49-E9598B2F624D}" destId="{1ECC1325-EC10-42EE-97A1-436C571BA096}" srcOrd="8" destOrd="0" presId="urn:microsoft.com/office/officeart/2005/8/layout/radial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F397F36-C91D-4840-80D6-66B4FDB024D4}">
      <dsp:nvSpPr>
        <dsp:cNvPr id="0" name=""/>
        <dsp:cNvSpPr/>
      </dsp:nvSpPr>
      <dsp:spPr>
        <a:xfrm>
          <a:off x="1364604" y="1039984"/>
          <a:ext cx="2126318" cy="2012345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600" b="1" kern="1200" dirty="0">
              <a:latin typeface="Comic Sans MS" panose="030F0902030302020204" pitchFamily="66" charset="0"/>
            </a:rPr>
            <a:t>Parfois, je joue à des jeux avec mes amis ou mes camarades</a:t>
          </a:r>
          <a:endParaRPr lang="fr-CA" sz="1600" kern="1200" dirty="0"/>
        </a:p>
      </dsp:txBody>
      <dsp:txXfrm>
        <a:off x="1675996" y="1334685"/>
        <a:ext cx="1503534" cy="1422943"/>
      </dsp:txXfrm>
    </dsp:sp>
    <dsp:sp modelId="{275ABAD5-C2F8-4635-A58D-F9AC77DFC867}">
      <dsp:nvSpPr>
        <dsp:cNvPr id="0" name=""/>
        <dsp:cNvSpPr/>
      </dsp:nvSpPr>
      <dsp:spPr>
        <a:xfrm rot="13949054">
          <a:off x="1577734" y="1100328"/>
          <a:ext cx="279780" cy="41770"/>
        </a:xfrm>
        <a:custGeom>
          <a:avLst/>
          <a:gdLst/>
          <a:ahLst/>
          <a:cxnLst/>
          <a:rect l="0" t="0" r="0" b="0"/>
          <a:pathLst>
            <a:path>
              <a:moveTo>
                <a:pt x="0" y="20885"/>
              </a:moveTo>
              <a:lnTo>
                <a:pt x="279780" y="20885"/>
              </a:lnTo>
            </a:path>
          </a:pathLst>
        </a:custGeom>
        <a:noFill/>
        <a:ln w="19050" cap="flat" cmpd="sng" algn="ctr">
          <a:solidFill>
            <a:schemeClr val="dk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fr-CA" sz="500" kern="1200"/>
        </a:p>
      </dsp:txBody>
      <dsp:txXfrm rot="10800000">
        <a:off x="1710630" y="1114219"/>
        <a:ext cx="13989" cy="13989"/>
      </dsp:txXfrm>
    </dsp:sp>
    <dsp:sp modelId="{10F2C43C-4C4E-4D85-847A-5EB9861A50BA}">
      <dsp:nvSpPr>
        <dsp:cNvPr id="0" name=""/>
        <dsp:cNvSpPr/>
      </dsp:nvSpPr>
      <dsp:spPr>
        <a:xfrm>
          <a:off x="725958" y="0"/>
          <a:ext cx="1126771" cy="1126771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A" sz="1400" kern="1200" dirty="0"/>
            <a:t>En classe</a:t>
          </a:r>
        </a:p>
      </dsp:txBody>
      <dsp:txXfrm>
        <a:off x="890970" y="165012"/>
        <a:ext cx="796747" cy="796747"/>
      </dsp:txXfrm>
    </dsp:sp>
    <dsp:sp modelId="{B41682EB-C347-4BD8-BFCC-FB8E228E76C2}">
      <dsp:nvSpPr>
        <dsp:cNvPr id="0" name=""/>
        <dsp:cNvSpPr/>
      </dsp:nvSpPr>
      <dsp:spPr>
        <a:xfrm rot="18508760">
          <a:off x="3009533" y="1102368"/>
          <a:ext cx="303593" cy="41770"/>
        </a:xfrm>
        <a:custGeom>
          <a:avLst/>
          <a:gdLst/>
          <a:ahLst/>
          <a:cxnLst/>
          <a:rect l="0" t="0" r="0" b="0"/>
          <a:pathLst>
            <a:path>
              <a:moveTo>
                <a:pt x="0" y="20885"/>
              </a:moveTo>
              <a:lnTo>
                <a:pt x="303593" y="20885"/>
              </a:lnTo>
            </a:path>
          </a:pathLst>
        </a:custGeom>
        <a:noFill/>
        <a:ln w="19050" cap="flat" cmpd="sng" algn="ctr">
          <a:solidFill>
            <a:schemeClr val="dk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fr-CA" sz="500" kern="1200"/>
        </a:p>
      </dsp:txBody>
      <dsp:txXfrm>
        <a:off x="3153740" y="1115663"/>
        <a:ext cx="15179" cy="15179"/>
      </dsp:txXfrm>
    </dsp:sp>
    <dsp:sp modelId="{FCDAF2E9-F3E0-4E8F-AC66-8872263CAFAD}">
      <dsp:nvSpPr>
        <dsp:cNvPr id="0" name=""/>
        <dsp:cNvSpPr/>
      </dsp:nvSpPr>
      <dsp:spPr>
        <a:xfrm>
          <a:off x="3042954" y="0"/>
          <a:ext cx="1126771" cy="1126771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A" sz="1400" kern="1200" dirty="0"/>
            <a:t>Dehors à la récré</a:t>
          </a:r>
        </a:p>
      </dsp:txBody>
      <dsp:txXfrm>
        <a:off x="3207966" y="165012"/>
        <a:ext cx="796747" cy="796747"/>
      </dsp:txXfrm>
    </dsp:sp>
    <dsp:sp modelId="{51676213-1808-466E-9EAE-884F86361A47}">
      <dsp:nvSpPr>
        <dsp:cNvPr id="0" name=""/>
        <dsp:cNvSpPr/>
      </dsp:nvSpPr>
      <dsp:spPr>
        <a:xfrm rot="2186892">
          <a:off x="3240703" y="2720843"/>
          <a:ext cx="257702" cy="41770"/>
        </a:xfrm>
        <a:custGeom>
          <a:avLst/>
          <a:gdLst/>
          <a:ahLst/>
          <a:cxnLst/>
          <a:rect l="0" t="0" r="0" b="0"/>
          <a:pathLst>
            <a:path>
              <a:moveTo>
                <a:pt x="0" y="20885"/>
              </a:moveTo>
              <a:lnTo>
                <a:pt x="257702" y="20885"/>
              </a:lnTo>
            </a:path>
          </a:pathLst>
        </a:custGeom>
        <a:noFill/>
        <a:ln w="19050" cap="flat" cmpd="sng" algn="ctr">
          <a:solidFill>
            <a:schemeClr val="dk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fr-CA" sz="500" kern="1200"/>
        </a:p>
      </dsp:txBody>
      <dsp:txXfrm>
        <a:off x="3363111" y="2735286"/>
        <a:ext cx="12885" cy="12885"/>
      </dsp:txXfrm>
    </dsp:sp>
    <dsp:sp modelId="{19F70DC8-51FD-4E39-88C0-B3CCFEADB32C}">
      <dsp:nvSpPr>
        <dsp:cNvPr id="0" name=""/>
        <dsp:cNvSpPr/>
      </dsp:nvSpPr>
      <dsp:spPr>
        <a:xfrm>
          <a:off x="3363000" y="2589598"/>
          <a:ext cx="1126771" cy="1126771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A" sz="1400" kern="1200" dirty="0"/>
            <a:t>À la maison</a:t>
          </a:r>
        </a:p>
      </dsp:txBody>
      <dsp:txXfrm>
        <a:off x="3528012" y="2754610"/>
        <a:ext cx="796747" cy="796747"/>
      </dsp:txXfrm>
    </dsp:sp>
    <dsp:sp modelId="{E6EB70D5-1FF0-46E6-8B96-9A659F0E0D31}">
      <dsp:nvSpPr>
        <dsp:cNvPr id="0" name=""/>
        <dsp:cNvSpPr/>
      </dsp:nvSpPr>
      <dsp:spPr>
        <a:xfrm rot="8447868">
          <a:off x="1358071" y="2776279"/>
          <a:ext cx="297876" cy="41770"/>
        </a:xfrm>
        <a:custGeom>
          <a:avLst/>
          <a:gdLst/>
          <a:ahLst/>
          <a:cxnLst/>
          <a:rect l="0" t="0" r="0" b="0"/>
          <a:pathLst>
            <a:path>
              <a:moveTo>
                <a:pt x="0" y="20885"/>
              </a:moveTo>
              <a:lnTo>
                <a:pt x="297876" y="20885"/>
              </a:lnTo>
            </a:path>
          </a:pathLst>
        </a:custGeom>
        <a:noFill/>
        <a:ln w="19050" cap="flat" cmpd="sng" algn="ctr">
          <a:solidFill>
            <a:schemeClr val="dk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fr-CA" sz="500" kern="1200"/>
        </a:p>
      </dsp:txBody>
      <dsp:txXfrm rot="10800000">
        <a:off x="1499562" y="2789717"/>
        <a:ext cx="14893" cy="14893"/>
      </dsp:txXfrm>
    </dsp:sp>
    <dsp:sp modelId="{1ECC1325-EC10-42EE-97A1-436C571BA096}">
      <dsp:nvSpPr>
        <dsp:cNvPr id="0" name=""/>
        <dsp:cNvSpPr/>
      </dsp:nvSpPr>
      <dsp:spPr>
        <a:xfrm>
          <a:off x="391630" y="2684009"/>
          <a:ext cx="1126771" cy="1126771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A" sz="1400" kern="1200" dirty="0"/>
            <a:t>En éducation physique</a:t>
          </a:r>
        </a:p>
      </dsp:txBody>
      <dsp:txXfrm>
        <a:off x="556642" y="2849021"/>
        <a:ext cx="796747" cy="79674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19BE7EC-C85E-115A-CA03-9F32FFE5E4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5F818019-520F-A7BD-3E5B-70BD2B79DFA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7D4F6BC2-E541-4C1A-431E-EB0E99EA59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D842CF-C165-AB40-8958-653B8C9C8FB0}" type="datetimeFigureOut">
              <a:rPr lang="fr-FR" smtClean="0"/>
              <a:t>29/10/2025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C521326-09C1-75ED-93D2-8539AECC06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BC7C745B-062B-8674-8097-039C2843C9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4844D0-22F1-D94E-BEC4-7056EDEBABA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9775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71D7CD9-E64E-6AD1-E107-B201A39D62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8D510A96-5CFE-50F0-8DC2-2F83C9C99DE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4E3DAF65-65AD-7041-9851-93DFF5D8EF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D842CF-C165-AB40-8958-653B8C9C8FB0}" type="datetimeFigureOut">
              <a:rPr lang="fr-FR" smtClean="0"/>
              <a:t>29/10/2025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15FEF71-5F76-AEE7-21ED-5865954E51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0BB5479-5CC9-592F-6A4D-F9D31544EA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4844D0-22F1-D94E-BEC4-7056EDEBABA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595106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A3778DB6-1ED3-CF2C-4EFF-F07F532E5AB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CA16F68A-3D14-5BED-3B39-7B8BBB08D84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944D5FFB-9C9B-35D8-9F68-811C163759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D842CF-C165-AB40-8958-653B8C9C8FB0}" type="datetimeFigureOut">
              <a:rPr lang="fr-FR" smtClean="0"/>
              <a:t>29/10/2025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C0B04AFF-43F7-39D9-5B94-C13C009C8F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651D5274-C358-85F9-F4C4-ACDB8ABCDA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4844D0-22F1-D94E-BEC4-7056EDEBABA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337936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614B126-1A0E-B35D-619D-86AAFD84D9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341C99D-8116-E1A3-1BAA-FB6DE7078A6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3C20941-1769-B6F7-B561-7BAEC239DD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D842CF-C165-AB40-8958-653B8C9C8FB0}" type="datetimeFigureOut">
              <a:rPr lang="fr-FR" smtClean="0"/>
              <a:t>29/10/2025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B7529FE5-5343-4315-42F1-F528CC6796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3E2A291-61F7-F1C8-15E3-8D2F99CDC0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4844D0-22F1-D94E-BEC4-7056EDEBABA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40473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9B880C8-0728-8D41-AF3B-3B59872D43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7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6C13A9F4-CC57-7F63-3116-4B56F9851FE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7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82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82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C5140FE-8647-2AD6-B449-BE0E548899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D842CF-C165-AB40-8958-653B8C9C8FB0}" type="datetimeFigureOut">
              <a:rPr lang="fr-FR" smtClean="0"/>
              <a:t>29/10/2025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C48068C7-8AC0-72A7-4E14-FD06B5690A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B1A4B187-CBFF-4866-4CD0-2527E79313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4844D0-22F1-D94E-BEC4-7056EDEBABA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680068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08C9FD0-D128-92E1-FE81-01D45495D0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20725B14-31DA-D75B-039D-3D92090A509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BA072DF8-B11A-26F1-D5BD-9E124BB5EDE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241F424B-38BB-231B-E2E6-C66C66A553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D842CF-C165-AB40-8958-653B8C9C8FB0}" type="datetimeFigureOut">
              <a:rPr lang="fr-FR" smtClean="0"/>
              <a:t>29/10/2025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DAEA6C5C-0767-D4D6-BA5F-C5370F44C2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C922C3BC-32B9-3819-99C7-BFD4E626EF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4844D0-22F1-D94E-BEC4-7056EDEBABA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771413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03EA21D-823C-FC5C-74F7-5C0E1B860E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4E41E550-7199-25F0-3FE1-0D5DECD4F9C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A83B5CC5-6A44-D271-6A6D-D90799D11DA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AA1CEF85-4524-E771-0C88-61CF9DFFCF4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60692DC4-D911-D641-9C66-DFD81FE18AC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9629939F-4DA5-BC89-48FA-C99598B71F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D842CF-C165-AB40-8958-653B8C9C8FB0}" type="datetimeFigureOut">
              <a:rPr lang="fr-FR" smtClean="0"/>
              <a:t>29/10/2025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74AA139C-E863-01FB-C4F5-8C20BA0541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130C1B96-0AB1-D465-161D-94F26B171D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4844D0-22F1-D94E-BEC4-7056EDEBABA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060426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D96951E-A87B-EF8E-A5B8-0C6B3E00FB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1E1FA7FE-3D60-0361-193B-45390D07D3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D842CF-C165-AB40-8958-653B8C9C8FB0}" type="datetimeFigureOut">
              <a:rPr lang="fr-FR" smtClean="0"/>
              <a:t>29/10/2025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02D71AAF-18B8-D51C-F1B5-6E53AECAD5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EAFD8D23-A95C-06BF-0B2D-521E8FF16E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4844D0-22F1-D94E-BEC4-7056EDEBABA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98730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B7B17452-4B95-CA63-AB7E-351A0B38C4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D842CF-C165-AB40-8958-653B8C9C8FB0}" type="datetimeFigureOut">
              <a:rPr lang="fr-FR" smtClean="0"/>
              <a:t>29/10/2025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5416E55B-7994-5C7B-7E1C-06F4EF4AB8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A7E99B93-44C1-EF57-08C5-86C3EA5A5A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4844D0-22F1-D94E-BEC4-7056EDEBABA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589378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B4E1C70-AB6B-30A6-FE91-B8D3A8802D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2EF36851-6606-2E95-876B-C06E213A2C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2ACE67D1-3E5D-216E-13CB-3F5BFF3C344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D8125ABD-E170-E5A2-BF69-05133BEAC7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D842CF-C165-AB40-8958-653B8C9C8FB0}" type="datetimeFigureOut">
              <a:rPr lang="fr-FR" smtClean="0"/>
              <a:t>29/10/2025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3F90357A-E578-B0F2-A159-C79575DD9E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B9243E85-0176-51FC-3C54-AF78C46DDC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4844D0-22F1-D94E-BEC4-7056EDEBABA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055619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0BC1C0C-2EEF-7F22-CB08-357B6E2086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57C54E89-14CD-ED5F-15CD-C049858ED5D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2B136A74-D7AB-CF44-E411-460A37A0B67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62F1989B-CA34-A048-AACE-EED148D392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D842CF-C165-AB40-8958-653B8C9C8FB0}" type="datetimeFigureOut">
              <a:rPr lang="fr-FR" smtClean="0"/>
              <a:t>29/10/2025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A615AF2F-E635-AFDE-C3E0-231D9BC854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D650FE37-2B9E-1EDB-8C40-C12E770A68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4844D0-22F1-D94E-BEC4-7056EDEBABA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108367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64DA55AC-A580-4762-7867-0118808CD6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7427609-AA3E-6E49-D167-4126FC1CC94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42A70EA7-AB19-60A8-F64E-C8FCBCBCC0C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5D842CF-C165-AB40-8958-653B8C9C8FB0}" type="datetimeFigureOut">
              <a:rPr lang="fr-FR" smtClean="0"/>
              <a:t>29/10/2025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AE88527A-7087-CB88-0402-711A5AAD39B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AC65BD2C-4EE3-FAB3-AA92-38857AD49CD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34844D0-22F1-D94E-BEC4-7056EDEBABA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670893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0" r:id="rId1"/>
    <p:sldLayoutId id="2147483751" r:id="rId2"/>
    <p:sldLayoutId id="2147483752" r:id="rId3"/>
    <p:sldLayoutId id="2147483753" r:id="rId4"/>
    <p:sldLayoutId id="2147483754" r:id="rId5"/>
    <p:sldLayoutId id="2147483755" r:id="rId6"/>
    <p:sldLayoutId id="2147483756" r:id="rId7"/>
    <p:sldLayoutId id="2147483757" r:id="rId8"/>
    <p:sldLayoutId id="2147483758" r:id="rId9"/>
    <p:sldLayoutId id="2147483759" r:id="rId10"/>
    <p:sldLayoutId id="2147483760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3.png"/><Relationship Id="rId7" Type="http://schemas.openxmlformats.org/officeDocument/2006/relationships/diagramColors" Target="../diagrams/colors1.xml"/><Relationship Id="rId12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11" Type="http://schemas.openxmlformats.org/officeDocument/2006/relationships/image" Target="../media/image6.png"/><Relationship Id="rId5" Type="http://schemas.openxmlformats.org/officeDocument/2006/relationships/diagramLayout" Target="../diagrams/layout1.xml"/><Relationship Id="rId10" Type="http://schemas.openxmlformats.org/officeDocument/2006/relationships/image" Target="../media/image5.png"/><Relationship Id="rId4" Type="http://schemas.openxmlformats.org/officeDocument/2006/relationships/diagramData" Target="../diagrams/data1.xml"/><Relationship Id="rId9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07E207C-5349-88A7-2A3A-5A57A57E583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931888" y="670461"/>
            <a:ext cx="3951514" cy="907440"/>
          </a:xfrm>
        </p:spPr>
        <p:txBody>
          <a:bodyPr>
            <a:normAutofit fontScale="90000"/>
          </a:bodyPr>
          <a:lstStyle/>
          <a:p>
            <a:r>
              <a:rPr lang="fr-FR" dirty="0">
                <a:latin typeface="Comic Sans MS" panose="030F0902030302020204" pitchFamily="66" charset="0"/>
              </a:rPr>
              <a:t>Scénario social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8099F9A7-7741-5C34-C231-2FBEB9C8A51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478645" y="1670197"/>
            <a:ext cx="6858000" cy="907440"/>
          </a:xfrm>
        </p:spPr>
        <p:txBody>
          <a:bodyPr/>
          <a:lstStyle/>
          <a:p>
            <a:r>
              <a:rPr lang="fr-FR" dirty="0">
                <a:solidFill>
                  <a:srgbClr val="000000"/>
                </a:solidFill>
                <a:latin typeface="Comic Sans MS" panose="030F0902030302020204" pitchFamily="66" charset="0"/>
              </a:rPr>
              <a:t>Être un bon joueur</a:t>
            </a:r>
            <a:endParaRPr lang="fr-FR" dirty="0">
              <a:latin typeface="Comic Sans MS" panose="030F0902030302020204" pitchFamily="66" charset="0"/>
            </a:endParaRPr>
          </a:p>
        </p:txBody>
      </p:sp>
      <p:sp>
        <p:nvSpPr>
          <p:cNvPr id="6" name="object 3">
            <a:extLst>
              <a:ext uri="{FF2B5EF4-FFF2-40B4-BE49-F238E27FC236}">
                <a16:creationId xmlns:a16="http://schemas.microsoft.com/office/drawing/2014/main" id="{D39185F7-FA19-56AD-85FB-87130E4EA6FC}"/>
              </a:ext>
            </a:extLst>
          </p:cNvPr>
          <p:cNvSpPr/>
          <p:nvPr/>
        </p:nvSpPr>
        <p:spPr>
          <a:xfrm>
            <a:off x="4572000" y="404982"/>
            <a:ext cx="45719" cy="6453018"/>
          </a:xfrm>
          <a:prstGeom prst="rect">
            <a:avLst/>
          </a:prstGeom>
          <a:solidFill>
            <a:srgbClr val="DDD9C3"/>
          </a:solidFill>
          <a:ln w="12700">
            <a:miter lim="400000"/>
          </a:ln>
        </p:spPr>
        <p:txBody>
          <a:bodyPr lIns="45719" rIns="45719"/>
          <a:lstStyle/>
          <a:p>
            <a:endParaRPr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116F861C-89CE-4D6F-A9B0-2069CD38A05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99556" y="2897452"/>
            <a:ext cx="2256020" cy="2256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44199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object 4">
            <a:extLst>
              <a:ext uri="{FF2B5EF4-FFF2-40B4-BE49-F238E27FC236}">
                <a16:creationId xmlns:a16="http://schemas.microsoft.com/office/drawing/2014/main" id="{834C93AF-5B2A-3EEB-AA10-35DE2A04807A}"/>
              </a:ext>
            </a:extLst>
          </p:cNvPr>
          <p:cNvSpPr txBox="1">
            <a:spLocks/>
          </p:cNvSpPr>
          <p:nvPr/>
        </p:nvSpPr>
        <p:spPr>
          <a:xfrm>
            <a:off x="508399" y="425195"/>
            <a:ext cx="3615053" cy="107200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R="5080" indent="14604" algn="ctr" defTabSz="914400" rtl="0" eaLnBrk="1" latinLnBrk="0" hangingPunct="1">
              <a:lnSpc>
                <a:spcPct val="100499"/>
              </a:lnSpc>
              <a:spcBef>
                <a:spcPct val="0"/>
              </a:spcBef>
              <a:buNone/>
              <a:tabLst>
                <a:tab pos="736600" algn="l"/>
                <a:tab pos="838200" algn="l"/>
                <a:tab pos="1206500" algn="l"/>
                <a:tab pos="1587500" algn="l"/>
                <a:tab pos="1689100" algn="l"/>
                <a:tab pos="2057400" algn="l"/>
                <a:tab pos="2082800" algn="l"/>
                <a:tab pos="2882900" algn="l"/>
                <a:tab pos="2933700" algn="l"/>
              </a:tabLst>
              <a:defRPr sz="1800" kern="1200" spc="-1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endParaRPr lang="fr-FR" b="1" dirty="0">
              <a:latin typeface="Comic Sans MS" panose="030F0902030302020204" pitchFamily="66" charset="0"/>
            </a:endParaRPr>
          </a:p>
        </p:txBody>
      </p:sp>
      <p:sp>
        <p:nvSpPr>
          <p:cNvPr id="12" name="object 4">
            <a:extLst>
              <a:ext uri="{FF2B5EF4-FFF2-40B4-BE49-F238E27FC236}">
                <a16:creationId xmlns:a16="http://schemas.microsoft.com/office/drawing/2014/main" id="{740DF84D-FD63-5584-E211-CC07AE77E119}"/>
              </a:ext>
            </a:extLst>
          </p:cNvPr>
          <p:cNvSpPr txBox="1">
            <a:spLocks/>
          </p:cNvSpPr>
          <p:nvPr/>
        </p:nvSpPr>
        <p:spPr>
          <a:xfrm>
            <a:off x="5091665" y="885145"/>
            <a:ext cx="3543936" cy="137346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R="5080" indent="14604" algn="ctr" defTabSz="914400" rtl="0" eaLnBrk="1" latinLnBrk="0" hangingPunct="1">
              <a:lnSpc>
                <a:spcPct val="100499"/>
              </a:lnSpc>
              <a:spcBef>
                <a:spcPct val="0"/>
              </a:spcBef>
              <a:buNone/>
              <a:tabLst>
                <a:tab pos="736600" algn="l"/>
                <a:tab pos="838200" algn="l"/>
                <a:tab pos="1206500" algn="l"/>
                <a:tab pos="1587500" algn="l"/>
                <a:tab pos="1689100" algn="l"/>
                <a:tab pos="2057400" algn="l"/>
                <a:tab pos="2082800" algn="l"/>
                <a:tab pos="2882900" algn="l"/>
                <a:tab pos="2933700" algn="l"/>
              </a:tabLst>
              <a:defRPr sz="1800" kern="1200" spc="-1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endParaRPr lang="fr-FR" sz="1500" b="1" dirty="0">
              <a:latin typeface="Comic Sans MS" panose="030F0902030302020204" pitchFamily="66" charset="0"/>
            </a:endParaRPr>
          </a:p>
        </p:txBody>
      </p:sp>
      <p:sp>
        <p:nvSpPr>
          <p:cNvPr id="36" name="object 3">
            <a:extLst>
              <a:ext uri="{FF2B5EF4-FFF2-40B4-BE49-F238E27FC236}">
                <a16:creationId xmlns:a16="http://schemas.microsoft.com/office/drawing/2014/main" id="{593070B4-0236-F04C-9FCE-7AE8453A945B}"/>
              </a:ext>
            </a:extLst>
          </p:cNvPr>
          <p:cNvSpPr/>
          <p:nvPr/>
        </p:nvSpPr>
        <p:spPr>
          <a:xfrm>
            <a:off x="4584699" y="-1"/>
            <a:ext cx="45719" cy="6453018"/>
          </a:xfrm>
          <a:prstGeom prst="rect">
            <a:avLst/>
          </a:prstGeom>
          <a:solidFill>
            <a:srgbClr val="DDD9C3"/>
          </a:solidFill>
          <a:ln w="12700">
            <a:miter lim="400000"/>
          </a:ln>
        </p:spPr>
        <p:txBody>
          <a:bodyPr lIns="45719" rIns="45719"/>
          <a:lstStyle/>
          <a:p>
            <a:endParaRPr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B2949A91-86D7-E788-FC29-7EBAC27A95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4892" y="4536584"/>
            <a:ext cx="1072009" cy="1072009"/>
          </a:xfrm>
          <a:prstGeom prst="rect">
            <a:avLst/>
          </a:prstGeom>
          <a:ln>
            <a:solidFill>
              <a:schemeClr val="bg1"/>
            </a:solidFill>
          </a:ln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1BEE9C7E-7C80-F991-0712-0BEAEA73152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988" y="1745460"/>
            <a:ext cx="1026291" cy="1026291"/>
          </a:xfrm>
          <a:prstGeom prst="rect">
            <a:avLst/>
          </a:prstGeom>
          <a:ln>
            <a:solidFill>
              <a:schemeClr val="tx1"/>
            </a:solidFill>
          </a:ln>
        </p:spPr>
      </p:pic>
      <p:graphicFrame>
        <p:nvGraphicFramePr>
          <p:cNvPr id="9" name="Diagramme 8">
            <a:extLst>
              <a:ext uri="{FF2B5EF4-FFF2-40B4-BE49-F238E27FC236}">
                <a16:creationId xmlns:a16="http://schemas.microsoft.com/office/drawing/2014/main" id="{5C8F5606-F660-07D8-4DD6-CBFA33A6322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71494203"/>
              </p:ext>
            </p:extLst>
          </p:nvPr>
        </p:nvGraphicFramePr>
        <p:xfrm>
          <a:off x="-225109" y="980275"/>
          <a:ext cx="4855527" cy="409231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10" name="Image 9">
            <a:extLst>
              <a:ext uri="{FF2B5EF4-FFF2-40B4-BE49-F238E27FC236}">
                <a16:creationId xmlns:a16="http://schemas.microsoft.com/office/drawing/2014/main" id="{3BE83DE3-DF2C-BAEC-7E98-3020B04A93B5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226216" y="1745460"/>
            <a:ext cx="1225367" cy="1225367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4C98AAB7-A0BB-6607-0753-D0BDD40C5C6B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635115" y="4227670"/>
            <a:ext cx="936885" cy="936885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4EDCD9CF-A5DE-FBA1-589F-3489382B05DC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062805" y="4412336"/>
            <a:ext cx="1785411" cy="1785411"/>
          </a:xfrm>
          <a:prstGeom prst="rect">
            <a:avLst/>
          </a:prstGeom>
        </p:spPr>
      </p:pic>
      <p:pic>
        <p:nvPicPr>
          <p:cNvPr id="16" name="Image 15">
            <a:extLst>
              <a:ext uri="{FF2B5EF4-FFF2-40B4-BE49-F238E27FC236}">
                <a16:creationId xmlns:a16="http://schemas.microsoft.com/office/drawing/2014/main" id="{7443AB71-ACDE-C903-3402-ACC80E6CE53A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972716" y="980275"/>
            <a:ext cx="1824291" cy="1824291"/>
          </a:xfrm>
          <a:prstGeom prst="rect">
            <a:avLst/>
          </a:prstGeom>
        </p:spPr>
      </p:pic>
      <p:sp>
        <p:nvSpPr>
          <p:cNvPr id="18" name="ZoneTexte 17">
            <a:extLst>
              <a:ext uri="{FF2B5EF4-FFF2-40B4-BE49-F238E27FC236}">
                <a16:creationId xmlns:a16="http://schemas.microsoft.com/office/drawing/2014/main" id="{7248488F-6B6F-D180-76DF-A48FD648D0D2}"/>
              </a:ext>
            </a:extLst>
          </p:cNvPr>
          <p:cNvSpPr txBox="1"/>
          <p:nvPr/>
        </p:nvSpPr>
        <p:spPr>
          <a:xfrm>
            <a:off x="5942746" y="515813"/>
            <a:ext cx="201365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800" b="1" i="0" u="none" strike="noStrike" dirty="0">
                <a:solidFill>
                  <a:srgbClr val="000000"/>
                </a:solidFill>
                <a:effectLst/>
                <a:latin typeface="Comic Sans MS" panose="030F0902030302020204" pitchFamily="66" charset="0"/>
              </a:rPr>
              <a:t>Parfois je gagne</a:t>
            </a:r>
            <a:endParaRPr lang="fr-CA" dirty="0"/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122B7C09-202C-969E-5AD7-2ED5B6C670CD}"/>
              </a:ext>
            </a:extLst>
          </p:cNvPr>
          <p:cNvSpPr txBox="1"/>
          <p:nvPr/>
        </p:nvSpPr>
        <p:spPr>
          <a:xfrm>
            <a:off x="5972716" y="4043004"/>
            <a:ext cx="219706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800" b="1" i="0" u="none" strike="noStrike" dirty="0">
                <a:solidFill>
                  <a:srgbClr val="000000"/>
                </a:solidFill>
                <a:effectLst/>
                <a:latin typeface="Comic Sans MS" panose="030F0902030302020204" pitchFamily="66" charset="0"/>
              </a:rPr>
              <a:t>Parfois je perds</a:t>
            </a:r>
            <a:endParaRPr lang="fr-CA" dirty="0"/>
          </a:p>
        </p:txBody>
      </p:sp>
      <p:sp>
        <p:nvSpPr>
          <p:cNvPr id="21" name="object 3">
            <a:extLst>
              <a:ext uri="{FF2B5EF4-FFF2-40B4-BE49-F238E27FC236}">
                <a16:creationId xmlns:a16="http://schemas.microsoft.com/office/drawing/2014/main" id="{6CF66811-2997-151F-E09C-97821361240F}"/>
              </a:ext>
            </a:extLst>
          </p:cNvPr>
          <p:cNvSpPr/>
          <p:nvPr/>
        </p:nvSpPr>
        <p:spPr>
          <a:xfrm rot="5400000">
            <a:off x="6882373" y="1187109"/>
            <a:ext cx="45719" cy="4477533"/>
          </a:xfrm>
          <a:prstGeom prst="rect">
            <a:avLst/>
          </a:prstGeom>
          <a:solidFill>
            <a:srgbClr val="DDD9C3"/>
          </a:solidFill>
          <a:ln w="12700">
            <a:miter lim="400000"/>
          </a:ln>
        </p:spPr>
        <p:txBody>
          <a:bodyPr lIns="45719" rIns="45719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0134351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3F049D-A609-147C-22FC-7067E78E3F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object 4">
            <a:extLst>
              <a:ext uri="{FF2B5EF4-FFF2-40B4-BE49-F238E27FC236}">
                <a16:creationId xmlns:a16="http://schemas.microsoft.com/office/drawing/2014/main" id="{8C50DDC4-C1DD-62FC-5971-81EBC71E8DB9}"/>
              </a:ext>
            </a:extLst>
          </p:cNvPr>
          <p:cNvSpPr txBox="1">
            <a:spLocks/>
          </p:cNvSpPr>
          <p:nvPr/>
        </p:nvSpPr>
        <p:spPr>
          <a:xfrm>
            <a:off x="386928" y="1673149"/>
            <a:ext cx="3959463" cy="18008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R="5080" indent="14604" algn="ctr" defTabSz="914400" rtl="0" eaLnBrk="1" latinLnBrk="0" hangingPunct="1">
              <a:lnSpc>
                <a:spcPct val="100499"/>
              </a:lnSpc>
              <a:spcBef>
                <a:spcPct val="0"/>
              </a:spcBef>
              <a:buNone/>
              <a:tabLst>
                <a:tab pos="736600" algn="l"/>
                <a:tab pos="838200" algn="l"/>
                <a:tab pos="1206500" algn="l"/>
                <a:tab pos="1587500" algn="l"/>
                <a:tab pos="1689100" algn="l"/>
                <a:tab pos="2057400" algn="l"/>
                <a:tab pos="2082800" algn="l"/>
                <a:tab pos="2882900" algn="l"/>
                <a:tab pos="2933700" algn="l"/>
              </a:tabLst>
              <a:defRPr sz="1800" kern="1200" spc="-1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r>
              <a:rPr lang="fr-FR" sz="1600" b="0" i="0" u="none" strike="noStrike" dirty="0">
                <a:solidFill>
                  <a:srgbClr val="000000"/>
                </a:solidFill>
                <a:effectLst/>
                <a:latin typeface="Comic Sans MS" panose="030F0902030302020204" pitchFamily="66" charset="0"/>
              </a:rPr>
              <a:t>Quand je gagne, </a:t>
            </a:r>
          </a:p>
          <a:p>
            <a:endParaRPr lang="fr-FR" sz="1600" b="0" i="0" u="none" strike="noStrike" dirty="0">
              <a:solidFill>
                <a:srgbClr val="000000"/>
              </a:solidFill>
              <a:effectLst/>
              <a:latin typeface="Comic Sans MS" panose="030F0902030302020204" pitchFamily="66" charset="0"/>
            </a:endParaRPr>
          </a:p>
          <a:p>
            <a:r>
              <a:rPr lang="fr-FR" sz="1600" dirty="0">
                <a:latin typeface="Comic Sans MS" panose="030F0902030302020204" pitchFamily="66" charset="0"/>
              </a:rPr>
              <a:t>✅ J</a:t>
            </a:r>
            <a:r>
              <a:rPr lang="fr-FR" sz="1600" b="0" i="0" u="none" strike="noStrike" dirty="0">
                <a:solidFill>
                  <a:srgbClr val="000000"/>
                </a:solidFill>
                <a:effectLst/>
                <a:latin typeface="Comic Sans MS" panose="030F0902030302020204" pitchFamily="66" charset="0"/>
              </a:rPr>
              <a:t>e peux me dire à moi-même </a:t>
            </a:r>
            <a:r>
              <a:rPr lang="fr-FR" sz="1600" dirty="0">
                <a:latin typeface="Comic Sans MS" panose="030F0902030302020204" pitchFamily="66" charset="0"/>
              </a:rPr>
              <a:t>« Yeah, j’ai gagné! »</a:t>
            </a:r>
            <a:r>
              <a:rPr lang="fr-FR" sz="1600" b="0" i="0" u="none" strike="noStrike" dirty="0">
                <a:solidFill>
                  <a:srgbClr val="000000"/>
                </a:solidFill>
                <a:effectLst/>
                <a:latin typeface="Comic Sans MS" panose="030F0902030302020204" pitchFamily="66" charset="0"/>
              </a:rPr>
              <a:t> </a:t>
            </a:r>
          </a:p>
          <a:p>
            <a:r>
              <a:rPr lang="fr-FR" sz="1600" dirty="0">
                <a:latin typeface="Comic Sans MS" panose="030F0902030302020204" pitchFamily="66" charset="0"/>
              </a:rPr>
              <a:t>✅ Je peux sourire</a:t>
            </a:r>
            <a:br>
              <a:rPr lang="fr-FR" sz="1600" dirty="0">
                <a:latin typeface="Comic Sans MS" panose="030F0902030302020204" pitchFamily="66" charset="0"/>
              </a:rPr>
            </a:br>
            <a:r>
              <a:rPr lang="fr-FR" sz="1600" dirty="0">
                <a:latin typeface="Comic Sans MS" panose="030F0902030302020204" pitchFamily="66" charset="0"/>
              </a:rPr>
              <a:t>✅ Je peux être content</a:t>
            </a:r>
          </a:p>
          <a:p>
            <a:r>
              <a:rPr lang="fr-FR" sz="1600" dirty="0">
                <a:latin typeface="Comic Sans MS" panose="030F0902030302020204" pitchFamily="66" charset="0"/>
              </a:rPr>
              <a:t>✅ Je peux féliciter mes camarades</a:t>
            </a:r>
          </a:p>
          <a:p>
            <a:endParaRPr lang="fr-FR" sz="1600" b="1" dirty="0">
              <a:latin typeface="Comic Sans MS" panose="030F0902030302020204" pitchFamily="66" charset="0"/>
            </a:endParaRPr>
          </a:p>
        </p:txBody>
      </p:sp>
      <p:sp>
        <p:nvSpPr>
          <p:cNvPr id="30" name="object 3">
            <a:extLst>
              <a:ext uri="{FF2B5EF4-FFF2-40B4-BE49-F238E27FC236}">
                <a16:creationId xmlns:a16="http://schemas.microsoft.com/office/drawing/2014/main" id="{D7634763-5F2D-7538-201F-BBA986FF849E}"/>
              </a:ext>
            </a:extLst>
          </p:cNvPr>
          <p:cNvSpPr/>
          <p:nvPr/>
        </p:nvSpPr>
        <p:spPr>
          <a:xfrm>
            <a:off x="4584699" y="-1"/>
            <a:ext cx="45719" cy="6453018"/>
          </a:xfrm>
          <a:prstGeom prst="rect">
            <a:avLst/>
          </a:prstGeom>
          <a:solidFill>
            <a:srgbClr val="DDD9C3"/>
          </a:solidFill>
          <a:ln w="12700">
            <a:miter lim="400000"/>
          </a:ln>
        </p:spPr>
        <p:txBody>
          <a:bodyPr lIns="45719" rIns="45719"/>
          <a:lstStyle/>
          <a:p>
            <a:endParaRPr/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B1DC45EF-A298-02D0-BC7D-B0CC1742B2FD}"/>
              </a:ext>
            </a:extLst>
          </p:cNvPr>
          <p:cNvSpPr txBox="1"/>
          <p:nvPr/>
        </p:nvSpPr>
        <p:spPr>
          <a:xfrm>
            <a:off x="5107032" y="1656848"/>
            <a:ext cx="3776364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1600" dirty="0">
                <a:solidFill>
                  <a:srgbClr val="000000"/>
                </a:solidFill>
                <a:latin typeface="Comic Sans MS" panose="030F0902030302020204" pitchFamily="66" charset="0"/>
              </a:rPr>
              <a:t>Quand je perds,</a:t>
            </a:r>
          </a:p>
          <a:p>
            <a:pPr algn="ctr"/>
            <a:endParaRPr lang="fr-FR" sz="1600" dirty="0">
              <a:solidFill>
                <a:srgbClr val="000000"/>
              </a:solidFill>
              <a:latin typeface="Comic Sans MS" panose="030F0902030302020204" pitchFamily="66" charset="0"/>
            </a:endParaRPr>
          </a:p>
          <a:p>
            <a:pPr algn="ctr"/>
            <a:r>
              <a:rPr lang="fr-FR" sz="1600" dirty="0">
                <a:latin typeface="Comic Sans MS" panose="030F0902030302020204" pitchFamily="66" charset="0"/>
              </a:rPr>
              <a:t>✅ </a:t>
            </a:r>
            <a:r>
              <a:rPr lang="fr-FR" sz="1600" dirty="0">
                <a:solidFill>
                  <a:srgbClr val="000000"/>
                </a:solidFill>
                <a:latin typeface="Comic Sans MS" panose="030F0902030302020204" pitchFamily="66" charset="0"/>
              </a:rPr>
              <a:t>J’ai le droit d’être déçu</a:t>
            </a:r>
            <a:r>
              <a:rPr lang="fr-CA" sz="1600" dirty="0">
                <a:solidFill>
                  <a:srgbClr val="000000"/>
                </a:solidFill>
                <a:latin typeface="Comic Sans MS" panose="030F0902030302020204" pitchFamily="66" charset="0"/>
              </a:rPr>
              <a:t>.</a:t>
            </a:r>
          </a:p>
          <a:p>
            <a:pPr algn="ctr"/>
            <a:endParaRPr lang="fr-CA" sz="1600" dirty="0">
              <a:solidFill>
                <a:srgbClr val="000000"/>
              </a:solidFill>
              <a:latin typeface="Comic Sans MS" panose="030F0902030302020204" pitchFamily="66" charset="0"/>
            </a:endParaRPr>
          </a:p>
          <a:p>
            <a:pPr algn="ctr"/>
            <a:r>
              <a:rPr lang="fr-CA" sz="1600" dirty="0">
                <a:solidFill>
                  <a:srgbClr val="000000"/>
                </a:solidFill>
                <a:latin typeface="Comic Sans MS" panose="030F0902030302020204" pitchFamily="66" charset="0"/>
              </a:rPr>
              <a:t>❌ Je n’ai pas à me fâcher ou pleurer puisque ce n’est qu’un jeu!</a:t>
            </a:r>
          </a:p>
          <a:p>
            <a:pPr algn="ctr"/>
            <a:endParaRPr lang="fr-CA" sz="1600" dirty="0">
              <a:solidFill>
                <a:srgbClr val="000000"/>
              </a:solidFill>
              <a:latin typeface="Comic Sans MS" panose="030F0902030302020204" pitchFamily="66" charset="0"/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F64F41E5-4A4E-6E84-F0DF-D091205A50C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81997" y="3665581"/>
            <a:ext cx="1626433" cy="1626433"/>
          </a:xfrm>
          <a:prstGeom prst="rect">
            <a:avLst/>
          </a:prstGeom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BB505007-B770-218A-7DAE-2F14BFED55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3998" y="3665581"/>
            <a:ext cx="2265321" cy="22653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316546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00188A-5A29-3A4E-8C71-AE5C953E74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ject 3">
            <a:extLst>
              <a:ext uri="{FF2B5EF4-FFF2-40B4-BE49-F238E27FC236}">
                <a16:creationId xmlns:a16="http://schemas.microsoft.com/office/drawing/2014/main" id="{7D8D52F0-AAA5-5945-DD34-820818D353B4}"/>
              </a:ext>
            </a:extLst>
          </p:cNvPr>
          <p:cNvSpPr/>
          <p:nvPr/>
        </p:nvSpPr>
        <p:spPr>
          <a:xfrm>
            <a:off x="4584699" y="-1"/>
            <a:ext cx="45719" cy="6453018"/>
          </a:xfrm>
          <a:prstGeom prst="rect">
            <a:avLst/>
          </a:prstGeom>
          <a:solidFill>
            <a:srgbClr val="DDD9C3"/>
          </a:solidFill>
          <a:ln w="12700">
            <a:miter lim="400000"/>
          </a:ln>
        </p:spPr>
        <p:txBody>
          <a:bodyPr lIns="45719" rIns="45719"/>
          <a:lstStyle/>
          <a:p>
            <a:endParaRPr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B95FDCC7-CEC1-CA6C-1E3D-D0FB78F38222}"/>
              </a:ext>
            </a:extLst>
          </p:cNvPr>
          <p:cNvSpPr/>
          <p:nvPr/>
        </p:nvSpPr>
        <p:spPr>
          <a:xfrm>
            <a:off x="5921115" y="2458387"/>
            <a:ext cx="509665" cy="1499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13D39EA-E31F-D328-CB19-448B3F485DF9}"/>
              </a:ext>
            </a:extLst>
          </p:cNvPr>
          <p:cNvSpPr/>
          <p:nvPr/>
        </p:nvSpPr>
        <p:spPr>
          <a:xfrm>
            <a:off x="7228163" y="2487536"/>
            <a:ext cx="509665" cy="1499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7" name="object 4">
            <a:extLst>
              <a:ext uri="{FF2B5EF4-FFF2-40B4-BE49-F238E27FC236}">
                <a16:creationId xmlns:a16="http://schemas.microsoft.com/office/drawing/2014/main" id="{988CB1EF-8760-AD3C-6C51-341D45F72B88}"/>
              </a:ext>
            </a:extLst>
          </p:cNvPr>
          <p:cNvSpPr txBox="1">
            <a:spLocks/>
          </p:cNvSpPr>
          <p:nvPr/>
        </p:nvSpPr>
        <p:spPr>
          <a:xfrm>
            <a:off x="487799" y="1191416"/>
            <a:ext cx="3543936" cy="126697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R="5080" indent="14604" algn="ctr" defTabSz="914400" rtl="0" eaLnBrk="1" latinLnBrk="0" hangingPunct="1">
              <a:lnSpc>
                <a:spcPct val="100499"/>
              </a:lnSpc>
              <a:spcBef>
                <a:spcPct val="0"/>
              </a:spcBef>
              <a:buNone/>
              <a:tabLst>
                <a:tab pos="736600" algn="l"/>
                <a:tab pos="838200" algn="l"/>
                <a:tab pos="1206500" algn="l"/>
                <a:tab pos="1587500" algn="l"/>
                <a:tab pos="1689100" algn="l"/>
                <a:tab pos="2057400" algn="l"/>
                <a:tab pos="2082800" algn="l"/>
                <a:tab pos="2882900" algn="l"/>
                <a:tab pos="2933700" algn="l"/>
              </a:tabLst>
              <a:defRPr sz="1800" kern="1200" spc="-1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r>
              <a:rPr lang="fr-FR" sz="1600" dirty="0">
                <a:latin typeface="Comic Sans MS" panose="030F0902030302020204" pitchFamily="66" charset="0"/>
              </a:rPr>
              <a:t>Lorsque je perds,</a:t>
            </a:r>
          </a:p>
          <a:p>
            <a:endParaRPr lang="fr-FR" sz="1600" dirty="0">
              <a:latin typeface="Comic Sans MS" panose="030F0902030302020204" pitchFamily="66" charset="0"/>
            </a:endParaRPr>
          </a:p>
          <a:p>
            <a:r>
              <a:rPr lang="fr-FR" sz="1600" dirty="0">
                <a:latin typeface="Comic Sans MS" panose="030F0902030302020204" pitchFamily="66" charset="0"/>
              </a:rPr>
              <a:t>✅ </a:t>
            </a:r>
            <a:r>
              <a:rPr lang="fr-FR" sz="1600" i="0" u="none" strike="noStrike" dirty="0">
                <a:solidFill>
                  <a:srgbClr val="000000"/>
                </a:solidFill>
                <a:effectLst/>
                <a:latin typeface="Comic Sans MS" panose="030F0902030302020204" pitchFamily="66" charset="0"/>
              </a:rPr>
              <a:t>J’accepte la défaite</a:t>
            </a:r>
          </a:p>
          <a:p>
            <a:r>
              <a:rPr lang="fr-FR" sz="1600" dirty="0">
                <a:latin typeface="Comic Sans MS" panose="030F0902030302020204" pitchFamily="66" charset="0"/>
              </a:rPr>
              <a:t>✅ J</a:t>
            </a:r>
            <a:r>
              <a:rPr lang="fr-FR" sz="1600" i="0" u="none" strike="noStrike" dirty="0">
                <a:solidFill>
                  <a:srgbClr val="000000"/>
                </a:solidFill>
                <a:effectLst/>
                <a:latin typeface="Comic Sans MS" panose="030F0902030302020204" pitchFamily="66" charset="0"/>
              </a:rPr>
              <a:t>e peux féliciter mes camarades</a:t>
            </a:r>
          </a:p>
        </p:txBody>
      </p:sp>
      <p:pic>
        <p:nvPicPr>
          <p:cNvPr id="15" name="Image 14">
            <a:extLst>
              <a:ext uri="{FF2B5EF4-FFF2-40B4-BE49-F238E27FC236}">
                <a16:creationId xmlns:a16="http://schemas.microsoft.com/office/drawing/2014/main" id="{2D6D6CCE-72D1-B0B6-A367-03A5759631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1699" y="2828411"/>
            <a:ext cx="2076137" cy="2076137"/>
          </a:xfrm>
          <a:prstGeom prst="rect">
            <a:avLst/>
          </a:prstGeom>
        </p:spPr>
      </p:pic>
      <p:sp>
        <p:nvSpPr>
          <p:cNvPr id="16" name="object 4">
            <a:extLst>
              <a:ext uri="{FF2B5EF4-FFF2-40B4-BE49-F238E27FC236}">
                <a16:creationId xmlns:a16="http://schemas.microsoft.com/office/drawing/2014/main" id="{C0D87A15-DF8D-C0EE-1AA1-C576E03A4304}"/>
              </a:ext>
            </a:extLst>
          </p:cNvPr>
          <p:cNvSpPr txBox="1">
            <a:spLocks/>
          </p:cNvSpPr>
          <p:nvPr/>
        </p:nvSpPr>
        <p:spPr>
          <a:xfrm>
            <a:off x="5328012" y="1295516"/>
            <a:ext cx="3543936" cy="126697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marR="5080" indent="14604" algn="ctr" defTabSz="914400" rtl="0" eaLnBrk="1" latinLnBrk="0" hangingPunct="1">
              <a:lnSpc>
                <a:spcPct val="100499"/>
              </a:lnSpc>
              <a:spcBef>
                <a:spcPct val="0"/>
              </a:spcBef>
              <a:buNone/>
              <a:tabLst>
                <a:tab pos="736600" algn="l"/>
                <a:tab pos="838200" algn="l"/>
                <a:tab pos="1206500" algn="l"/>
                <a:tab pos="1587500" algn="l"/>
                <a:tab pos="1689100" algn="l"/>
                <a:tab pos="2057400" algn="l"/>
                <a:tab pos="2082800" algn="l"/>
                <a:tab pos="2882900" algn="l"/>
                <a:tab pos="2933700" algn="l"/>
              </a:tabLst>
              <a:defRPr sz="1800" kern="1200" spc="-1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r>
              <a:rPr lang="fr-FR" sz="1600" i="0" u="none" strike="noStrike" dirty="0">
                <a:solidFill>
                  <a:srgbClr val="000000"/>
                </a:solidFill>
                <a:effectLst/>
                <a:latin typeface="Comic Sans MS" panose="030F0902030302020204" pitchFamily="66" charset="0"/>
              </a:rPr>
              <a:t>Si quelqu’un triche, </a:t>
            </a:r>
          </a:p>
          <a:p>
            <a:r>
              <a:rPr lang="fr-FR" sz="1600" dirty="0">
                <a:latin typeface="Comic Sans MS" panose="030F0902030302020204" pitchFamily="66" charset="0"/>
              </a:rPr>
              <a:t>✅ </a:t>
            </a:r>
            <a:r>
              <a:rPr lang="fr-FR" sz="1600" i="0" u="none" strike="noStrike" dirty="0">
                <a:solidFill>
                  <a:srgbClr val="000000"/>
                </a:solidFill>
                <a:effectLst/>
                <a:latin typeface="Comic Sans MS" panose="030F0902030302020204" pitchFamily="66" charset="0"/>
              </a:rPr>
              <a:t>je vais voir un adulte.</a:t>
            </a:r>
          </a:p>
          <a:p>
            <a:endParaRPr lang="fr-FR" sz="1600" b="1" dirty="0">
              <a:latin typeface="Comic Sans MS" panose="030F0902030302020204" pitchFamily="66" charset="0"/>
            </a:endParaRPr>
          </a:p>
          <a:p>
            <a:r>
              <a:rPr lang="fr-CA" sz="1600" dirty="0">
                <a:latin typeface="Comic Sans MS" panose="030F0902030302020204" pitchFamily="66" charset="0"/>
              </a:rPr>
              <a:t>❌ </a:t>
            </a:r>
            <a:r>
              <a:rPr lang="fr-FR" sz="1600" b="1" dirty="0">
                <a:latin typeface="Comic Sans MS" panose="030F0902030302020204" pitchFamily="66" charset="0"/>
              </a:rPr>
              <a:t>Ce n’est pas à moi de faire l’arbitre ou de chicaner l’élève.</a:t>
            </a:r>
          </a:p>
        </p:txBody>
      </p:sp>
      <p:pic>
        <p:nvPicPr>
          <p:cNvPr id="17" name="Image 16">
            <a:extLst>
              <a:ext uri="{FF2B5EF4-FFF2-40B4-BE49-F238E27FC236}">
                <a16:creationId xmlns:a16="http://schemas.microsoft.com/office/drawing/2014/main" id="{B2C50AC6-5298-CB9E-54EA-0109CC823E5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21115" y="3361007"/>
            <a:ext cx="2201477" cy="2201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72306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3283E0-0459-8609-F282-2A863C619E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ject 3">
            <a:extLst>
              <a:ext uri="{FF2B5EF4-FFF2-40B4-BE49-F238E27FC236}">
                <a16:creationId xmlns:a16="http://schemas.microsoft.com/office/drawing/2014/main" id="{9EB28089-24C6-D13C-27C0-D60703E62C37}"/>
              </a:ext>
            </a:extLst>
          </p:cNvPr>
          <p:cNvSpPr/>
          <p:nvPr/>
        </p:nvSpPr>
        <p:spPr>
          <a:xfrm>
            <a:off x="4584699" y="-1"/>
            <a:ext cx="45719" cy="6453018"/>
          </a:xfrm>
          <a:prstGeom prst="rect">
            <a:avLst/>
          </a:prstGeom>
          <a:solidFill>
            <a:srgbClr val="DDD9C3"/>
          </a:solidFill>
          <a:ln w="12700">
            <a:miter lim="400000"/>
          </a:ln>
        </p:spPr>
        <p:txBody>
          <a:bodyPr lIns="45719" rIns="45719"/>
          <a:lstStyle/>
          <a:p>
            <a:endParaRPr/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A2F87BF1-8C0B-72C4-DD3A-D35081685F9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80445" y="1893353"/>
            <a:ext cx="2157383" cy="2157383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713BA3F5-6D94-3FE1-9439-EEEF6BE452CC}"/>
              </a:ext>
            </a:extLst>
          </p:cNvPr>
          <p:cNvSpPr txBox="1"/>
          <p:nvPr/>
        </p:nvSpPr>
        <p:spPr>
          <a:xfrm>
            <a:off x="5173196" y="976832"/>
            <a:ext cx="340677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mic Sans MS" panose="030F0902030302020204" pitchFamily="66" charset="0"/>
                <a:ea typeface="+mn-ea"/>
                <a:cs typeface="+mn-cs"/>
              </a:rPr>
              <a:t>Lorsque je </a:t>
            </a:r>
            <a:r>
              <a:rPr lang="fr-FR" sz="1400" dirty="0">
                <a:solidFill>
                  <a:srgbClr val="000000"/>
                </a:solidFill>
                <a:latin typeface="Comic Sans MS" panose="030F0902030302020204" pitchFamily="66" charset="0"/>
              </a:rPr>
              <a:t>suis un bon joueur, je suis content </a:t>
            </a:r>
            <a:r>
              <a:rPr kumimoji="0" lang="fr-FR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mic Sans MS" panose="030F0902030302020204" pitchFamily="66" charset="0"/>
                <a:ea typeface="+mn-ea"/>
                <a:cs typeface="+mn-cs"/>
              </a:rPr>
              <a:t>et fier de moi</a:t>
            </a:r>
            <a:r>
              <a: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mic Sans MS" panose="030F0902030302020204" pitchFamily="66" charset="0"/>
                <a:ea typeface="+mn-ea"/>
                <a:cs typeface="+mn-cs"/>
              </a:rPr>
              <a:t>! 😊</a:t>
            </a:r>
            <a:endParaRPr lang="fr-CA" sz="1400" dirty="0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BA4AD36B-6564-7827-F1A7-DBDD59AE169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60689" y="2863846"/>
            <a:ext cx="1954057" cy="1954057"/>
          </a:xfrm>
          <a:prstGeom prst="rect">
            <a:avLst/>
          </a:prstGeom>
        </p:spPr>
      </p:pic>
      <p:sp>
        <p:nvSpPr>
          <p:cNvPr id="7" name="object 4">
            <a:extLst>
              <a:ext uri="{FF2B5EF4-FFF2-40B4-BE49-F238E27FC236}">
                <a16:creationId xmlns:a16="http://schemas.microsoft.com/office/drawing/2014/main" id="{73B668A1-1530-E2F4-D3FA-0747CAFC646B}"/>
              </a:ext>
            </a:extLst>
          </p:cNvPr>
          <p:cNvSpPr txBox="1">
            <a:spLocks/>
          </p:cNvSpPr>
          <p:nvPr/>
        </p:nvSpPr>
        <p:spPr>
          <a:xfrm>
            <a:off x="565750" y="1259867"/>
            <a:ext cx="3543936" cy="126697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R="5080" indent="14604" algn="ctr" defTabSz="914400" rtl="0" eaLnBrk="1" latinLnBrk="0" hangingPunct="1">
              <a:lnSpc>
                <a:spcPct val="100499"/>
              </a:lnSpc>
              <a:spcBef>
                <a:spcPct val="0"/>
              </a:spcBef>
              <a:buNone/>
              <a:tabLst>
                <a:tab pos="736600" algn="l"/>
                <a:tab pos="838200" algn="l"/>
                <a:tab pos="1206500" algn="l"/>
                <a:tab pos="1587500" algn="l"/>
                <a:tab pos="1689100" algn="l"/>
                <a:tab pos="2057400" algn="l"/>
                <a:tab pos="2082800" algn="l"/>
                <a:tab pos="2882900" algn="l"/>
                <a:tab pos="2933700" algn="l"/>
              </a:tabLst>
              <a:defRPr sz="1800" kern="1200" spc="-1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endParaRPr lang="fr-FR" sz="1600" i="0" u="none" strike="noStrike" dirty="0">
              <a:solidFill>
                <a:srgbClr val="000000"/>
              </a:solidFill>
              <a:effectLst/>
              <a:latin typeface="Comic Sans MS" panose="030F0902030302020204" pitchFamily="66" charset="0"/>
            </a:endParaRPr>
          </a:p>
          <a:p>
            <a:r>
              <a:rPr lang="fr-FR" sz="1600" i="0" u="none" strike="noStrike" dirty="0">
                <a:solidFill>
                  <a:srgbClr val="000000"/>
                </a:solidFill>
                <a:effectLst/>
                <a:latin typeface="Comic Sans MS" panose="030F0902030302020204" pitchFamily="66" charset="0"/>
              </a:rPr>
              <a:t>Je dois me rappeler que l’important, c’est de participer et d’avoir du plaisir.</a:t>
            </a:r>
            <a:endParaRPr lang="fr-FR" sz="1600" b="1" dirty="0">
              <a:latin typeface="Comic Sans MS" panose="030F0902030302020204" pitchFamily="66" charset="0"/>
            </a:endParaRP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DB070A0E-0264-07F4-AF7D-E211104BD08A}"/>
              </a:ext>
            </a:extLst>
          </p:cNvPr>
          <p:cNvSpPr txBox="1"/>
          <p:nvPr/>
        </p:nvSpPr>
        <p:spPr>
          <a:xfrm>
            <a:off x="4818165" y="5357948"/>
            <a:ext cx="3920352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mic Sans MS" panose="030F0902030302020204" pitchFamily="66" charset="0"/>
                <a:ea typeface="+mn-ea"/>
                <a:cs typeface="+mn-cs"/>
              </a:rPr>
              <a:t>Les adultes aussi sont </a:t>
            </a:r>
            <a:r>
              <a:rPr kumimoji="0" lang="fr-FR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mic Sans MS" panose="030F0902030302020204" pitchFamily="66" charset="0"/>
                <a:ea typeface="+mn-ea"/>
                <a:cs typeface="+mn-cs"/>
              </a:rPr>
              <a:t>fiers de moi lorsque je suis un bon joueur et que j’ai une bonne attitude</a:t>
            </a:r>
            <a:r>
              <a: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mic Sans MS" panose="030F0902030302020204" pitchFamily="66" charset="0"/>
                <a:ea typeface="+mn-ea"/>
                <a:cs typeface="+mn-cs"/>
              </a:rPr>
              <a:t>! 😊</a:t>
            </a:r>
            <a:endParaRPr lang="fr-CA" sz="1400" dirty="0"/>
          </a:p>
        </p:txBody>
      </p:sp>
    </p:spTree>
    <p:extLst>
      <p:ext uri="{BB962C8B-B14F-4D97-AF65-F5344CB8AC3E}">
        <p14:creationId xmlns:p14="http://schemas.microsoft.com/office/powerpoint/2010/main" val="482548411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4814</TotalTime>
  <Words>188</Words>
  <Application>Microsoft Office PowerPoint</Application>
  <PresentationFormat>Affichage à l'écran (4:3)</PresentationFormat>
  <Paragraphs>31</Paragraphs>
  <Slides>5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5</vt:i4>
      </vt:variant>
    </vt:vector>
  </HeadingPairs>
  <TitlesOfParts>
    <vt:vector size="10" baseType="lpstr">
      <vt:lpstr>Aptos</vt:lpstr>
      <vt:lpstr>Aptos Display</vt:lpstr>
      <vt:lpstr>Arial</vt:lpstr>
      <vt:lpstr>Comic Sans MS</vt:lpstr>
      <vt:lpstr>Thème Office</vt:lpstr>
      <vt:lpstr>Scénario social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Mélina Dell'armi</dc:creator>
  <cp:lastModifiedBy>Martineau, Jade</cp:lastModifiedBy>
  <cp:revision>5</cp:revision>
  <cp:lastPrinted>2025-05-23T14:30:04Z</cp:lastPrinted>
  <dcterms:created xsi:type="dcterms:W3CDTF">2025-03-19T07:56:25Z</dcterms:created>
  <dcterms:modified xsi:type="dcterms:W3CDTF">2025-10-30T13:27:25Z</dcterms:modified>
</cp:coreProperties>
</file>